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2" r:id="rId5"/>
  </p:sldMasterIdLst>
  <p:notesMasterIdLst>
    <p:notesMasterId r:id="rId21"/>
  </p:notesMasterIdLst>
  <p:sldIdLst>
    <p:sldId id="257" r:id="rId6"/>
    <p:sldId id="289" r:id="rId7"/>
    <p:sldId id="269" r:id="rId8"/>
    <p:sldId id="270" r:id="rId9"/>
    <p:sldId id="271" r:id="rId10"/>
    <p:sldId id="272" r:id="rId11"/>
    <p:sldId id="273" r:id="rId12"/>
    <p:sldId id="283" r:id="rId13"/>
    <p:sldId id="324" r:id="rId14"/>
    <p:sldId id="327" r:id="rId15"/>
    <p:sldId id="329" r:id="rId16"/>
    <p:sldId id="330" r:id="rId17"/>
    <p:sldId id="331" r:id="rId18"/>
    <p:sldId id="322" r:id="rId19"/>
    <p:sldId id="287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77" d="100"/>
          <a:sy n="77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ACDF2-600E-4FE1-99A9-858E529C2A2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3E588-CB50-4AEE-ABF6-C8AFEB55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1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87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66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47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87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06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3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12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14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36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77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6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9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3E588-CB50-4AEE-ABF6-C8AFEB5547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21842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89334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835241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86368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5778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0606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0855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34671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1675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6243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3163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80584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49475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82211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909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8191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61408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864838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325579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8455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031693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04952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151640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805148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57350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0308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811150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48738-E448-67CD-E8D1-0374523A8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6BB0-9BCB-D5D8-3CDB-2C9E044D0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8441-6622-3FB8-8F88-8E3091CC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165-CC68-D496-A909-F17745EB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F31D6-3BAA-6886-4993-68969F8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937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672874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D6CBE-470C-0D98-BFA6-1C5B6686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3BCF6-CC25-911C-0933-BCD12A428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1C6A-5C52-3AD0-2618-1BE409D58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1E91F-E31E-FACC-718A-246A572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D00-3F12-21A3-7E37-B5AD5C7B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71734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5006-18B0-545F-1505-BB6A548A0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A1199-43D7-D32E-7555-962BBE78A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5EA1-0663-BFB8-723E-52B87FDD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0841-E3D1-4826-4298-66E311C9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4C7D-1243-0A8B-969E-92641075C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72541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7B1F-5C97-C509-D4AA-2A546FF6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15830-FFBD-6996-D0A1-97628C289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9302-8F9F-675E-3167-02FBA866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D143F-554E-0EF5-E1F8-BABF5964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33B77-047A-03CA-D7CC-CB0A0E01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9E097-AB90-F9E6-FE1D-E612BD5F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89159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3EB8-354A-A57A-5EA1-401A14D0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EF92-000F-8827-2451-3231AF64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06C31-FD6E-D4F9-F8E5-705506E8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5C127-F64D-9586-5431-8A500558C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B82C-BC8B-A015-4231-AABEC1F5E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9C3C7-D514-09E1-1AD2-F179BC93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BA1DD-1742-682A-157E-BF388633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AEC1-984F-AB72-6CAC-5C23A8C5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3351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D6DA-21DF-8259-8369-7229A65F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63036-BECF-4EC9-D50F-0D879377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9116-E6AE-4AA1-72DC-D1264A88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4008F-B4C2-C0E4-7988-420343B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70585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8">
            <a:extLst>
              <a:ext uri="{FF2B5EF4-FFF2-40B4-BE49-F238E27FC236}">
                <a16:creationId xmlns:a16="http://schemas.microsoft.com/office/drawing/2014/main" id="{627C31EB-328B-6C00-790F-F744ACD9DFF6}"/>
              </a:ext>
            </a:extLst>
          </p:cNvPr>
          <p:cNvSpPr/>
          <p:nvPr userDrawn="1"/>
        </p:nvSpPr>
        <p:spPr>
          <a:xfrm>
            <a:off x="1" y="6331974"/>
            <a:ext cx="12192000" cy="526026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8">
            <a:extLst>
              <a:ext uri="{FF2B5EF4-FFF2-40B4-BE49-F238E27FC236}">
                <a16:creationId xmlns:a16="http://schemas.microsoft.com/office/drawing/2014/main" id="{CFBA56AE-CB6F-2CB0-8012-65BEE1994282}"/>
              </a:ext>
            </a:extLst>
          </p:cNvPr>
          <p:cNvSpPr/>
          <p:nvPr userDrawn="1"/>
        </p:nvSpPr>
        <p:spPr>
          <a:xfrm>
            <a:off x="0" y="0"/>
            <a:ext cx="12192000" cy="629265"/>
          </a:xfrm>
          <a:prstGeom prst="roundRect">
            <a:avLst>
              <a:gd name="adj" fmla="val 0"/>
            </a:avLst>
          </a:prstGeom>
          <a:solidFill>
            <a:srgbClr val="21A3E7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84247C8D-F009-FA76-19B2-91E88409DA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7339A933-0816-D129-1B98-C4A1E4A193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7272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A1FA-0BD0-C82C-4B48-D77B96E1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DFEA-1E95-E4F1-83C2-B2A84DEE3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E9CAF-D250-E92D-74D2-BEB719A1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FC42C-BFAA-1067-18C6-FB8D42141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C5B55-C866-903D-09B8-2E2990F8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2EE4-A58E-7DC5-B317-04C8400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09750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B49E-5036-17B7-64AB-33F5ECEEE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21CAE4-DA77-5657-5B95-3D562CBA3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2C4C53-8F72-303C-B9CB-5583E3BD2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8174B-751B-ED2F-538C-D6CD2B07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3304-12C8-7452-FED1-0F2C4EE9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9FF5-C9FF-4792-9297-9324EBED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94960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AF77-D8FF-E7A0-6837-B75770A3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7571F-C644-7414-1CEB-AAF5B699C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E9AB3-9370-BD15-707D-21173E64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BEDEC-AA49-A744-D359-78A0ABC1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CB32F-B973-4862-02D2-18E7D7DCD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0906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558E9F-D288-CE9D-BEAF-89752F134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3EDAB-0E3F-ED75-071A-B00A2C8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D442-5D58-9969-2935-133446E9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ECB1FA-8AEF-4E14-A473-6B28A1B58A4B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6C6F-EC86-1AE4-7B13-189E601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2138-8D71-0058-13D8-33784DB7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62E70-2697-453D-BA23-C957B78FC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499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39577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04552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3121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08623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2025/3/28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3844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6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24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20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86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0B8EA7-733C-451B-87DD-51B0F3EB9558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1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1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.png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6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image" Target="../media/image6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69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61.png"/><Relationship Id="rId4" Type="http://schemas.openxmlformats.org/officeDocument/2006/relationships/image" Target="../media/image1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7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7.png"/><Relationship Id="rId1" Type="http://schemas.openxmlformats.org/officeDocument/2006/relationships/tags" Target="../tags/tag2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audio" Target="../media/media2.mp3"/><Relationship Id="rId21" Type="http://schemas.openxmlformats.org/officeDocument/2006/relationships/image" Target="../media/image41.emf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370.png"/><Relationship Id="rId17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35.png"/><Relationship Id="rId5" Type="http://schemas.openxmlformats.org/officeDocument/2006/relationships/video" Target="../media/media3.mp4"/><Relationship Id="rId15" Type="http://schemas.openxmlformats.org/officeDocument/2006/relationships/image" Target="../media/image400.png"/><Relationship Id="rId10" Type="http://schemas.openxmlformats.org/officeDocument/2006/relationships/image" Target="../media/image34.svg"/><Relationship Id="rId19" Type="http://schemas.openxmlformats.org/officeDocument/2006/relationships/image" Target="../media/image30.png"/><Relationship Id="rId4" Type="http://schemas.microsoft.com/office/2007/relationships/media" Target="../media/media3.mp4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6.png"/><Relationship Id="rId18" Type="http://schemas.openxmlformats.org/officeDocument/2006/relationships/image" Target="../media/image44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46.png"/><Relationship Id="rId17" Type="http://schemas.openxmlformats.org/officeDocument/2006/relationships/image" Target="../media/image43.png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35.png"/><Relationship Id="rId5" Type="http://schemas.microsoft.com/office/2007/relationships/media" Target="../media/media4.mp4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4" Type="http://schemas.openxmlformats.org/officeDocument/2006/relationships/video" Target="NULL" TargetMode="External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0.png"/><Relationship Id="rId18" Type="http://schemas.openxmlformats.org/officeDocument/2006/relationships/image" Target="../media/image39.png"/><Relationship Id="rId3" Type="http://schemas.openxmlformats.org/officeDocument/2006/relationships/audio" Target="../media/media2.mp3"/><Relationship Id="rId21" Type="http://schemas.openxmlformats.org/officeDocument/2006/relationships/image" Target="../media/image47.png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49.png"/><Relationship Id="rId17" Type="http://schemas.openxmlformats.org/officeDocument/2006/relationships/image" Target="../media/image52.png"/><Relationship Id="rId2" Type="http://schemas.microsoft.com/office/2007/relationships/media" Target="../media/media2.mp3"/><Relationship Id="rId16" Type="http://schemas.openxmlformats.org/officeDocument/2006/relationships/image" Target="../media/image37.png"/><Relationship Id="rId20" Type="http://schemas.openxmlformats.org/officeDocument/2006/relationships/image" Target="../media/image45.png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35.png"/><Relationship Id="rId5" Type="http://schemas.openxmlformats.org/officeDocument/2006/relationships/video" Target="../media/media5.mp4"/><Relationship Id="rId15" Type="http://schemas.openxmlformats.org/officeDocument/2006/relationships/image" Target="../media/image51.png"/><Relationship Id="rId10" Type="http://schemas.openxmlformats.org/officeDocument/2006/relationships/image" Target="../media/image34.svg"/><Relationship Id="rId19" Type="http://schemas.openxmlformats.org/officeDocument/2006/relationships/image" Target="../media/image30.png"/><Relationship Id="rId4" Type="http://schemas.microsoft.com/office/2007/relationships/media" Target="../media/media5.mp4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sp>
        <p:nvSpPr>
          <p:cNvPr id="28" name="文本框 21">
            <a:extLst>
              <a:ext uri="{FF2B5EF4-FFF2-40B4-BE49-F238E27FC236}">
                <a16:creationId xmlns:a16="http://schemas.microsoft.com/office/drawing/2014/main" id="{583C4BF0-EB65-0593-CC3C-638A826CE9A0}"/>
              </a:ext>
            </a:extLst>
          </p:cNvPr>
          <p:cNvSpPr txBox="1"/>
          <p:nvPr/>
        </p:nvSpPr>
        <p:spPr>
          <a:xfrm>
            <a:off x="4661741" y="3108686"/>
            <a:ext cx="295703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Tiết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3)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F70FA0-113E-1B7C-D763-CCA68A729D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24068" y="468960"/>
            <a:ext cx="2962913" cy="1176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B3A826-5BF5-3BB6-88DE-AD4BC6C25E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22650" y="1890466"/>
            <a:ext cx="8870449" cy="12863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609610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29571" y="666827"/>
            <a:ext cx="1690610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7621666-305B-61DB-7832-09E3049A1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764" y="716064"/>
            <a:ext cx="6583926" cy="39174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C4A7C9-C1E5-F0F1-9A4E-02C58F261996}"/>
              </a:ext>
            </a:extLst>
          </p:cNvPr>
          <p:cNvSpPr txBox="1"/>
          <p:nvPr/>
        </p:nvSpPr>
        <p:spPr>
          <a:xfrm>
            <a:off x="1278193" y="4758814"/>
            <a:ext cx="9114504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150000"/>
              </a:lnSpc>
            </a:pP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nói: Mình được Mai cho nhiều bi hơn Việt 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>
              <a:lnSpc>
                <a:spcPct val="150000"/>
              </a:lnSpc>
            </a:pP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Việt nói: Mình được Mai cho nhiều bi hơn Rô-bốt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D88C1C-F1D3-FAF4-6255-DA945956D306}"/>
              </a:ext>
            </a:extLst>
          </p:cNvPr>
          <p:cNvSpPr/>
          <p:nvPr/>
        </p:nvSpPr>
        <p:spPr>
          <a:xfrm>
            <a:off x="9291484" y="484730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288B4C-7E4B-BC7C-57CF-6207C30326F0}"/>
              </a:ext>
            </a:extLst>
          </p:cNvPr>
          <p:cNvSpPr/>
          <p:nvPr/>
        </p:nvSpPr>
        <p:spPr>
          <a:xfrm>
            <a:off x="9389807" y="549623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FA4844-302F-99E2-21FB-C0D07F514C51}"/>
              </a:ext>
            </a:extLst>
          </p:cNvPr>
          <p:cNvSpPr/>
          <p:nvPr/>
        </p:nvSpPr>
        <p:spPr>
          <a:xfrm>
            <a:off x="9276735" y="4842388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357B948-C1EA-3A5A-EEA7-22035CC7EFA3}"/>
              </a:ext>
            </a:extLst>
          </p:cNvPr>
          <p:cNvSpPr/>
          <p:nvPr/>
        </p:nvSpPr>
        <p:spPr>
          <a:xfrm>
            <a:off x="9365226" y="5501149"/>
            <a:ext cx="585020" cy="5260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515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253523" y="186823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0073" y="165382"/>
            <a:ext cx="6587075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lời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đúng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1D45F2-8D34-B3E3-91B4-64E8CBC08129}"/>
                  </a:ext>
                </a:extLst>
              </p:cNvPr>
              <p:cNvSpPr txBox="1"/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pi-da,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 bánh, Mai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ít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Mi                                                  </a:t>
                </a:r>
              </a:p>
              <a:p>
                <a:pPr algn="just" latinLnBrk="0"/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Mai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1D45F2-8D34-B3E3-91B4-64E8CBC08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32" y="1356852"/>
                <a:ext cx="11552903" cy="3352136"/>
              </a:xfrm>
              <a:prstGeom prst="rect">
                <a:avLst/>
              </a:prstGeom>
              <a:blipFill>
                <a:blip r:embed="rId5"/>
                <a:stretch>
                  <a:fillRect l="-1636" r="-1583" b="-6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E5349-0F7B-A1B6-36A1-04A8FB671253}"/>
                  </a:ext>
                </a:extLst>
              </p:cNvPr>
              <p:cNvSpPr txBox="1"/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CE5349-0F7B-A1B6-36A1-04A8FB671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923" y="3067665"/>
                <a:ext cx="3451122" cy="1159228"/>
              </a:xfrm>
              <a:prstGeom prst="rect">
                <a:avLst/>
              </a:prstGeom>
              <a:blipFill>
                <a:blip r:embed="rId6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0B57A1-EFB0-F140-59DE-C55404622ACA}"/>
                  </a:ext>
                </a:extLst>
              </p:cNvPr>
              <p:cNvSpPr txBox="1"/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m:rPr>
                        <m:nor/>
                      </m:rPr>
                      <a:rPr lang="en-US" sz="36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Mi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ă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í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á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0B57A1-EFB0-F140-59DE-C55404622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787" y="4601496"/>
                <a:ext cx="9438968" cy="892552"/>
              </a:xfrm>
              <a:prstGeom prst="rect">
                <a:avLst/>
              </a:prstGeom>
              <a:blipFill>
                <a:blip r:embed="rId7"/>
                <a:stretch>
                  <a:fillRect b="-8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8F3DCA11-4439-B7AF-467F-7315ACFB27C3}"/>
              </a:ext>
            </a:extLst>
          </p:cNvPr>
          <p:cNvSpPr/>
          <p:nvPr/>
        </p:nvSpPr>
        <p:spPr>
          <a:xfrm>
            <a:off x="235974" y="3559277"/>
            <a:ext cx="609600" cy="5604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211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51845" y="137662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9905" y="0"/>
            <a:ext cx="10903437" cy="1254365"/>
            <a:chOff x="2128173" y="1005676"/>
            <a:chExt cx="1397525" cy="12543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BD3430D-AB4E-7415-1DFF-5BDFC0CE9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202" y="1468385"/>
            <a:ext cx="6304475" cy="4471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E63285-3C8F-EE97-9C55-722B461421A5}"/>
              </a:ext>
            </a:extLst>
          </p:cNvPr>
          <p:cNvSpPr txBox="1"/>
          <p:nvPr/>
        </p:nvSpPr>
        <p:spPr>
          <a:xfrm>
            <a:off x="462116" y="1425678"/>
            <a:ext cx="494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32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B0543A-4173-1C9B-5041-4FB589E367C1}"/>
                  </a:ext>
                </a:extLst>
              </p:cNvPr>
              <p:cNvSpPr txBox="1"/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B0543A-4173-1C9B-5041-4FB589E36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2074607"/>
                <a:ext cx="3451122" cy="1159228"/>
              </a:xfrm>
              <a:prstGeom prst="rect">
                <a:avLst/>
              </a:prstGeom>
              <a:blipFill>
                <a:blip r:embed="rId6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D1471-C565-FA9D-8D37-0DDCFFD30095}"/>
                  </a:ext>
                </a:extLst>
              </p:cNvPr>
              <p:cNvSpPr txBox="1"/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2D1471-C565-FA9D-8D37-0DDCFFD30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329" y="2045110"/>
                <a:ext cx="3451122" cy="1159228"/>
              </a:xfrm>
              <a:prstGeom prst="rect">
                <a:avLst/>
              </a:prstGeom>
              <a:blipFill>
                <a:blip r:embed="rId7"/>
                <a:stretch>
                  <a:fillRect b="-13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C9D0A3-6E05-B4F3-314F-F829FF2FBCEF}"/>
                  </a:ext>
                </a:extLst>
              </p:cNvPr>
              <p:cNvSpPr txBox="1"/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C9D0A3-6E05-B4F3-314F-F829FF2FB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0" y="3323303"/>
                <a:ext cx="3451122" cy="1202252"/>
              </a:xfrm>
              <a:prstGeom prst="rect">
                <a:avLst/>
              </a:prstGeom>
              <a:blipFill>
                <a:blip r:embed="rId8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36CC34-79DF-54E2-6475-4CA9D272944F}"/>
                  </a:ext>
                </a:extLst>
              </p:cNvPr>
              <p:cNvSpPr txBox="1"/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A36CC34-79DF-54E2-6475-4CA9D2729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167" y="3293806"/>
                <a:ext cx="3451122" cy="1202252"/>
              </a:xfrm>
              <a:prstGeom prst="rect">
                <a:avLst/>
              </a:prstGeom>
              <a:blipFill>
                <a:blip r:embed="rId9"/>
                <a:stretch>
                  <a:fillRect b="-9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5F421AA-7153-E7AF-08E0-FD5EDD8AB9C4}"/>
              </a:ext>
            </a:extLst>
          </p:cNvPr>
          <p:cNvSpPr txBox="1"/>
          <p:nvPr/>
        </p:nvSpPr>
        <p:spPr>
          <a:xfrm>
            <a:off x="0" y="4493342"/>
            <a:ext cx="602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B7D722-54A1-9E3D-5BF5-E67C437FE25F}"/>
                  </a:ext>
                </a:extLst>
              </p:cNvPr>
              <p:cNvSpPr txBox="1"/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B7D722-54A1-9E3D-5BF5-E67C437F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34" y="5407742"/>
                <a:ext cx="5270091" cy="11594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95806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62477" y="222723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209906" y="233916"/>
            <a:ext cx="2005843" cy="977218"/>
            <a:chOff x="2128173" y="1005676"/>
            <a:chExt cx="1420912" cy="12111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92596" y="1142678"/>
              <a:ext cx="13564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EC09B-2D6A-DA86-CE1F-806F4DF408A7}"/>
                  </a:ext>
                </a:extLst>
              </p:cNvPr>
              <p:cNvSpPr txBox="1"/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Bờm có quả bưởi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kg. Cuội có quả thanh long cân nặng </a:t>
                </a:r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kg. Cuội khoe rằng quả của mình nặng hơn quả của Bờm. Không quy đồng mẫu số, em hãy cho biết Cuội nói đúng hay sai.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EC09B-2D6A-DA86-CE1F-806F4DF40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09" y="1382233"/>
                <a:ext cx="12014791" cy="2007601"/>
              </a:xfrm>
              <a:prstGeom prst="rect">
                <a:avLst/>
              </a:prstGeom>
              <a:blipFill>
                <a:blip r:embed="rId5"/>
                <a:stretch>
                  <a:fillRect l="-1268" r="-1319" b="-9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DD77-09E8-3256-7AF4-20022955FD80}"/>
                  </a:ext>
                </a:extLst>
              </p:cNvPr>
              <p:cNvSpPr txBox="1"/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1;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  <m:r>
                      <m:rPr>
                        <m:nor/>
                      </m:rPr>
                      <a:rPr lang="en-US" sz="440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DD77-09E8-3256-7AF4-20022955F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827" y="3751104"/>
                <a:ext cx="9438968" cy="1054456"/>
              </a:xfrm>
              <a:prstGeom prst="rect">
                <a:avLst/>
              </a:prstGeom>
              <a:blipFill>
                <a:blip r:embed="rId6"/>
                <a:stretch>
                  <a:fillRect b="-11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DE211-E2EE-B71D-FA7F-07DD7EEE913D}"/>
                  </a:ext>
                </a:extLst>
              </p:cNvPr>
              <p:cNvSpPr txBox="1"/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Cu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đú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DE211-E2EE-B71D-FA7F-07DD7EEE9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99" y="4958112"/>
                <a:ext cx="9438968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691530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942954" y="748732"/>
            <a:ext cx="678426" cy="450323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24991" y="772667"/>
            <a:ext cx="678426" cy="4503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855046"/>
            <a:ext cx="12192000" cy="1002954"/>
          </a:xfrm>
          <a:prstGeom prst="rect">
            <a:avLst/>
          </a:prstGeom>
        </p:spPr>
      </p:pic>
      <p:pic>
        <p:nvPicPr>
          <p:cNvPr id="27" name="图片 26" descr="卡通人物&#10;&#10;中度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042954" y="504217"/>
            <a:ext cx="1007806" cy="668958"/>
          </a:xfrm>
          <a:prstGeom prst="rect">
            <a:avLst/>
          </a:prstGeom>
        </p:spPr>
      </p:pic>
      <p:pic>
        <p:nvPicPr>
          <p:cNvPr id="28" name="图片 27" descr="卡通人物&#10;&#10;中度可信度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80117" y="561703"/>
            <a:ext cx="1005960" cy="667732"/>
          </a:xfrm>
          <a:prstGeom prst="rect">
            <a:avLst/>
          </a:prstGeom>
        </p:spPr>
      </p:pic>
      <p:pic>
        <p:nvPicPr>
          <p:cNvPr id="38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9821524" y="3194322"/>
            <a:ext cx="2370476" cy="36755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3DA94C-F77B-F009-7327-3C9FE9332CCA}"/>
              </a:ext>
            </a:extLst>
          </p:cNvPr>
          <p:cNvGrpSpPr/>
          <p:nvPr/>
        </p:nvGrpSpPr>
        <p:grpSpPr>
          <a:xfrm>
            <a:off x="4365764" y="712763"/>
            <a:ext cx="2880162" cy="833158"/>
            <a:chOff x="5678668" y="1336776"/>
            <a:chExt cx="3347559" cy="10029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84A3DD-A459-D1BA-8F09-1F6A5EE2B222}"/>
                </a:ext>
              </a:extLst>
            </p:cNvPr>
            <p:cNvSpPr/>
            <p:nvPr/>
          </p:nvSpPr>
          <p:spPr>
            <a:xfrm>
              <a:off x="5678668" y="1336776"/>
              <a:ext cx="3347559" cy="1002954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21">
              <a:extLst>
                <a:ext uri="{FF2B5EF4-FFF2-40B4-BE49-F238E27FC236}">
                  <a16:creationId xmlns:a16="http://schemas.microsoft.com/office/drawing/2014/main" id="{6663CC9D-938D-E926-C996-177964FFAEC3}"/>
                </a:ext>
              </a:extLst>
            </p:cNvPr>
            <p:cNvSpPr txBox="1"/>
            <p:nvPr/>
          </p:nvSpPr>
          <p:spPr>
            <a:xfrm>
              <a:off x="5724070" y="1382723"/>
              <a:ext cx="3256753" cy="926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DẶN DÒ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AE5BA-4576-6963-1871-3E30CC10EAF2}"/>
              </a:ext>
            </a:extLst>
          </p:cNvPr>
          <p:cNvGrpSpPr/>
          <p:nvPr/>
        </p:nvGrpSpPr>
        <p:grpSpPr>
          <a:xfrm>
            <a:off x="2769620" y="1890368"/>
            <a:ext cx="6208294" cy="4106779"/>
            <a:chOff x="1388924" y="2106008"/>
            <a:chExt cx="6208294" cy="4106779"/>
          </a:xfrm>
        </p:grpSpPr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9062547D-26E8-E3C1-A1AC-B01D7C574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1388924" y="2106008"/>
              <a:ext cx="6208294" cy="41067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E145DE-612A-7B84-44C8-AB1A6F3FCA2C}"/>
                </a:ext>
              </a:extLst>
            </p:cNvPr>
            <p:cNvSpPr txBox="1"/>
            <p:nvPr/>
          </p:nvSpPr>
          <p:spPr>
            <a:xfrm>
              <a:off x="1819794" y="2830821"/>
              <a:ext cx="53465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Ôn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-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mới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1512F6C-755C-6969-5BDD-8FCEAEF0C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6740" y="3194322"/>
            <a:ext cx="2054530" cy="36762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3787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00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913" y="2133600"/>
            <a:ext cx="7922232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550" y="927038"/>
                <a:ext cx="8505428" cy="807016"/>
              </a:xfrm>
              <a:prstGeom prst="rect">
                <a:avLst/>
              </a:prstGeom>
              <a:blipFill>
                <a:blip r:embed="rId12"/>
                <a:stretch>
                  <a:fillRect t="-227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2743200"/>
                  <a:ext cx="10439400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4270402"/>
                  <a:ext cx="10439400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320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MS Gothic" panose="020B0609070205080204" pitchFamily="49" charset="-128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#9Slide02 Tieu de da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5733369"/>
                  <a:ext cx="10439400" cy="941047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…?...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28700" b="1" dirty="0">
                  <a:solidFill>
                    <a:srgbClr val="FFBD4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6484" y="807364"/>
                <a:ext cx="7545604" cy="895373"/>
              </a:xfrm>
              <a:prstGeom prst="rect">
                <a:avLst/>
              </a:prstGeom>
              <a:blipFill>
                <a:blip r:embed="rId12"/>
                <a:stretch>
                  <a:fillRect t="-1361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&gt;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rPr>
                <a:t>&lt;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=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161"/>
                </p14:media>
              </p:ext>
            </p:extLst>
          </p:nvPr>
        </p:nvPicPr>
        <p:blipFill>
          <a:blip r:embed="rId17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/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Quy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BB2E70D-186F-492E-8822-5944E17F7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168" y="1007102"/>
                <a:ext cx="6133410" cy="798104"/>
              </a:xfrm>
              <a:prstGeom prst="rect">
                <a:avLst/>
              </a:prstGeom>
              <a:blipFill>
                <a:blip r:embed="rId12"/>
                <a:stretch>
                  <a:fillRect l="-4175" t="-3053" b="-18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5" cy="1751545"/>
            <a:chOff x="490264" y="2136963"/>
            <a:chExt cx="11244535" cy="1751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/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6F7BD1A3-87C6-4150-B039-4C13E8C2DB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0644" y="2743200"/>
                  <a:ext cx="10014155" cy="94104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/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6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6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C3F609AC-00FD-4AA8-8859-DFC33DD6D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142" y="4270402"/>
                  <a:ext cx="9984658" cy="941047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0" cy="1646551"/>
            <a:chOff x="537589" y="5248510"/>
            <a:chExt cx="11197210" cy="16465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/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solidFill>
                  <a:schemeClr val="bg1"/>
                </a:solid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:r>
                    <a:rPr lang="en-US" sz="3200" dirty="0" err="1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và</a:t>
                  </a:r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28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rgbClr val="002060"/>
                      </a:solidFill>
                      <a:effectLst/>
                      <a:latin typeface="Times New Roman" panose="02020603050405020304" pitchFamily="18" charset="0"/>
                      <a:ea typeface="MS Mincho" panose="02020609040205080304" pitchFamily="49" charset="-128"/>
                    </a:rPr>
                    <a:t>;</a:t>
                  </a:r>
                  <a:endParaRPr lang="en-US" sz="3200" dirty="0">
                    <a:solidFill>
                      <a:srgbClr val="00206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9BB386F8-1E91-4358-9C7D-8FA463469E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470" y="5733369"/>
                  <a:ext cx="9945329" cy="941047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76200">
                  <a:solidFill>
                    <a:srgbClr val="5FC5E9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52" y="3424740"/>
            <a:ext cx="8275048" cy="3507820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273A2A-E5D4-4FF6-8F5E-DCC479E564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2579" y="577985"/>
            <a:ext cx="8809484" cy="3310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703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155200" y="176991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131248" y="234208"/>
            <a:ext cx="2310042" cy="983837"/>
            <a:chOff x="2128173" y="1005676"/>
            <a:chExt cx="1397525" cy="98383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&gt;; &lt;; =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2434E5A-9065-9655-8371-F7ECFFC88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610" y="1672559"/>
            <a:ext cx="9270590" cy="404937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787DFF1-D18A-54DA-06C7-491B5FFBDB02}"/>
              </a:ext>
            </a:extLst>
          </p:cNvPr>
          <p:cNvSpPr/>
          <p:nvPr/>
        </p:nvSpPr>
        <p:spPr>
          <a:xfrm>
            <a:off x="2192594" y="196645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65D9DF5-3E83-BCC2-BE65-6322EF793082}"/>
              </a:ext>
            </a:extLst>
          </p:cNvPr>
          <p:cNvSpPr/>
          <p:nvPr/>
        </p:nvSpPr>
        <p:spPr>
          <a:xfrm>
            <a:off x="5624052" y="1995949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DD7DD83-2BFF-C0B6-D18A-127297107D08}"/>
              </a:ext>
            </a:extLst>
          </p:cNvPr>
          <p:cNvSpPr/>
          <p:nvPr/>
        </p:nvSpPr>
        <p:spPr>
          <a:xfrm>
            <a:off x="9202994" y="198611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D75F6B-B3C2-E7E1-0B5C-4A9F05BE520B}"/>
              </a:ext>
            </a:extLst>
          </p:cNvPr>
          <p:cNvSpPr/>
          <p:nvPr/>
        </p:nvSpPr>
        <p:spPr>
          <a:xfrm>
            <a:off x="2202426" y="3333137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84E7CA8-54CE-B390-2627-1F8CFFD7EF94}"/>
              </a:ext>
            </a:extLst>
          </p:cNvPr>
          <p:cNvSpPr/>
          <p:nvPr/>
        </p:nvSpPr>
        <p:spPr>
          <a:xfrm>
            <a:off x="5761704" y="3362634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EBE1A42-D8AD-4260-2F80-386E95803E43}"/>
              </a:ext>
            </a:extLst>
          </p:cNvPr>
          <p:cNvSpPr/>
          <p:nvPr/>
        </p:nvSpPr>
        <p:spPr>
          <a:xfrm>
            <a:off x="9006349" y="3352802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4349076-EFEE-E149-D7E4-783B56CD6D87}"/>
              </a:ext>
            </a:extLst>
          </p:cNvPr>
          <p:cNvSpPr/>
          <p:nvPr/>
        </p:nvSpPr>
        <p:spPr>
          <a:xfrm>
            <a:off x="1995949" y="4758815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28EDE44-008F-E1E0-3037-4185AD530C4C}"/>
              </a:ext>
            </a:extLst>
          </p:cNvPr>
          <p:cNvSpPr/>
          <p:nvPr/>
        </p:nvSpPr>
        <p:spPr>
          <a:xfrm>
            <a:off x="5515897" y="4788311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0DDC62-0F17-6FC5-7CA1-C1AF8ABB850A}"/>
              </a:ext>
            </a:extLst>
          </p:cNvPr>
          <p:cNvSpPr/>
          <p:nvPr/>
        </p:nvSpPr>
        <p:spPr>
          <a:xfrm>
            <a:off x="9016180" y="4798143"/>
            <a:ext cx="521109" cy="52110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094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63108B6-6295-4FEB-849B-19F4B25356E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)*{62A87B66-7C05-4A14-A1BC-2283CF161C81}&quot;,&quot;C:\\Users\\lekha\\Downloads\\Toán- Tuần 28\\Toán- Tuần 2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3. Bai_59.LuyenTapChung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6ADC2C-9048-43C5-9648-2D64FF665306}:2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C4012C-7B5C-456D-A09A-0918570E8D46}:27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78DB32-9009-405A-A454-B03E26147228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7697A5-2F6B-426A-B015-4DB8F9D0E489}:3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969493-43D2-43D2-AC03-FBFD4FB4C095}:32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A274C5-AA50-41BE-956B-5B6595DED734}:32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F781DF-7D54-430D-A5DB-406B5BC09D51}:3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D2FB40-A2A2-4E6E-9B3B-550EA82B4B77}:33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5C64BA-3C93-4FA5-8D79-129C01827220}:32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78F488-9DCF-4BE7-BAFF-710D7B4CC61C}:2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D3CDD7-B680-4C0D-AD08-4463B1584E8A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DAA5EB-9D0D-484A-935E-BB31B232BCCF}:2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855266-E2C7-4966-89A8-D370797EA1C2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10C44E-4069-4C44-A225-3F5197664306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DB31B7-A4BD-4AB4-AD7C-8A3DE05B167F}:27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387</Words>
  <Application>Microsoft Office PowerPoint</Application>
  <PresentationFormat>Widescreen</PresentationFormat>
  <Paragraphs>80</Paragraphs>
  <Slides>15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#9Slide02 Noi dung dai</vt:lpstr>
      <vt:lpstr>#9Slide02 Tieu de dai</vt:lpstr>
      <vt:lpstr>Arial</vt:lpstr>
      <vt:lpstr>Calibri</vt:lpstr>
      <vt:lpstr>Cambria</vt:lpstr>
      <vt:lpstr>Cambria Math</vt:lpstr>
      <vt:lpstr>iCiel Cadena</vt:lpstr>
      <vt:lpstr>Open Sans</vt:lpstr>
      <vt:lpstr>SVN-Cookies</vt:lpstr>
      <vt:lpstr>Times New Roman</vt:lpstr>
      <vt:lpstr>Vogue-ExtraBold</vt:lpstr>
      <vt:lpstr>思源宋体 CN Light</vt:lpstr>
      <vt:lpstr>1_Office 主题​​</vt:lpstr>
      <vt:lpstr>1_Office Theme</vt:lpstr>
      <vt:lpstr>2_Office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T3. Bai_59.LuyenTapChung</dc:title>
  <dc:creator>Thao Tran</dc:creator>
  <cp:lastModifiedBy>2001hongha2001@gmail.com</cp:lastModifiedBy>
  <cp:revision>35</cp:revision>
  <dcterms:created xsi:type="dcterms:W3CDTF">2023-12-21T08:17:48Z</dcterms:created>
  <dcterms:modified xsi:type="dcterms:W3CDTF">2025-03-28T14:24:04Z</dcterms:modified>
</cp:coreProperties>
</file>