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1" r:id="rId2"/>
    <p:sldId id="263" r:id="rId3"/>
    <p:sldId id="265" r:id="rId4"/>
    <p:sldId id="266" r:id="rId5"/>
    <p:sldId id="267" r:id="rId6"/>
    <p:sldId id="268" r:id="rId7"/>
    <p:sldId id="269" r:id="rId8"/>
    <p:sldId id="273" r:id="rId9"/>
  </p:sldIdLst>
  <p:sldSz cx="128016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499" y="58"/>
      </p:cViewPr>
      <p:guideLst>
        <p:guide orient="horz" pos="2160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0E4CAE-032C-4766-B2C6-1F7354E5DC95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49275" y="1143000"/>
            <a:ext cx="5759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0954B-3687-4F88-B1A4-B61DC91FF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459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D616B3-4094-41A3-88BE-389ED6267AF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098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171700" y="514350"/>
            <a:ext cx="4800600" cy="2571750"/>
          </a:xfrm>
          <a:ln>
            <a:solidFill>
              <a:srgbClr val="000000"/>
            </a:solidFill>
            <a:miter/>
          </a:ln>
        </p:spPr>
      </p:sp>
      <p:sp>
        <p:nvSpPr>
          <p:cNvPr id="22530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>
              <a:spcBef>
                <a:spcPct val="0"/>
              </a:spcBef>
            </a:pPr>
            <a:endParaRPr lang="zh-CN" altLang="en-US" dirty="0">
              <a:ea typeface="等线"/>
            </a:endParaRPr>
          </a:p>
        </p:txBody>
      </p:sp>
      <p:sp>
        <p:nvSpPr>
          <p:cNvPr id="22531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latin typeface="Calibri" panose="020F0502020204030204" pitchFamily="34" charset="0"/>
                <a:ea typeface="等线"/>
              </a:rPr>
              <a:t>8</a:t>
            </a:fld>
            <a:endParaRPr lang="zh-CN" altLang="en-US" sz="1200" dirty="0">
              <a:latin typeface="Calibri" panose="020F0502020204030204" pitchFamily="34" charset="0"/>
              <a:ea typeface="等线"/>
            </a:endParaRPr>
          </a:p>
        </p:txBody>
      </p:sp>
    </p:spTree>
    <p:extLst>
      <p:ext uri="{BB962C8B-B14F-4D97-AF65-F5344CB8AC3E}">
        <p14:creationId xmlns:p14="http://schemas.microsoft.com/office/powerpoint/2010/main" val="636305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130426"/>
            <a:ext cx="1088136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3886200"/>
            <a:ext cx="896112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994959" y="274639"/>
            <a:ext cx="4031615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5668" y="274639"/>
            <a:ext cx="11885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4406901"/>
            <a:ext cx="1088136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2906713"/>
            <a:ext cx="1088136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5669" y="1600201"/>
            <a:ext cx="795877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67800" y="1600201"/>
            <a:ext cx="795877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274638"/>
            <a:ext cx="1152144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535113"/>
            <a:ext cx="56562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2174875"/>
            <a:ext cx="56562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1535113"/>
            <a:ext cx="565848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2174875"/>
            <a:ext cx="565848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273050"/>
            <a:ext cx="42116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273051"/>
            <a:ext cx="71564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1435101"/>
            <a:ext cx="42116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4800600"/>
            <a:ext cx="768096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612775"/>
            <a:ext cx="768096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5367338"/>
            <a:ext cx="768096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5D770-4C80-40BD-AFFB-29A55F38D77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274638"/>
            <a:ext cx="1152144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600201"/>
            <a:ext cx="1152144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6356351"/>
            <a:ext cx="2987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5D770-4C80-40BD-AFFB-29A55F38D779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6356351"/>
            <a:ext cx="4053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6356351"/>
            <a:ext cx="2987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459A8-4E69-4F23-AFAA-EAD129FB6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Hình nền pp dễ thương - Học Điện Tử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80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400425" y="530779"/>
            <a:ext cx="60483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&amp; ĐÀO TẠO HUYỆN AN LÃO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QUỐC TUẤN</a:t>
            </a:r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53000" y="1424930"/>
            <a:ext cx="259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  <a:p>
            <a:pPr algn="ctr"/>
            <a:r>
              <a:rPr lang="en-US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00512" y="2895600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BÙI PHƯƠNG THẢO</a:t>
            </a:r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52825" y="683179"/>
            <a:ext cx="60483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&amp; ĐÀO TẠO HUYỆN AN LÃO</a:t>
            </a:r>
          </a:p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QUỐC TUẤN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1577330"/>
            <a:ext cx="259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</a:t>
            </a:r>
          </a:p>
          <a:p>
            <a:pPr algn="ctr"/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52912" y="3048000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BÙI PHƯƠNG THẢO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726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685800"/>
            <a:ext cx="10744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609600"/>
            <a:ext cx="102108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990600"/>
            <a:ext cx="108204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685800"/>
            <a:ext cx="10744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11"/>
          <p:cNvSpPr txBox="1"/>
          <p:nvPr/>
        </p:nvSpPr>
        <p:spPr>
          <a:xfrm>
            <a:off x="1371600" y="4953000"/>
            <a:ext cx="1021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 err="1" smtClean="0">
                <a:solidFill>
                  <a:srgbClr val="FF0000"/>
                </a:solidFill>
                <a:latin typeface=".VnAvant" pitchFamily="34" charset="0"/>
              </a:rPr>
              <a:t>Chúng</a:t>
            </a:r>
            <a:r>
              <a:rPr lang="en-US" sz="4000" b="1" dirty="0" smtClean="0">
                <a:solidFill>
                  <a:srgbClr val="FF0000"/>
                </a:solidFill>
                <a:latin typeface=".VnAvant" pitchFamily="34" charset="0"/>
              </a:rPr>
              <a:t> ta </a:t>
            </a:r>
            <a:r>
              <a:rPr lang="en-US" sz="4000" b="1" dirty="0" err="1" smtClean="0">
                <a:solidFill>
                  <a:srgbClr val="FF0000"/>
                </a:solidFill>
                <a:latin typeface=".VnAvant" pitchFamily="34" charset="0"/>
              </a:rPr>
              <a:t>cần</a:t>
            </a:r>
            <a:r>
              <a:rPr lang="en-US" sz="4000" b="1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.VnAvant" pitchFamily="34" charset="0"/>
              </a:rPr>
              <a:t>học</a:t>
            </a:r>
            <a:r>
              <a:rPr lang="en-US" sz="4000" b="1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.VnAvant" pitchFamily="34" charset="0"/>
              </a:rPr>
              <a:t>những</a:t>
            </a:r>
            <a:r>
              <a:rPr lang="en-US" sz="4000" b="1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.VnAvant" pitchFamily="34" charset="0"/>
              </a:rPr>
              <a:t>đức</a:t>
            </a:r>
            <a:r>
              <a:rPr lang="en-US" sz="4000" b="1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.VnAvant" pitchFamily="34" charset="0"/>
              </a:rPr>
              <a:t>tính</a:t>
            </a:r>
            <a:r>
              <a:rPr lang="en-US" sz="4000" b="1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.VnAvant" pitchFamily="34" charset="0"/>
              </a:rPr>
              <a:t>quý</a:t>
            </a:r>
            <a:r>
              <a:rPr lang="en-US" sz="4000" b="1" dirty="0" smtClean="0">
                <a:solidFill>
                  <a:srgbClr val="FF0000"/>
                </a:solidFill>
                <a:latin typeface=".VnAvant" pitchFamily="34" charset="0"/>
              </a:rPr>
              <a:t>.</a:t>
            </a:r>
            <a:endParaRPr lang="en-US" sz="4000" b="1" dirty="0">
              <a:solidFill>
                <a:srgbClr val="FF000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609600"/>
            <a:ext cx="102108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11"/>
          <p:cNvSpPr txBox="1"/>
          <p:nvPr/>
        </p:nvSpPr>
        <p:spPr>
          <a:xfrm>
            <a:off x="3453604" y="261424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 err="1" smtClean="0">
                <a:solidFill>
                  <a:srgbClr val="FF0000"/>
                </a:solidFill>
                <a:latin typeface=".VnAvant" pitchFamily="34" charset="0"/>
              </a:rPr>
              <a:t>ch</a:t>
            </a:r>
            <a:r>
              <a:rPr lang="en-US" sz="3600" b="1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endParaRPr lang="en-US" sz="40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4" name="TextBox 11"/>
          <p:cNvSpPr txBox="1"/>
          <p:nvPr/>
        </p:nvSpPr>
        <p:spPr>
          <a:xfrm>
            <a:off x="4724400" y="3801792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 smtClean="0">
                <a:solidFill>
                  <a:srgbClr val="FF0000"/>
                </a:solidFill>
                <a:latin typeface=".VnAvant" pitchFamily="34" charset="0"/>
              </a:rPr>
              <a:t>x </a:t>
            </a:r>
            <a:endParaRPr lang="en-US" sz="40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5" name="TextBox 11"/>
          <p:cNvSpPr txBox="1"/>
          <p:nvPr/>
        </p:nvSpPr>
        <p:spPr>
          <a:xfrm>
            <a:off x="2971800" y="5009272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 err="1" smtClean="0">
                <a:solidFill>
                  <a:srgbClr val="FF0000"/>
                </a:solidFill>
                <a:latin typeface=".VnAvant" pitchFamily="34" charset="0"/>
              </a:rPr>
              <a:t>ng</a:t>
            </a:r>
            <a:r>
              <a:rPr lang="en-US" sz="3600" b="1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endParaRPr lang="en-US" sz="4000" b="1" dirty="0">
              <a:solidFill>
                <a:srgbClr val="FF000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990600"/>
            <a:ext cx="108204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11"/>
          <p:cNvSpPr txBox="1"/>
          <p:nvPr/>
        </p:nvSpPr>
        <p:spPr>
          <a:xfrm>
            <a:off x="1828800" y="24384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 err="1">
                <a:solidFill>
                  <a:srgbClr val="FF0000"/>
                </a:solidFill>
                <a:latin typeface=".VnAvant" pitchFamily="34" charset="0"/>
              </a:rPr>
              <a:t>r</a:t>
            </a:r>
            <a:r>
              <a:rPr lang="en-US" sz="3600" b="1" dirty="0" err="1" smtClean="0">
                <a:solidFill>
                  <a:srgbClr val="FF0000"/>
                </a:solidFill>
                <a:latin typeface=".VnAvant" pitchFamily="34" charset="0"/>
              </a:rPr>
              <a:t>ễ</a:t>
            </a:r>
            <a:r>
              <a:rPr lang="en-US" sz="3600" b="1" dirty="0" smtClean="0">
                <a:solidFill>
                  <a:srgbClr val="FF0000"/>
                </a:solidFill>
                <a:latin typeface=".VnAvant" pitchFamily="34" charset="0"/>
              </a:rPr>
              <a:t>, </a:t>
            </a:r>
            <a:endParaRPr lang="en-US" sz="40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7" name="TextBox 11"/>
          <p:cNvSpPr txBox="1"/>
          <p:nvPr/>
        </p:nvSpPr>
        <p:spPr>
          <a:xfrm>
            <a:off x="2514600" y="2410691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 err="1" smtClean="0">
                <a:solidFill>
                  <a:srgbClr val="FF0000"/>
                </a:solidFill>
                <a:latin typeface=".VnAvant" pitchFamily="34" charset="0"/>
              </a:rPr>
              <a:t>giã</a:t>
            </a:r>
            <a:r>
              <a:rPr lang="en-US" sz="3600" b="1" dirty="0" smtClean="0">
                <a:solidFill>
                  <a:srgbClr val="FF0000"/>
                </a:solidFill>
                <a:latin typeface=".VnAvant" pitchFamily="34" charset="0"/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  <a:latin typeface=".VnAvant" pitchFamily="34" charset="0"/>
              </a:rPr>
              <a:t>giữa</a:t>
            </a:r>
            <a:r>
              <a:rPr lang="en-US" sz="3600" b="1" dirty="0" smtClean="0">
                <a:solidFill>
                  <a:srgbClr val="FF0000"/>
                </a:solidFill>
                <a:latin typeface=".VnAvant" pitchFamily="34" charset="0"/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  <a:latin typeface=".VnAvant" pitchFamily="34" charset="0"/>
              </a:rPr>
              <a:t>ru</a:t>
            </a:r>
            <a:r>
              <a:rPr lang="en-US" sz="3600" b="1" dirty="0" smtClean="0">
                <a:solidFill>
                  <a:srgbClr val="FF0000"/>
                </a:solidFill>
                <a:latin typeface=".VnAvant" pitchFamily="34" charset="0"/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  <a:latin typeface=".VnAvant" pitchFamily="34" charset="0"/>
              </a:rPr>
              <a:t>giàu</a:t>
            </a:r>
            <a:r>
              <a:rPr lang="en-US" sz="3600" b="1" dirty="0" smtClean="0">
                <a:solidFill>
                  <a:srgbClr val="FF0000"/>
                </a:solidFill>
                <a:latin typeface=".VnAvant" pitchFamily="34" charset="0"/>
              </a:rPr>
              <a:t>, … </a:t>
            </a:r>
            <a:endParaRPr lang="en-US" sz="4000" b="1" dirty="0">
              <a:solidFill>
                <a:srgbClr val="FF0000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图片 3" descr="资源 73430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6776" y="3478213"/>
            <a:ext cx="1044575" cy="635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06" name="图片 4" descr="资源 13430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6675" y="276226"/>
            <a:ext cx="3403600" cy="15716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07" name="图片 5" descr="资源 23430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5663" y="2657476"/>
            <a:ext cx="2647950" cy="19335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08" name="图片 6" descr="资源 33430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45664" y="569914"/>
            <a:ext cx="2079625" cy="18700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09" name="图片 8" descr="资源 53430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17700" y="3940176"/>
            <a:ext cx="9367838" cy="26844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10" name="图片 9" descr="资源 63430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9400" y="6208713"/>
            <a:ext cx="12242800" cy="7096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" name="TextBox 29"/>
          <p:cNvSpPr txBox="1"/>
          <p:nvPr/>
        </p:nvSpPr>
        <p:spPr>
          <a:xfrm>
            <a:off x="3179763" y="1093788"/>
            <a:ext cx="6843712" cy="2530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en-US" altLang="zh-CN" sz="8000" b="1" dirty="0" err="1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Tạm</a:t>
            </a:r>
            <a:r>
              <a:rPr lang="en-US" altLang="zh-CN" sz="8000" b="1" dirty="0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 </a:t>
            </a:r>
            <a:r>
              <a:rPr lang="en-US" altLang="zh-CN" sz="8000" b="1" dirty="0" err="1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biệt</a:t>
            </a:r>
            <a:r>
              <a:rPr lang="en-US" altLang="zh-CN" sz="8000" b="1" dirty="0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 </a:t>
            </a:r>
            <a:r>
              <a:rPr lang="en-US" altLang="zh-CN" sz="8000" b="1" dirty="0" err="1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và</a:t>
            </a:r>
            <a:r>
              <a:rPr lang="en-US" altLang="zh-CN" sz="8000" b="1" dirty="0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 </a:t>
            </a:r>
          </a:p>
          <a:p>
            <a:pPr algn="ctr"/>
            <a:r>
              <a:rPr lang="en-US" altLang="zh-CN" sz="8000" b="1" dirty="0" err="1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hẹn</a:t>
            </a:r>
            <a:r>
              <a:rPr lang="en-US" altLang="zh-CN" sz="8000" b="1" dirty="0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 </a:t>
            </a:r>
            <a:r>
              <a:rPr lang="en-US" altLang="zh-CN" sz="8000" b="1" dirty="0" err="1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gặp</a:t>
            </a:r>
            <a:r>
              <a:rPr lang="en-US" altLang="zh-CN" sz="8000" b="1" dirty="0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 </a:t>
            </a:r>
            <a:r>
              <a:rPr lang="en-US" altLang="zh-CN" sz="8000" b="1" dirty="0" err="1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lại</a:t>
            </a:r>
            <a:r>
              <a:rPr lang="en-US" altLang="zh-CN" sz="8000" b="1" dirty="0">
                <a:latin typeface="Times New Roman" panose="02020603050405020304" pitchFamily="18" charset="0"/>
                <a:ea typeface="SimSun" panose="02010600030101010101" pitchFamily="2" charset="-122"/>
                <a:sym typeface="+mn-lt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147349596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79</Words>
  <Application>Microsoft Office PowerPoint</Application>
  <PresentationFormat>Custom</PresentationFormat>
  <Paragraphs>20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SimSun</vt:lpstr>
      <vt:lpstr>.VnAvant</vt:lpstr>
      <vt:lpstr>Arial</vt:lpstr>
      <vt:lpstr>Calibri</vt:lpstr>
      <vt:lpstr>等线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GhostBTT.Com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GhostBTT</dc:creator>
  <cp:lastModifiedBy>5420</cp:lastModifiedBy>
  <cp:revision>24</cp:revision>
  <dcterms:created xsi:type="dcterms:W3CDTF">2023-01-12T02:04:23Z</dcterms:created>
  <dcterms:modified xsi:type="dcterms:W3CDTF">2025-04-07T08:21:40Z</dcterms:modified>
</cp:coreProperties>
</file>