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1" r:id="rId2"/>
    <p:sldId id="263" r:id="rId3"/>
    <p:sldId id="265" r:id="rId4"/>
    <p:sldId id="266" r:id="rId5"/>
    <p:sldId id="273" r:id="rId6"/>
    <p:sldId id="274" r:id="rId7"/>
    <p:sldId id="275" r:id="rId8"/>
    <p:sldId id="276" r:id="rId9"/>
    <p:sldId id="277" r:id="rId10"/>
    <p:sldId id="279" r:id="rId11"/>
  </p:sldIdLst>
  <p:sldSz cx="128016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99" y="67"/>
      </p:cViewPr>
      <p:guideLst>
        <p:guide orient="horz" pos="2160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283E8-C000-497B-9843-276504FBA592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9275" y="1143000"/>
            <a:ext cx="5759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5CCB2-B035-494F-A985-4DB877CB6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20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616B3-4094-41A3-88BE-389ED6267A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8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71700" y="514350"/>
            <a:ext cx="4800600" cy="2571750"/>
          </a:xfrm>
          <a:ln>
            <a:solidFill>
              <a:srgbClr val="000000"/>
            </a:solidFill>
            <a:miter/>
          </a:ln>
        </p:spPr>
      </p:sp>
      <p:sp>
        <p:nvSpPr>
          <p:cNvPr id="22530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>
              <a:spcBef>
                <a:spcPct val="0"/>
              </a:spcBef>
            </a:pPr>
            <a:endParaRPr lang="zh-CN" altLang="en-US" dirty="0">
              <a:ea typeface="等线"/>
            </a:endParaRPr>
          </a:p>
        </p:txBody>
      </p:sp>
      <p:sp>
        <p:nvSpPr>
          <p:cNvPr id="22531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等线"/>
              </a:rPr>
              <a:t>10</a:t>
            </a:fld>
            <a:endParaRPr lang="zh-CN" altLang="en-US" sz="1200" dirty="0">
              <a:latin typeface="Calibri" panose="020F0502020204030204" pitchFamily="34" charset="0"/>
              <a:ea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3768361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274639"/>
            <a:ext cx="403161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274639"/>
            <a:ext cx="11885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1600201"/>
            <a:ext cx="795877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1600201"/>
            <a:ext cx="79587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74638"/>
            <a:ext cx="1152144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274638"/>
            <a:ext cx="115214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600201"/>
            <a:ext cx="1152144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ình nền pp dễ thương - Học Điện Tử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0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00425" y="530779"/>
            <a:ext cx="6048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HUYỆN AN LÃO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QUỐC TUẤN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142493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00512" y="28956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BÙI PHƯƠNG THẢO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2825" y="683179"/>
            <a:ext cx="6048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HUYỆN AN LÃO</a:t>
            </a: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QUỐC TUẤN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157733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2912" y="30480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BÙI PHƯƠNG THẢO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9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图片 3" descr="资源 7343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6776" y="3478213"/>
            <a:ext cx="1044575" cy="63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6" name="图片 4" descr="资源 1343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6675" y="276226"/>
            <a:ext cx="3403600" cy="1571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7" name="图片 5" descr="资源 23430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5663" y="2657476"/>
            <a:ext cx="2647950" cy="1933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8" name="图片 6" descr="资源 33430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5664" y="569914"/>
            <a:ext cx="2079625" cy="1870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9" name="图片 8" descr="资源 53430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17700" y="3940176"/>
            <a:ext cx="9367838" cy="26844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0" name="图片 9" descr="资源 63430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9400" y="6208713"/>
            <a:ext cx="12242800" cy="7096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" name="TextBox 29"/>
          <p:cNvSpPr txBox="1"/>
          <p:nvPr/>
        </p:nvSpPr>
        <p:spPr>
          <a:xfrm>
            <a:off x="3179763" y="1093788"/>
            <a:ext cx="6843712" cy="2530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Tạm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biệt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và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</a:p>
          <a:p>
            <a:pPr algn="ctr"/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hẹn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gặp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lại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7230357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609600"/>
            <a:ext cx="11582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685800"/>
            <a:ext cx="10667999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1277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762000"/>
            <a:ext cx="10972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609600"/>
            <a:ext cx="11582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11"/>
          <p:cNvSpPr txBox="1"/>
          <p:nvPr/>
        </p:nvSpPr>
        <p:spPr>
          <a:xfrm>
            <a:off x="1447800" y="4724400"/>
            <a:ext cx="1013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dối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685800"/>
            <a:ext cx="10667999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11"/>
          <p:cNvSpPr txBox="1"/>
          <p:nvPr/>
        </p:nvSpPr>
        <p:spPr>
          <a:xfrm>
            <a:off x="2895600" y="3491132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d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4004604" y="3471204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gi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3521616" y="4938932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tr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0" name="TextBox 11"/>
          <p:cNvSpPr txBox="1"/>
          <p:nvPr/>
        </p:nvSpPr>
        <p:spPr>
          <a:xfrm>
            <a:off x="6073724" y="4944792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ch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1277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11"/>
          <p:cNvSpPr txBox="1"/>
          <p:nvPr/>
        </p:nvSpPr>
        <p:spPr>
          <a:xfrm>
            <a:off x="7789980" y="1495864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>
                <a:solidFill>
                  <a:srgbClr val="FF0000"/>
                </a:solidFill>
                <a:latin typeface=".VnAvant" pitchFamily="34" charset="0"/>
              </a:rPr>
              <a:t>b</a:t>
            </a:r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uồn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8458200" y="23622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luôn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10600" y="37338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lành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3" name="TextBox 11"/>
          <p:cNvSpPr txBox="1"/>
          <p:nvPr/>
        </p:nvSpPr>
        <p:spPr>
          <a:xfrm>
            <a:off x="8153400" y="4611856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>
                <a:solidFill>
                  <a:srgbClr val="FF0000"/>
                </a:solidFill>
                <a:latin typeface=".VnAvant" pitchFamily="34" charset="0"/>
              </a:rPr>
              <a:t>h</a:t>
            </a:r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ết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762000"/>
            <a:ext cx="10972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11"/>
          <p:cNvSpPr txBox="1"/>
          <p:nvPr/>
        </p:nvSpPr>
        <p:spPr>
          <a:xfrm>
            <a:off x="1905000" y="304800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11"/>
          <p:cNvSpPr txBox="1"/>
          <p:nvPr/>
        </p:nvSpPr>
        <p:spPr>
          <a:xfrm>
            <a:off x="1905000" y="49530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dối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90</Words>
  <Application>Microsoft Office PowerPoint</Application>
  <PresentationFormat>Custom</PresentationFormat>
  <Paragraphs>25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SimSun</vt:lpstr>
      <vt:lpstr>.VnAvant</vt:lpstr>
      <vt:lpstr>Arial</vt:lpstr>
      <vt:lpstr>Calibri</vt:lpstr>
      <vt:lpstr>等线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GhostBTT.Com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GhostBTT</dc:creator>
  <cp:lastModifiedBy>5420</cp:lastModifiedBy>
  <cp:revision>26</cp:revision>
  <dcterms:created xsi:type="dcterms:W3CDTF">2023-01-12T02:04:23Z</dcterms:created>
  <dcterms:modified xsi:type="dcterms:W3CDTF">2025-04-07T08:14:09Z</dcterms:modified>
</cp:coreProperties>
</file>