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1"/>
  </p:notesMasterIdLst>
  <p:handoutMasterIdLst>
    <p:handoutMasterId r:id="rId32"/>
  </p:handoutMasterIdLst>
  <p:sldIdLst>
    <p:sldId id="338" r:id="rId4"/>
    <p:sldId id="257" r:id="rId5"/>
    <p:sldId id="258" r:id="rId6"/>
    <p:sldId id="259" r:id="rId7"/>
    <p:sldId id="260" r:id="rId8"/>
    <p:sldId id="261" r:id="rId9"/>
    <p:sldId id="262" r:id="rId10"/>
    <p:sldId id="264" r:id="rId11"/>
    <p:sldId id="263" r:id="rId12"/>
    <p:sldId id="265" r:id="rId13"/>
    <p:sldId id="266" r:id="rId14"/>
    <p:sldId id="267" r:id="rId15"/>
    <p:sldId id="268" r:id="rId16"/>
    <p:sldId id="269" r:id="rId17"/>
    <p:sldId id="270" r:id="rId18"/>
    <p:sldId id="271" r:id="rId19"/>
    <p:sldId id="272" r:id="rId20"/>
    <p:sldId id="347" r:id="rId21"/>
    <p:sldId id="290" r:id="rId22"/>
    <p:sldId id="352" r:id="rId23"/>
    <p:sldId id="273" r:id="rId24"/>
    <p:sldId id="349" r:id="rId25"/>
    <p:sldId id="286" r:id="rId26"/>
    <p:sldId id="276" r:id="rId27"/>
    <p:sldId id="350" r:id="rId28"/>
    <p:sldId id="353" r:id="rId29"/>
    <p:sldId id="283"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80" d="100"/>
          <a:sy n="80" d="100"/>
        </p:scale>
        <p:origin x="378" y="96"/>
      </p:cViewPr>
      <p:guideLst/>
    </p:cSldViewPr>
  </p:slideViewPr>
  <p:notesTextViewPr>
    <p:cViewPr>
      <p:scale>
        <a:sx n="1" d="1"/>
        <a:sy n="1" d="1"/>
      </p:scale>
      <p:origin x="0" y="0"/>
    </p:cViewPr>
  </p:notesTextViewPr>
  <p:notesViewPr>
    <p:cSldViewPr snapToGrid="0">
      <p:cViewPr varScale="1">
        <p:scale>
          <a:sx n="55" d="100"/>
          <a:sy n="55" d="100"/>
        </p:scale>
        <p:origin x="2880"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D0531E2-497C-4D39-9269-5818A494A49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CDAAA34-0156-45C9-9D3A-3EE4E8C391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5E73593-1A06-4257-8153-5753FF8C78BC}" type="datetimeFigureOut">
              <a:rPr lang="en-US" smtClean="0"/>
              <a:t>4/7/2025</a:t>
            </a:fld>
            <a:endParaRPr lang="en-US"/>
          </a:p>
        </p:txBody>
      </p:sp>
      <p:sp>
        <p:nvSpPr>
          <p:cNvPr id="4" name="Footer Placeholder 3">
            <a:extLst>
              <a:ext uri="{FF2B5EF4-FFF2-40B4-BE49-F238E27FC236}">
                <a16:creationId xmlns:a16="http://schemas.microsoft.com/office/drawing/2014/main" id="{8AE4AACF-149E-460A-B419-FE264483079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9FD26A-0365-481F-9CB0-C71F69031A1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5C960AA-040E-45CD-B469-490073111A19}" type="slidenum">
              <a:rPr lang="en-US" smtClean="0"/>
              <a:t>‹#›</a:t>
            </a:fld>
            <a:endParaRPr lang="en-US"/>
          </a:p>
        </p:txBody>
      </p:sp>
    </p:spTree>
    <p:extLst>
      <p:ext uri="{BB962C8B-B14F-4D97-AF65-F5344CB8AC3E}">
        <p14:creationId xmlns:p14="http://schemas.microsoft.com/office/powerpoint/2010/main" val="24314602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906D9-96A5-48B4-BE03-80F0DF02B318}"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4F2CCB-FFED-4415-B2DD-CEF44CAB4F07}" type="slidenum">
              <a:rPr lang="en-US" smtClean="0"/>
              <a:t>‹#›</a:t>
            </a:fld>
            <a:endParaRPr lang="en-US"/>
          </a:p>
        </p:txBody>
      </p:sp>
    </p:spTree>
    <p:extLst>
      <p:ext uri="{BB962C8B-B14F-4D97-AF65-F5344CB8AC3E}">
        <p14:creationId xmlns:p14="http://schemas.microsoft.com/office/powerpoint/2010/main" val="3979165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3" name="Google Shape;353;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4" name="Google Shape;354;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2630827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F54F2CCB-FFED-4415-B2DD-CEF44CAB4F07}" type="slidenum">
              <a:rPr lang="en-US" smtClean="0"/>
              <a:t>2</a:t>
            </a:fld>
            <a:endParaRPr lang="en-US"/>
          </a:p>
        </p:txBody>
      </p:sp>
    </p:spTree>
    <p:extLst>
      <p:ext uri="{BB962C8B-B14F-4D97-AF65-F5344CB8AC3E}">
        <p14:creationId xmlns:p14="http://schemas.microsoft.com/office/powerpoint/2010/main" val="416081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5</a:t>
            </a:fld>
            <a:endParaRPr lang="en-US"/>
          </a:p>
        </p:txBody>
      </p:sp>
    </p:spTree>
    <p:extLst>
      <p:ext uri="{BB962C8B-B14F-4D97-AF65-F5344CB8AC3E}">
        <p14:creationId xmlns:p14="http://schemas.microsoft.com/office/powerpoint/2010/main" val="14939674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18</a:t>
            </a:fld>
            <a:endParaRPr lang="en-US"/>
          </a:p>
        </p:txBody>
      </p:sp>
    </p:spTree>
    <p:extLst>
      <p:ext uri="{BB962C8B-B14F-4D97-AF65-F5344CB8AC3E}">
        <p14:creationId xmlns:p14="http://schemas.microsoft.com/office/powerpoint/2010/main" val="267206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F54F2CCB-FFED-4415-B2DD-CEF44CAB4F07}" type="slidenum">
              <a:rPr lang="en-US" smtClean="0"/>
              <a:t>27</a:t>
            </a:fld>
            <a:endParaRPr lang="en-US"/>
          </a:p>
        </p:txBody>
      </p:sp>
    </p:spTree>
    <p:extLst>
      <p:ext uri="{BB962C8B-B14F-4D97-AF65-F5344CB8AC3E}">
        <p14:creationId xmlns:p14="http://schemas.microsoft.com/office/powerpoint/2010/main" val="3693969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846A3-DBEC-E68C-2229-F4DA091F5FE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5034C01-F033-21FC-3691-C5DC42F1D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D2310B-24BF-2579-337B-C827D68CFADF}"/>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5" name="Footer Placeholder 4">
            <a:extLst>
              <a:ext uri="{FF2B5EF4-FFF2-40B4-BE49-F238E27FC236}">
                <a16:creationId xmlns:a16="http://schemas.microsoft.com/office/drawing/2014/main" id="{BE98EC69-6EDA-214E-FF26-87FB42568C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768AD43-31BE-3CB5-14BF-FCDF58318B1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A picture containing calendar&#10;&#10;Description automatically generated">
            <a:extLst>
              <a:ext uri="{FF2B5EF4-FFF2-40B4-BE49-F238E27FC236}">
                <a16:creationId xmlns:a16="http://schemas.microsoft.com/office/drawing/2014/main" id="{9D656E6E-0826-5BB1-35E9-CE282080F1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0967"/>
          <a:stretch/>
        </p:blipFill>
        <p:spPr>
          <a:xfrm>
            <a:off x="0" y="0"/>
            <a:ext cx="12192000" cy="6858000"/>
          </a:xfrm>
          <a:prstGeom prst="rect">
            <a:avLst/>
          </a:prstGeom>
        </p:spPr>
      </p:pic>
    </p:spTree>
    <p:extLst>
      <p:ext uri="{BB962C8B-B14F-4D97-AF65-F5344CB8AC3E}">
        <p14:creationId xmlns:p14="http://schemas.microsoft.com/office/powerpoint/2010/main" val="3216337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4FDC0-B528-4654-3426-8CE7951B2BF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407D05A-2BCA-F46A-79AE-CBAF6072ED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B6E062-DC60-C824-464C-758F8761EAB3}"/>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5" name="Footer Placeholder 4">
            <a:extLst>
              <a:ext uri="{FF2B5EF4-FFF2-40B4-BE49-F238E27FC236}">
                <a16:creationId xmlns:a16="http://schemas.microsoft.com/office/drawing/2014/main" id="{129D17EA-6806-F6D8-4A06-77BC066705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4923BF-F362-A595-5425-2B4966095724}"/>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428279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109B756-702F-2312-7B7F-630F000858B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E3A22EE-4A1C-56C6-90EB-54D28FF67F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CB473B-1913-B86F-92D3-5838EF6CC2AE}"/>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5" name="Footer Placeholder 4">
            <a:extLst>
              <a:ext uri="{FF2B5EF4-FFF2-40B4-BE49-F238E27FC236}">
                <a16:creationId xmlns:a16="http://schemas.microsoft.com/office/drawing/2014/main" id="{DC78D07F-1425-5411-7ECA-B47CA06662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8B5E2C1-A47E-CC3D-2BC9-E3188DE98BB1}"/>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8981353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682482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1535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983266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7092061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4504634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132662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3558462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09368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descr="A picture containing timeline&#10;&#10;Description automatically generated">
            <a:extLst>
              <a:ext uri="{FF2B5EF4-FFF2-40B4-BE49-F238E27FC236}">
                <a16:creationId xmlns:a16="http://schemas.microsoft.com/office/drawing/2014/main" id="{EB9DCE34-1627-2348-DBE0-A7A8AC1C54A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20725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656152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320700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p:txBody>
          <a:body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2360601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862816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751749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567396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7988812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683169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4398125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662584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A74E-50C9-6752-6AB4-199BC419CD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7C58A5-18D9-03FA-26F7-D3B17F73BD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C7C7CE-B13A-6EE7-358A-F7598475823C}"/>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5" name="Footer Placeholder 4">
            <a:extLst>
              <a:ext uri="{FF2B5EF4-FFF2-40B4-BE49-F238E27FC236}">
                <a16:creationId xmlns:a16="http://schemas.microsoft.com/office/drawing/2014/main" id="{DC2AB58F-3430-D6E2-3AF4-CCEE9CDB56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301F5C7-D4F5-0DEC-D852-96DA721C99A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pic>
        <p:nvPicPr>
          <p:cNvPr id="8" name="Picture 7" descr="Background pattern&#10;&#10;Description automatically generated">
            <a:extLst>
              <a:ext uri="{FF2B5EF4-FFF2-40B4-BE49-F238E27FC236}">
                <a16:creationId xmlns:a16="http://schemas.microsoft.com/office/drawing/2014/main" id="{DBA7FB4C-ADC1-7E6A-0D6A-2B6B2D387A1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4050"/>
          <a:stretch/>
        </p:blipFill>
        <p:spPr>
          <a:xfrm>
            <a:off x="0" y="0"/>
            <a:ext cx="12192000" cy="6857999"/>
          </a:xfrm>
          <a:prstGeom prst="rect">
            <a:avLst/>
          </a:prstGeom>
        </p:spPr>
      </p:pic>
    </p:spTree>
    <p:extLst>
      <p:ext uri="{BB962C8B-B14F-4D97-AF65-F5344CB8AC3E}">
        <p14:creationId xmlns:p14="http://schemas.microsoft.com/office/powerpoint/2010/main" val="9528062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960047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5901323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0215620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4/7/2025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79125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66C26-B435-8B6E-CF16-AF8138C4D5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1CF2B5-FF62-6C2A-FFE2-EFB0B978AB6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8FF68F-B6CB-499D-0871-339DC42CB0E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D031B9-7BEE-6B12-AE52-6FB5EF0510C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6" name="Footer Placeholder 5">
            <a:extLst>
              <a:ext uri="{FF2B5EF4-FFF2-40B4-BE49-F238E27FC236}">
                <a16:creationId xmlns:a16="http://schemas.microsoft.com/office/drawing/2014/main" id="{EC13D136-0F1F-22FA-4F6D-E2B2E4EBBB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8190DC-BCD8-4BD0-1EE7-725D5ABE18E6}"/>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036099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FE997-784B-6CA4-3FAF-5F7C3A0BDD7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D8099E37-1DC0-6383-F28A-4C1FA517B22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D647F4-3F82-5893-1E42-25E2A92AFB2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8141C13-5F91-9364-BAD2-FDE487CAF9F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6395830-18EB-15C3-24AB-6E5BDDB7B77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C0BD5A-D9E8-9B1B-9647-0009202D2B3B}"/>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8" name="Footer Placeholder 7">
            <a:extLst>
              <a:ext uri="{FF2B5EF4-FFF2-40B4-BE49-F238E27FC236}">
                <a16:creationId xmlns:a16="http://schemas.microsoft.com/office/drawing/2014/main" id="{A8D8CEB2-87E5-30C4-6C78-8787AD7B0A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0EB489D-7933-F24B-4AF3-F03082AD887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974322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43ABD-B553-EDEC-4756-020A21165D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04BF1B8-70C0-0D6A-8C32-004E17D8745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4" name="Footer Placeholder 3">
            <a:extLst>
              <a:ext uri="{FF2B5EF4-FFF2-40B4-BE49-F238E27FC236}">
                <a16:creationId xmlns:a16="http://schemas.microsoft.com/office/drawing/2014/main" id="{2052E822-9BEA-12A8-1CFB-FAB0ABDB7E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F31A19B-2FD2-6CD0-40CA-D4707D06063C}"/>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427828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54D365-E3D6-7F52-C525-DA215F8C43D6}"/>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3" name="Footer Placeholder 2">
            <a:extLst>
              <a:ext uri="{FF2B5EF4-FFF2-40B4-BE49-F238E27FC236}">
                <a16:creationId xmlns:a16="http://schemas.microsoft.com/office/drawing/2014/main" id="{BE2B4A69-CC81-512D-8728-2C477B9294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C967C7F-8F7C-71F2-A136-060175B24332}"/>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2743759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682A6-EC12-A1C4-B15E-B6DEA37487F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BE8F29-FF21-96C0-68FD-36DC35FCF79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8C77F52-586A-660A-65CB-F31F870DA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B5FCF9-36D5-404B-C103-53C9C7FD5B3A}"/>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6" name="Footer Placeholder 5">
            <a:extLst>
              <a:ext uri="{FF2B5EF4-FFF2-40B4-BE49-F238E27FC236}">
                <a16:creationId xmlns:a16="http://schemas.microsoft.com/office/drawing/2014/main" id="{DB7C3424-549E-0E97-9750-7655CEDB67D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48E595-8248-28BC-B370-894A18734C1E}"/>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101976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39C2C-57BD-5F84-30B3-CDC9401C29C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D02836-2147-84D1-DF4A-90D2B9D7F0F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BFBB56-8736-E45C-5C2B-5BF56ABFD0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B2D6915-39ED-5EAA-6BCC-7F93FECCCD37}"/>
              </a:ext>
            </a:extLst>
          </p:cNvPr>
          <p:cNvSpPr>
            <a:spLocks noGrp="1"/>
          </p:cNvSpPr>
          <p:nvPr>
            <p:ph type="dt" sz="half" idx="10"/>
          </p:nvPr>
        </p:nvSpPr>
        <p:spPr>
          <a:xfrm>
            <a:off x="838200" y="6356350"/>
            <a:ext cx="2743200" cy="365125"/>
          </a:xfrm>
          <a:prstGeom prst="rect">
            <a:avLst/>
          </a:prstGeom>
        </p:spPr>
        <p:txBody>
          <a:bodyPr/>
          <a:lstStyle/>
          <a:p>
            <a:fld id="{55AC8807-8210-4971-B6EC-877FF146EB4D}" type="datetimeFigureOut">
              <a:rPr lang="en-US" smtClean="0"/>
              <a:t>4/7/2025</a:t>
            </a:fld>
            <a:endParaRPr lang="en-US"/>
          </a:p>
        </p:txBody>
      </p:sp>
      <p:sp>
        <p:nvSpPr>
          <p:cNvPr id="6" name="Footer Placeholder 5">
            <a:extLst>
              <a:ext uri="{FF2B5EF4-FFF2-40B4-BE49-F238E27FC236}">
                <a16:creationId xmlns:a16="http://schemas.microsoft.com/office/drawing/2014/main" id="{DFB3DEA5-0454-ED61-F485-A1B3EF391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D55505F-FFBA-5076-8635-4289CBE07943}"/>
              </a:ext>
            </a:extLst>
          </p:cNvPr>
          <p:cNvSpPr>
            <a:spLocks noGrp="1"/>
          </p:cNvSpPr>
          <p:nvPr>
            <p:ph type="sldNum" sz="quarter" idx="12"/>
          </p:nvPr>
        </p:nvSpPr>
        <p:spPr>
          <a:xfrm>
            <a:off x="8610600" y="6356350"/>
            <a:ext cx="2743200" cy="365125"/>
          </a:xfrm>
          <a:prstGeom prst="rect">
            <a:avLst/>
          </a:prstGeom>
        </p:spPr>
        <p:txBody>
          <a:bodyPr/>
          <a:lstStyle/>
          <a:p>
            <a:fld id="{83CE93B7-5CF9-4E11-8836-72219D585693}" type="slidenum">
              <a:rPr lang="en-US" smtClean="0"/>
              <a:t>‹#›</a:t>
            </a:fld>
            <a:endParaRPr lang="en-US"/>
          </a:p>
        </p:txBody>
      </p:sp>
    </p:spTree>
    <p:extLst>
      <p:ext uri="{BB962C8B-B14F-4D97-AF65-F5344CB8AC3E}">
        <p14:creationId xmlns:p14="http://schemas.microsoft.com/office/powerpoint/2010/main" val="23615162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10876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6BE101-B26F-42E2-9481-DFE214EAE39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64B75BE-81F2-4EB6-A667-2E570981C3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20FA9-FF25-411D-B254-1189707896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B6798-5A7D-4ABA-B6F6-C3AF8A02BD1E}" type="datetimeFigureOut">
              <a:rPr lang="en-US" smtClean="0"/>
              <a:t>4/7/2025</a:t>
            </a:fld>
            <a:endParaRPr lang="en-US"/>
          </a:p>
        </p:txBody>
      </p:sp>
      <p:sp>
        <p:nvSpPr>
          <p:cNvPr id="5" name="Footer Placeholder 4">
            <a:extLst>
              <a:ext uri="{FF2B5EF4-FFF2-40B4-BE49-F238E27FC236}">
                <a16:creationId xmlns:a16="http://schemas.microsoft.com/office/drawing/2014/main" id="{5F6B51C5-5425-46A5-871A-8B3D08F8EC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715D16-F721-41A3-8D08-B7D588140F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F68603-A089-495A-9906-6438AAA356A7}" type="slidenum">
              <a:rPr lang="en-US" smtClean="0"/>
              <a:t>‹#›</a:t>
            </a:fld>
            <a:endParaRPr lang="en-US"/>
          </a:p>
        </p:txBody>
      </p:sp>
    </p:spTree>
    <p:extLst>
      <p:ext uri="{BB962C8B-B14F-4D97-AF65-F5344CB8AC3E}">
        <p14:creationId xmlns:p14="http://schemas.microsoft.com/office/powerpoint/2010/main" val="40392903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4/7/2025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spTree>
    <p:extLst>
      <p:ext uri="{BB962C8B-B14F-4D97-AF65-F5344CB8AC3E}">
        <p14:creationId xmlns:p14="http://schemas.microsoft.com/office/powerpoint/2010/main" val="2933534948"/>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31.sv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34.sv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37.sv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40.sv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0.png"/><Relationship Id="rId3" Type="http://schemas.openxmlformats.org/officeDocument/2006/relationships/image" Target="../media/image42.png"/><Relationship Id="rId7" Type="http://schemas.microsoft.com/office/2007/relationships/hdphoto" Target="../media/hdphoto1.wdp"/><Relationship Id="rId12"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45.png"/><Relationship Id="rId11" Type="http://schemas.microsoft.com/office/2007/relationships/hdphoto" Target="../media/hdphoto2.wdp"/><Relationship Id="rId5" Type="http://schemas.openxmlformats.org/officeDocument/2006/relationships/image" Target="../media/image44.jpg"/><Relationship Id="rId10" Type="http://schemas.openxmlformats.org/officeDocument/2006/relationships/image" Target="../media/image48.png"/><Relationship Id="rId4" Type="http://schemas.openxmlformats.org/officeDocument/2006/relationships/image" Target="../media/image43.png"/><Relationship Id="rId9"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image" Target="../media/image51.jpg"/><Relationship Id="rId1" Type="http://schemas.openxmlformats.org/officeDocument/2006/relationships/slideLayout" Target="../slideLayouts/slideLayout23.xml"/><Relationship Id="rId6" Type="http://schemas.openxmlformats.org/officeDocument/2006/relationships/image" Target="../media/image56.png"/><Relationship Id="rId11" Type="http://schemas.openxmlformats.org/officeDocument/2006/relationships/image" Target="../media/image59.png"/><Relationship Id="rId5" Type="http://schemas.openxmlformats.org/officeDocument/2006/relationships/image" Target="../media/image55.png"/><Relationship Id="rId10" Type="http://schemas.openxmlformats.org/officeDocument/2006/relationships/image" Target="../media/image52.png"/><Relationship Id="rId4" Type="http://schemas.microsoft.com/office/2007/relationships/hdphoto" Target="../media/hdphoto4.wdp"/><Relationship Id="rId9"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g"/><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51.jpg"/><Relationship Id="rId1" Type="http://schemas.openxmlformats.org/officeDocument/2006/relationships/slideLayout" Target="../slideLayouts/slideLayout23.xml"/><Relationship Id="rId6" Type="http://schemas.openxmlformats.org/officeDocument/2006/relationships/image" Target="../media/image63.png"/><Relationship Id="rId5" Type="http://schemas.openxmlformats.org/officeDocument/2006/relationships/image" Target="../media/image62.png"/><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g"/><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1.jpg"/><Relationship Id="rId1" Type="http://schemas.openxmlformats.org/officeDocument/2006/relationships/slideLayout" Target="../slideLayouts/slideLayout23.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slideLayout" Target="../slideLayouts/slideLayout23.xml"/><Relationship Id="rId5" Type="http://schemas.microsoft.com/office/2007/relationships/hdphoto" Target="../media/hdphoto3.wdp"/><Relationship Id="rId4"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28.sv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jpg"/><Relationship Id="rId1" Type="http://schemas.openxmlformats.org/officeDocument/2006/relationships/slideLayout" Target="../slideLayouts/slideLayout1.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1" descr="E:\0000000我图PPT\03.20\亲子乐园\亲子乐园副本.png"/>
          <p:cNvPicPr preferRelativeResize="0"/>
          <p:nvPr/>
        </p:nvPicPr>
        <p:blipFill rotWithShape="1">
          <a:blip r:embed="rId3">
            <a:alphaModFix/>
          </a:blip>
          <a:srcRect/>
          <a:stretch/>
        </p:blipFill>
        <p:spPr>
          <a:xfrm>
            <a:off x="-42419" y="-27384"/>
            <a:ext cx="12255059" cy="6860117"/>
          </a:xfrm>
          <a:prstGeom prst="rect">
            <a:avLst/>
          </a:prstGeom>
          <a:noFill/>
          <a:ln>
            <a:noFill/>
          </a:ln>
        </p:spPr>
      </p:pic>
      <p:pic>
        <p:nvPicPr>
          <p:cNvPr id="357" name="Google Shape;357;p1" descr="E:\0000000我图PPT\03.20\亲子乐园\r6t.png"/>
          <p:cNvPicPr preferRelativeResize="0"/>
          <p:nvPr/>
        </p:nvPicPr>
        <p:blipFill rotWithShape="1">
          <a:blip r:embed="rId4">
            <a:alphaModFix/>
          </a:blip>
          <a:srcRect/>
          <a:stretch/>
        </p:blipFill>
        <p:spPr>
          <a:xfrm>
            <a:off x="-240704" y="-507437"/>
            <a:ext cx="12865429" cy="7399424"/>
          </a:xfrm>
          <a:prstGeom prst="rect">
            <a:avLst/>
          </a:prstGeom>
          <a:noFill/>
          <a:ln>
            <a:noFill/>
          </a:ln>
        </p:spPr>
      </p:pic>
      <p:pic>
        <p:nvPicPr>
          <p:cNvPr id="358" name="Google Shape;358;p1" descr="E:\0000000我图PPT\03.20\亲子乐园\34.png"/>
          <p:cNvPicPr preferRelativeResize="0"/>
          <p:nvPr/>
        </p:nvPicPr>
        <p:blipFill rotWithShape="1">
          <a:blip r:embed="rId5">
            <a:alphaModFix/>
          </a:blip>
          <a:srcRect/>
          <a:stretch/>
        </p:blipFill>
        <p:spPr>
          <a:xfrm>
            <a:off x="4" y="3934376"/>
            <a:ext cx="12194117" cy="2926800"/>
          </a:xfrm>
          <a:prstGeom prst="rect">
            <a:avLst/>
          </a:prstGeom>
          <a:noFill/>
          <a:ln>
            <a:noFill/>
          </a:ln>
        </p:spPr>
      </p:pic>
      <p:pic>
        <p:nvPicPr>
          <p:cNvPr id="359" name="Google Shape;359;p1" descr="E:\0000000我图PPT\03.20\亲子乐园\56y.png"/>
          <p:cNvPicPr preferRelativeResize="0"/>
          <p:nvPr/>
        </p:nvPicPr>
        <p:blipFill rotWithShape="1">
          <a:blip r:embed="rId6">
            <a:alphaModFix/>
          </a:blip>
          <a:srcRect/>
          <a:stretch/>
        </p:blipFill>
        <p:spPr>
          <a:xfrm>
            <a:off x="-42413" y="4187132"/>
            <a:ext cx="7469361" cy="2597525"/>
          </a:xfrm>
          <a:prstGeom prst="rect">
            <a:avLst/>
          </a:prstGeom>
          <a:noFill/>
          <a:ln>
            <a:noFill/>
          </a:ln>
        </p:spPr>
      </p:pic>
      <p:pic>
        <p:nvPicPr>
          <p:cNvPr id="360" name="Google Shape;360;p1" descr="E:\0000000我图PPT\03.20\亲子乐园\ty.png"/>
          <p:cNvPicPr preferRelativeResize="0"/>
          <p:nvPr/>
        </p:nvPicPr>
        <p:blipFill rotWithShape="1">
          <a:blip r:embed="rId7">
            <a:alphaModFix/>
          </a:blip>
          <a:srcRect/>
          <a:stretch/>
        </p:blipFill>
        <p:spPr>
          <a:xfrm>
            <a:off x="6926572" y="3192275"/>
            <a:ext cx="4268259" cy="4027932"/>
          </a:xfrm>
          <a:prstGeom prst="rect">
            <a:avLst/>
          </a:prstGeom>
          <a:noFill/>
          <a:ln>
            <a:noFill/>
          </a:ln>
        </p:spPr>
      </p:pic>
      <p:pic>
        <p:nvPicPr>
          <p:cNvPr id="361" name="Google Shape;361;p1" descr="E:\0000000我图PPT\03.20\亲子乐园\568io.png"/>
          <p:cNvPicPr preferRelativeResize="0"/>
          <p:nvPr/>
        </p:nvPicPr>
        <p:blipFill rotWithShape="1">
          <a:blip r:embed="rId8">
            <a:alphaModFix/>
          </a:blip>
          <a:srcRect l="67532" t="19027" r="11037" b="19634"/>
          <a:stretch/>
        </p:blipFill>
        <p:spPr>
          <a:xfrm>
            <a:off x="10239557" y="-162231"/>
            <a:ext cx="2139785" cy="2183475"/>
          </a:xfrm>
          <a:prstGeom prst="rect">
            <a:avLst/>
          </a:prstGeom>
          <a:noFill/>
          <a:ln>
            <a:noFill/>
          </a:ln>
        </p:spPr>
      </p:pic>
      <p:pic>
        <p:nvPicPr>
          <p:cNvPr id="362" name="Google Shape;362;p1" descr="E:\0000000我图PPT\03.20\亲子乐园\568io.png"/>
          <p:cNvPicPr preferRelativeResize="0"/>
          <p:nvPr/>
        </p:nvPicPr>
        <p:blipFill rotWithShape="1">
          <a:blip r:embed="rId8">
            <a:alphaModFix/>
          </a:blip>
          <a:srcRect l="3846" t="10300" r="70716" b="10732"/>
          <a:stretch/>
        </p:blipFill>
        <p:spPr>
          <a:xfrm>
            <a:off x="-310527" y="-426956"/>
            <a:ext cx="2540000" cy="2810933"/>
          </a:xfrm>
          <a:prstGeom prst="rect">
            <a:avLst/>
          </a:prstGeom>
          <a:noFill/>
          <a:ln>
            <a:noFill/>
          </a:ln>
        </p:spPr>
      </p:pic>
      <p:sp>
        <p:nvSpPr>
          <p:cNvPr id="364" name="Google Shape;364;p1"/>
          <p:cNvSpPr/>
          <p:nvPr/>
        </p:nvSpPr>
        <p:spPr>
          <a:xfrm>
            <a:off x="2067395" y="2726347"/>
            <a:ext cx="8219284" cy="1455200"/>
          </a:xfrm>
          <a:prstGeom prst="roundRect">
            <a:avLst>
              <a:gd name="adj" fmla="val 50000"/>
            </a:avLst>
          </a:prstGeom>
          <a:noFill/>
          <a:ln>
            <a:noFill/>
          </a:ln>
        </p:spPr>
        <p:txBody>
          <a:bodyPr spcFirstLastPara="1" wrap="square" lIns="162233" tIns="81100" rIns="162233" bIns="81100" anchor="ctr" anchorCtr="0">
            <a:noAutofit/>
          </a:bodyPr>
          <a:lstStyle/>
          <a:p>
            <a:pPr algn="ctr"/>
            <a:r>
              <a:rPr lang="en-US" sz="5333" b="1" dirty="0">
                <a:solidFill>
                  <a:srgbClr val="FF0000"/>
                </a:solidFill>
                <a:latin typeface="Times New Roman" panose="02020603050405020304" pitchFamily="18" charset="0"/>
                <a:cs typeface="Times New Roman" panose="02020603050405020304" pitchFamily="18" charset="0"/>
                <a:sym typeface="Arial"/>
              </a:rPr>
              <a:t>ĐẠO ĐỨC LỚP 4</a:t>
            </a:r>
          </a:p>
          <a:p>
            <a:pPr algn="ctr"/>
            <a:r>
              <a:rPr lang="en-US" sz="3200" b="1" dirty="0">
                <a:solidFill>
                  <a:srgbClr val="FF0000"/>
                </a:solidFill>
                <a:latin typeface="Times New Roman" panose="02020603050405020304" pitchFamily="18" charset="0"/>
                <a:cs typeface="Times New Roman" panose="02020603050405020304" pitchFamily="18" charset="0"/>
              </a:rPr>
              <a:t>GIÁO VIÊN: NGUYỄN THỊ LINH</a:t>
            </a:r>
            <a:endParaRPr sz="3200" b="1" dirty="0">
              <a:solidFill>
                <a:srgbClr val="FF0000"/>
              </a:solidFill>
              <a:latin typeface="Times New Roman" panose="02020603050405020304" pitchFamily="18" charset="0"/>
              <a:cs typeface="Times New Roman" panose="02020603050405020304" pitchFamily="18" charset="0"/>
              <a:sym typeface="Arial"/>
            </a:endParaRPr>
          </a:p>
        </p:txBody>
      </p:sp>
      <p:pic>
        <p:nvPicPr>
          <p:cNvPr id="373" name="Google Shape;373;p1"/>
          <p:cNvPicPr preferRelativeResize="0"/>
          <p:nvPr/>
        </p:nvPicPr>
        <p:blipFill rotWithShape="1">
          <a:blip r:embed="rId9">
            <a:alphaModFix/>
          </a:blip>
          <a:srcRect/>
          <a:stretch/>
        </p:blipFill>
        <p:spPr>
          <a:xfrm>
            <a:off x="5211436" y="1338066"/>
            <a:ext cx="1769125" cy="1425133"/>
          </a:xfrm>
          <a:prstGeom prst="rect">
            <a:avLst/>
          </a:prstGeom>
          <a:noFill/>
          <a:ln>
            <a:noFill/>
          </a:ln>
        </p:spPr>
      </p:pic>
      <p:sp>
        <p:nvSpPr>
          <p:cNvPr id="5" name="Rectangle 4">
            <a:extLst>
              <a:ext uri="{FF2B5EF4-FFF2-40B4-BE49-F238E27FC236}">
                <a16:creationId xmlns:a16="http://schemas.microsoft.com/office/drawing/2014/main" id="{34A6E258-8A44-A97A-1D06-54DCCF8FC6B0}"/>
              </a:ext>
            </a:extLst>
          </p:cNvPr>
          <p:cNvSpPr/>
          <p:nvPr/>
        </p:nvSpPr>
        <p:spPr>
          <a:xfrm>
            <a:off x="1168714" y="1068579"/>
            <a:ext cx="9854572" cy="5039319"/>
          </a:xfrm>
          <a:prstGeom prst="rect">
            <a:avLst/>
          </a:prstGeom>
          <a:noFill/>
        </p:spPr>
        <p:txBody>
          <a:bodyPr spcFirstLastPara="1" wrap="none" lIns="121920" tIns="60960" rIns="121920" bIns="60960" numCol="1">
            <a:prstTxWarp prst="textArchUp">
              <a:avLst>
                <a:gd name="adj" fmla="val 10229978"/>
              </a:avLst>
            </a:prstTxWarp>
            <a:spAutoFit/>
          </a:bodyPr>
          <a:lstStyle/>
          <a:p>
            <a:pPr algn="ctr"/>
            <a:r>
              <a:rPr lang="en-US" sz="4267" b="1" dirty="0">
                <a:ln w="0"/>
                <a:solidFill>
                  <a:srgbClr val="00B0F0"/>
                </a:solidFill>
                <a:latin typeface="Times New Roman" panose="02020603050405020304" pitchFamily="18" charset="0"/>
                <a:cs typeface="Times New Roman" panose="02020603050405020304" pitchFamily="18" charset="0"/>
              </a:rPr>
              <a:t>CHÀO MỪNG CÁC THẦY CÔ VỀ DỰ GIỜ</a:t>
            </a:r>
          </a:p>
        </p:txBody>
      </p:sp>
      <p:sp>
        <p:nvSpPr>
          <p:cNvPr id="6" name="Rectangle 5">
            <a:extLst>
              <a:ext uri="{FF2B5EF4-FFF2-40B4-BE49-F238E27FC236}">
                <a16:creationId xmlns:a16="http://schemas.microsoft.com/office/drawing/2014/main" id="{B1AF99FF-7B99-636B-177B-10FBDBD1B1A7}"/>
              </a:ext>
            </a:extLst>
          </p:cNvPr>
          <p:cNvSpPr/>
          <p:nvPr/>
        </p:nvSpPr>
        <p:spPr>
          <a:xfrm>
            <a:off x="5972858" y="2813447"/>
            <a:ext cx="246286" cy="1231106"/>
          </a:xfrm>
          <a:prstGeom prst="rect">
            <a:avLst/>
          </a:prstGeom>
          <a:noFill/>
        </p:spPr>
        <p:txBody>
          <a:bodyPr wrap="none" lIns="121920" tIns="60960" rIns="121920" bIns="60960">
            <a:spAutoFit/>
          </a:bodyPr>
          <a:lstStyle/>
          <a:p>
            <a:pPr algn="ctr"/>
            <a:endParaRPr lang="en-US" sz="72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43381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Nhím.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5">
            <a:extLst>
              <a:ext uri="{FF2B5EF4-FFF2-40B4-BE49-F238E27FC236}">
                <a16:creationId xmlns:a16="http://schemas.microsoft.com/office/drawing/2014/main" id="{DBBC4E55-7832-F152-D757-CA73DD6CF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59546" y="3518496"/>
            <a:ext cx="3976293" cy="3419613"/>
          </a:xfrm>
          <a:prstGeom prst="rect">
            <a:avLst/>
          </a:prstGeom>
        </p:spPr>
      </p:pic>
    </p:spTree>
    <p:extLst>
      <p:ext uri="{BB962C8B-B14F-4D97-AF65-F5344CB8AC3E}">
        <p14:creationId xmlns:p14="http://schemas.microsoft.com/office/powerpoint/2010/main" val="364132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dirty="0" err="1">
                <a:solidFill>
                  <a:prstClr val="black"/>
                </a:solidFill>
              </a:rPr>
              <a:t>Vì</a:t>
            </a:r>
            <a:r>
              <a:rPr lang="en-US" sz="4400" b="1" i="1" dirty="0">
                <a:solidFill>
                  <a:prstClr val="black"/>
                </a:solidFill>
              </a:rPr>
              <a:t> </a:t>
            </a:r>
            <a:r>
              <a:rPr lang="en-US" sz="4400" b="1" i="1" dirty="0" err="1">
                <a:solidFill>
                  <a:prstClr val="black"/>
                </a:solidFill>
              </a:rPr>
              <a:t>sao</a:t>
            </a:r>
            <a:r>
              <a:rPr lang="en-US" sz="4400" b="1" i="1" dirty="0">
                <a:solidFill>
                  <a:prstClr val="black"/>
                </a:solidFill>
              </a:rPr>
              <a:t> </a:t>
            </a:r>
            <a:r>
              <a:rPr lang="en-US" sz="4400" b="1" i="1" dirty="0" err="1">
                <a:solidFill>
                  <a:prstClr val="black"/>
                </a:solidFill>
              </a:rPr>
              <a:t>cần</a:t>
            </a:r>
            <a:r>
              <a:rPr lang="en-US" sz="4400" b="1" i="1" dirty="0">
                <a:solidFill>
                  <a:prstClr val="black"/>
                </a:solidFill>
              </a:rPr>
              <a:t> </a:t>
            </a:r>
            <a:r>
              <a:rPr lang="en-US" sz="4400" b="1" i="1" dirty="0" err="1">
                <a:solidFill>
                  <a:prstClr val="black"/>
                </a:solidFill>
              </a:rPr>
              <a:t>thiết</a:t>
            </a:r>
            <a:r>
              <a:rPr lang="en-US" sz="4400" b="1" i="1" dirty="0">
                <a:solidFill>
                  <a:prstClr val="black"/>
                </a:solidFill>
              </a:rPr>
              <a:t> </a:t>
            </a:r>
            <a:r>
              <a:rPr lang="en-US" sz="4400" b="1" i="1" dirty="0" err="1">
                <a:solidFill>
                  <a:prstClr val="black"/>
                </a:solidFill>
              </a:rPr>
              <a:t>lập</a:t>
            </a:r>
            <a:r>
              <a:rPr lang="en-US" sz="4400" b="1" i="1" dirty="0">
                <a:solidFill>
                  <a:prstClr val="black"/>
                </a:solidFill>
              </a:rPr>
              <a:t> </a:t>
            </a:r>
            <a:r>
              <a:rPr lang="en-US" sz="4400" b="1" i="1" dirty="0" err="1">
                <a:solidFill>
                  <a:prstClr val="black"/>
                </a:solidFill>
              </a:rPr>
              <a:t>quan</a:t>
            </a:r>
            <a:r>
              <a:rPr lang="en-US" sz="4400" b="1" i="1" dirty="0">
                <a:solidFill>
                  <a:prstClr val="black"/>
                </a:solidFill>
              </a:rPr>
              <a:t> </a:t>
            </a:r>
            <a:r>
              <a:rPr lang="en-US" sz="4400" b="1" i="1" dirty="0" err="1">
                <a:solidFill>
                  <a:prstClr val="black"/>
                </a:solidFill>
              </a:rPr>
              <a:t>hệ</a:t>
            </a:r>
            <a:r>
              <a:rPr lang="en-US" sz="4400" b="1" i="1" dirty="0">
                <a:solidFill>
                  <a:prstClr val="black"/>
                </a:solidFill>
              </a:rPr>
              <a:t> </a:t>
            </a:r>
            <a:r>
              <a:rPr lang="en-US" sz="4400" b="1" i="1" dirty="0" err="1">
                <a:solidFill>
                  <a:prstClr val="black"/>
                </a:solidFill>
              </a:rPr>
              <a:t>bạn</a:t>
            </a:r>
            <a:r>
              <a:rPr lang="en-US" sz="4400" b="1" i="1" dirty="0">
                <a:solidFill>
                  <a:prstClr val="black"/>
                </a:solidFill>
              </a:rPr>
              <a:t> </a:t>
            </a:r>
            <a:r>
              <a:rPr lang="en-US" sz="4400" b="1" i="1" dirty="0" err="1">
                <a:solidFill>
                  <a:prstClr val="black"/>
                </a:solidFill>
              </a:rPr>
              <a:t>bè</a:t>
            </a:r>
            <a:r>
              <a:rPr lang="en-US" sz="4400" b="1" i="1" dirty="0">
                <a:solidFill>
                  <a:prstClr val="black"/>
                </a:solidFill>
              </a:rPr>
              <a:t>?</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3">
            <a:extLst>
              <a:ext uri="{FF2B5EF4-FFF2-40B4-BE49-F238E27FC236}">
                <a16:creationId xmlns:a16="http://schemas.microsoft.com/office/drawing/2014/main" id="{7BE036BE-E4F0-4E74-F79D-CB4AC9FBE8BB}"/>
              </a:ext>
            </a:extLst>
          </p:cNvPr>
          <p:cNvPicPr>
            <a:picLocks noChangeAspect="1"/>
          </p:cNvPicPr>
          <p:nvPr/>
        </p:nvPicPr>
        <p:blipFill>
          <a:blip r:embed="rId4"/>
          <a:srcRect/>
          <a:stretch>
            <a:fillRect/>
          </a:stretch>
        </p:blipFill>
        <p:spPr>
          <a:xfrm>
            <a:off x="350680" y="31211"/>
            <a:ext cx="1452455" cy="1973892"/>
          </a:xfrm>
          <a:prstGeom prst="rect">
            <a:avLst/>
          </a:prstGeom>
        </p:spPr>
      </p:pic>
      <p:sp>
        <p:nvSpPr>
          <p:cNvPr id="2" name="Rectangle: Rounded Corners 1">
            <a:extLst>
              <a:ext uri="{FF2B5EF4-FFF2-40B4-BE49-F238E27FC236}">
                <a16:creationId xmlns:a16="http://schemas.microsoft.com/office/drawing/2014/main" id="{AA07A369-D3EC-B8EF-166D-C292B011ACA2}"/>
              </a:ext>
            </a:extLst>
          </p:cNvPr>
          <p:cNvSpPr/>
          <p:nvPr/>
        </p:nvSpPr>
        <p:spPr>
          <a:xfrm>
            <a:off x="2074605" y="2238376"/>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Thiết lập quan hệ bạn bè sẽ giúp chúng ta có những người bạn chia sẻ vui buồn trong cuộc sống,…</a:t>
            </a:r>
          </a:p>
        </p:txBody>
      </p:sp>
    </p:spTree>
    <p:extLst>
      <p:ext uri="{BB962C8B-B14F-4D97-AF65-F5344CB8AC3E}">
        <p14:creationId xmlns:p14="http://schemas.microsoft.com/office/powerpoint/2010/main" val="17658499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44349" y="937944"/>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Voi xanh.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7">
            <a:extLst>
              <a:ext uri="{FF2B5EF4-FFF2-40B4-BE49-F238E27FC236}">
                <a16:creationId xmlns:a16="http://schemas.microsoft.com/office/drawing/2014/main" id="{48543462-C1DE-5466-56D6-B46A8BE14C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982126" y="3141945"/>
            <a:ext cx="4042158" cy="3642995"/>
          </a:xfrm>
          <a:prstGeom prst="rect">
            <a:avLst/>
          </a:prstGeom>
        </p:spPr>
      </p:pic>
    </p:spTree>
    <p:extLst>
      <p:ext uri="{BB962C8B-B14F-4D97-AF65-F5344CB8AC3E}">
        <p14:creationId xmlns:p14="http://schemas.microsoft.com/office/powerpoint/2010/main" val="25280957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i="1">
                <a:solidFill>
                  <a:prstClr val="black"/>
                </a:solidFill>
              </a:rPr>
              <a:t>Nêu các cách thiết lập quan hệ bạn bè.</a:t>
            </a:r>
            <a:endParaRPr kumimoji="0" lang="en-US" sz="4400" b="1" i="1" u="none" strike="noStrike" kern="1200" cap="none" spc="0" normalizeH="0" baseline="0" noProof="0" dirty="0">
              <a:ln>
                <a:noFill/>
              </a:ln>
              <a:solidFill>
                <a:prstClr val="black"/>
              </a:solidFill>
              <a:effectLst/>
              <a:uLnTx/>
              <a:uFillTx/>
              <a:latin typeface="Calibri" panose="020F0502020204030204"/>
            </a:endParaRPr>
          </a:p>
        </p:txBody>
      </p:sp>
      <p:pic>
        <p:nvPicPr>
          <p:cNvPr id="2" name="Picture 14">
            <a:extLst>
              <a:ext uri="{FF2B5EF4-FFF2-40B4-BE49-F238E27FC236}">
                <a16:creationId xmlns:a16="http://schemas.microsoft.com/office/drawing/2014/main" id="{532D5DF3-D0AE-57BB-E721-89527E9874D1}"/>
              </a:ext>
            </a:extLst>
          </p:cNvPr>
          <p:cNvPicPr>
            <a:picLocks noChangeAspect="1"/>
          </p:cNvPicPr>
          <p:nvPr/>
        </p:nvPicPr>
        <p:blipFill>
          <a:blip r:embed="rId4"/>
          <a:srcRect/>
          <a:stretch>
            <a:fillRect/>
          </a:stretch>
        </p:blipFill>
        <p:spPr>
          <a:xfrm>
            <a:off x="320868" y="155456"/>
            <a:ext cx="1416332" cy="1766735"/>
          </a:xfrm>
          <a:prstGeom prst="rect">
            <a:avLst/>
          </a:prstGeom>
        </p:spPr>
      </p:pic>
      <p:sp>
        <p:nvSpPr>
          <p:cNvPr id="3" name="Rectangle: Rounded Corners 2">
            <a:extLst>
              <a:ext uri="{FF2B5EF4-FFF2-40B4-BE49-F238E27FC236}">
                <a16:creationId xmlns:a16="http://schemas.microsoft.com/office/drawing/2014/main" id="{BB67B15A-6698-549D-58D0-EA93C751C0EE}"/>
              </a:ext>
            </a:extLst>
          </p:cNvPr>
          <p:cNvSpPr/>
          <p:nvPr/>
        </p:nvSpPr>
        <p:spPr>
          <a:xfrm>
            <a:off x="1019176" y="2238375"/>
            <a:ext cx="8477250"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prstClr val="black"/>
                </a:solidFill>
                <a:latin typeface="Calibri" panose="020F0502020204030204"/>
              </a:rPr>
              <a:t> Để thiết lập quan hệ bạn bè, chúng ta cần giới thiệu bản thân; chủ động thể hiện mong muốn làm quen và chơi cùng bạn; thể hiện sự quan tâm tới bạn; luôn thể hiện thái độ thân thiện , cởi mở…</a:t>
            </a:r>
          </a:p>
        </p:txBody>
      </p:sp>
    </p:spTree>
    <p:extLst>
      <p:ext uri="{BB962C8B-B14F-4D97-AF65-F5344CB8AC3E}">
        <p14:creationId xmlns:p14="http://schemas.microsoft.com/office/powerpoint/2010/main" val="4144830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Khỉ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6" name="Picture 22">
            <a:extLst>
              <a:ext uri="{FF2B5EF4-FFF2-40B4-BE49-F238E27FC236}">
                <a16:creationId xmlns:a16="http://schemas.microsoft.com/office/drawing/2014/main" id="{DC5DA240-1289-5D3C-553B-7921D895E8A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479287" y="3388534"/>
            <a:ext cx="2839965" cy="3452848"/>
          </a:xfrm>
          <a:prstGeom prst="rect">
            <a:avLst/>
          </a:prstGeom>
        </p:spPr>
      </p:pic>
    </p:spTree>
    <p:extLst>
      <p:ext uri="{BB962C8B-B14F-4D97-AF65-F5344CB8AC3E}">
        <p14:creationId xmlns:p14="http://schemas.microsoft.com/office/powerpoint/2010/main" val="9028642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547496" y="278348"/>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800" b="1" i="1" dirty="0" err="1">
                <a:solidFill>
                  <a:prstClr val="black"/>
                </a:solidFill>
              </a:rPr>
              <a:t>Để</a:t>
            </a:r>
            <a:r>
              <a:rPr lang="en-US" sz="4800" b="1" i="1" dirty="0">
                <a:solidFill>
                  <a:prstClr val="black"/>
                </a:solidFill>
              </a:rPr>
              <a:t> </a:t>
            </a:r>
            <a:r>
              <a:rPr lang="en-US" sz="4800" b="1" i="1" dirty="0" err="1">
                <a:solidFill>
                  <a:prstClr val="black"/>
                </a:solidFill>
              </a:rPr>
              <a:t>duy</a:t>
            </a:r>
            <a:r>
              <a:rPr lang="en-US" sz="4800" b="1" i="1" dirty="0">
                <a:solidFill>
                  <a:prstClr val="black"/>
                </a:solidFill>
              </a:rPr>
              <a:t> </a:t>
            </a:r>
            <a:r>
              <a:rPr lang="en-US" sz="4800" b="1" i="1" dirty="0" err="1">
                <a:solidFill>
                  <a:prstClr val="black"/>
                </a:solidFill>
              </a:rPr>
              <a:t>trì</a:t>
            </a:r>
            <a:r>
              <a:rPr lang="en-US" sz="4800" b="1" i="1" dirty="0">
                <a:solidFill>
                  <a:prstClr val="black"/>
                </a:solidFill>
              </a:rPr>
              <a:t> </a:t>
            </a:r>
            <a:r>
              <a:rPr lang="en-US" sz="4800" b="1" i="1" dirty="0" err="1">
                <a:solidFill>
                  <a:prstClr val="black"/>
                </a:solidFill>
              </a:rPr>
              <a:t>quan</a:t>
            </a:r>
            <a:r>
              <a:rPr lang="en-US" sz="4800" b="1" i="1" dirty="0">
                <a:solidFill>
                  <a:prstClr val="black"/>
                </a:solidFill>
              </a:rPr>
              <a:t> </a:t>
            </a:r>
            <a:r>
              <a:rPr lang="en-US" sz="4800" b="1" i="1" dirty="0" err="1">
                <a:solidFill>
                  <a:prstClr val="black"/>
                </a:solidFill>
              </a:rPr>
              <a:t>hệ</a:t>
            </a:r>
            <a:r>
              <a:rPr lang="en-US" sz="4800" b="1" i="1" dirty="0">
                <a:solidFill>
                  <a:prstClr val="black"/>
                </a:solidFill>
              </a:rPr>
              <a:t> </a:t>
            </a:r>
            <a:r>
              <a:rPr lang="en-US" sz="4800" b="1" i="1" dirty="0" err="1">
                <a:solidFill>
                  <a:prstClr val="black"/>
                </a:solidFill>
              </a:rPr>
              <a:t>bạn</a:t>
            </a:r>
            <a:r>
              <a:rPr lang="en-US" sz="4800" b="1" i="1" dirty="0">
                <a:solidFill>
                  <a:prstClr val="black"/>
                </a:solidFill>
              </a:rPr>
              <a:t> </a:t>
            </a:r>
            <a:r>
              <a:rPr lang="en-US" sz="4800" b="1" i="1" dirty="0" err="1">
                <a:solidFill>
                  <a:prstClr val="black"/>
                </a:solidFill>
              </a:rPr>
              <a:t>bè</a:t>
            </a:r>
            <a:r>
              <a:rPr lang="en-US" sz="4800" b="1" i="1" dirty="0">
                <a:solidFill>
                  <a:prstClr val="black"/>
                </a:solidFill>
              </a:rPr>
              <a:t>, </a:t>
            </a:r>
            <a:r>
              <a:rPr lang="en-US" sz="4800" b="1" i="1" dirty="0" err="1">
                <a:solidFill>
                  <a:prstClr val="black"/>
                </a:solidFill>
              </a:rPr>
              <a:t>chúng</a:t>
            </a:r>
            <a:r>
              <a:rPr lang="en-US" sz="4800" b="1" i="1" dirty="0">
                <a:solidFill>
                  <a:prstClr val="black"/>
                </a:solidFill>
              </a:rPr>
              <a:t> ta </a:t>
            </a:r>
            <a:r>
              <a:rPr lang="en-US" sz="4800" b="1" i="1" dirty="0" err="1">
                <a:solidFill>
                  <a:prstClr val="black"/>
                </a:solidFill>
              </a:rPr>
              <a:t>nên</a:t>
            </a:r>
            <a:r>
              <a:rPr lang="en-US" sz="4800" b="1" i="1" dirty="0">
                <a:solidFill>
                  <a:prstClr val="black"/>
                </a:solidFill>
              </a:rPr>
              <a:t> </a:t>
            </a:r>
            <a:r>
              <a:rPr lang="en-US" sz="4800" b="1" i="1" dirty="0" err="1">
                <a:solidFill>
                  <a:prstClr val="black"/>
                </a:solidFill>
              </a:rPr>
              <a:t>làm</a:t>
            </a:r>
            <a:r>
              <a:rPr lang="en-US" sz="4800" b="1" i="1" dirty="0">
                <a:solidFill>
                  <a:prstClr val="black"/>
                </a:solidFill>
              </a:rPr>
              <a:t> </a:t>
            </a:r>
            <a:r>
              <a:rPr lang="en-US" sz="4800" b="1" i="1" dirty="0" err="1">
                <a:solidFill>
                  <a:prstClr val="black"/>
                </a:solidFill>
              </a:rPr>
              <a:t>gì</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5">
            <a:extLst>
              <a:ext uri="{FF2B5EF4-FFF2-40B4-BE49-F238E27FC236}">
                <a16:creationId xmlns:a16="http://schemas.microsoft.com/office/drawing/2014/main" id="{A58E0ECB-34AF-A38E-D327-747B0A352157}"/>
              </a:ext>
            </a:extLst>
          </p:cNvPr>
          <p:cNvPicPr>
            <a:picLocks noChangeAspect="1"/>
          </p:cNvPicPr>
          <p:nvPr/>
        </p:nvPicPr>
        <p:blipFill>
          <a:blip r:embed="rId4"/>
          <a:srcRect/>
          <a:stretch>
            <a:fillRect/>
          </a:stretch>
        </p:blipFill>
        <p:spPr>
          <a:xfrm>
            <a:off x="630902" y="0"/>
            <a:ext cx="1212798" cy="2137090"/>
          </a:xfrm>
          <a:prstGeom prst="rect">
            <a:avLst/>
          </a:prstGeom>
        </p:spPr>
      </p:pic>
      <p:sp>
        <p:nvSpPr>
          <p:cNvPr id="2" name="Rectangle: Rounded Corners 1">
            <a:extLst>
              <a:ext uri="{FF2B5EF4-FFF2-40B4-BE49-F238E27FC236}">
                <a16:creationId xmlns:a16="http://schemas.microsoft.com/office/drawing/2014/main" id="{F1A45D49-ABDC-BC7D-08A5-23EB98080BC3}"/>
              </a:ext>
            </a:extLst>
          </p:cNvPr>
          <p:cNvSpPr/>
          <p:nvPr/>
        </p:nvSpPr>
        <p:spPr>
          <a:xfrm>
            <a:off x="1657351" y="2247900"/>
            <a:ext cx="7229474" cy="3028949"/>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prstClr val="black"/>
                </a:solidFill>
                <a:latin typeface="Calibri" panose="020F0502020204030204"/>
              </a:rPr>
              <a:t>Rủ bạn cùng tham gia các trò chơi, thường xuyên trò chuyện với bạn, luôn ở bên bạn khi bạn cần động viên, an ủi;</a:t>
            </a:r>
          </a:p>
        </p:txBody>
      </p:sp>
    </p:spTree>
    <p:extLst>
      <p:ext uri="{BB962C8B-B14F-4D97-AF65-F5344CB8AC3E}">
        <p14:creationId xmlns:p14="http://schemas.microsoft.com/office/powerpoint/2010/main" val="11433600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593510" y="574151"/>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Cáo Con.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pic>
        <p:nvPicPr>
          <p:cNvPr id="3" name="Picture 4">
            <a:extLst>
              <a:ext uri="{FF2B5EF4-FFF2-40B4-BE49-F238E27FC236}">
                <a16:creationId xmlns:a16="http://schemas.microsoft.com/office/drawing/2014/main" id="{3D3B9E86-1EA5-FE09-FE7C-7718ACED235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871021" y="3218664"/>
            <a:ext cx="2939844" cy="3541982"/>
          </a:xfrm>
          <a:prstGeom prst="rect">
            <a:avLst/>
          </a:prstGeom>
        </p:spPr>
      </p:pic>
    </p:spTree>
    <p:extLst>
      <p:ext uri="{BB962C8B-B14F-4D97-AF65-F5344CB8AC3E}">
        <p14:creationId xmlns:p14="http://schemas.microsoft.com/office/powerpoint/2010/main" val="18320783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a:extLst>
              <a:ext uri="{FF2B5EF4-FFF2-40B4-BE49-F238E27FC236}">
                <a16:creationId xmlns:a16="http://schemas.microsoft.com/office/drawing/2014/main" id="{42EF10EB-4BC9-6860-8D4D-9D9FDE998E73}"/>
              </a:ext>
            </a:extLst>
          </p:cNvPr>
          <p:cNvPicPr>
            <a:picLocks noChangeAspect="1"/>
          </p:cNvPicPr>
          <p:nvPr/>
        </p:nvPicPr>
        <p:blipFill>
          <a:blip r:embed="rId2">
            <a:biLevel thresh="75000"/>
          </a:blip>
          <a:srcRect/>
          <a:stretch>
            <a:fillRect/>
          </a:stretch>
        </p:blipFill>
        <p:spPr>
          <a:xfrm>
            <a:off x="699510" y="289931"/>
            <a:ext cx="10961548" cy="1648798"/>
          </a:xfrm>
          <a:prstGeom prst="rect">
            <a:avLst/>
          </a:prstGeom>
        </p:spPr>
      </p:pic>
      <p:sp>
        <p:nvSpPr>
          <p:cNvPr id="8" name="TextBox 7">
            <a:extLst>
              <a:ext uri="{FF2B5EF4-FFF2-40B4-BE49-F238E27FC236}">
                <a16:creationId xmlns:a16="http://schemas.microsoft.com/office/drawing/2014/main" id="{09C7D82F-1314-8705-EB45-F779D05ACD53}"/>
              </a:ext>
            </a:extLst>
          </p:cNvPr>
          <p:cNvSpPr txBox="1"/>
          <p:nvPr/>
        </p:nvSpPr>
        <p:spPr>
          <a:xfrm flipH="1">
            <a:off x="1730476" y="511278"/>
            <a:ext cx="1077615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a:ln>
                  <a:noFill/>
                </a:ln>
                <a:solidFill>
                  <a:srgbClr val="FF0000"/>
                </a:solidFill>
                <a:effectLst>
                  <a:glow rad="190500">
                    <a:srgbClr val="FFC000">
                      <a:lumMod val="20000"/>
                      <a:lumOff val="80000"/>
                      <a:alpha val="40000"/>
                    </a:srgbClr>
                  </a:glow>
                </a:effectLst>
                <a:uLnTx/>
                <a:uFillTx/>
                <a:latin typeface="LNTH-Hoa Nho LNTH" pitchFamily="2" charset="0"/>
                <a:ea typeface="+mn-ea"/>
                <a:cs typeface="+mn-cs"/>
              </a:rPr>
              <a:t>HÀNH TRÌNH KẾT THÚC</a:t>
            </a:r>
          </a:p>
        </p:txBody>
      </p:sp>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flipH="1">
            <a:off x="128720" y="1713754"/>
            <a:ext cx="4478009" cy="3240959"/>
          </a:xfrm>
          <a:prstGeom prst="rect">
            <a:avLst/>
          </a:prstGeom>
        </p:spPr>
      </p:pic>
      <p:sp>
        <p:nvSpPr>
          <p:cNvPr id="2" name="Speech Bubble: Rectangle with Corners Rounded 1">
            <a:extLst>
              <a:ext uri="{FF2B5EF4-FFF2-40B4-BE49-F238E27FC236}">
                <a16:creationId xmlns:a16="http://schemas.microsoft.com/office/drawing/2014/main" id="{BBBED5A9-4F74-E84D-C08F-404B0BCEB850}"/>
              </a:ext>
            </a:extLst>
          </p:cNvPr>
          <p:cNvSpPr/>
          <p:nvPr/>
        </p:nvSpPr>
        <p:spPr>
          <a:xfrm>
            <a:off x="5049700" y="2160076"/>
            <a:ext cx="6611358" cy="2244803"/>
          </a:xfrm>
          <a:prstGeom prst="wedgeRoundRectCallout">
            <a:avLst>
              <a:gd name="adj1" fmla="val -69464"/>
              <a:gd name="adj2" fmla="val -15026"/>
              <a:gd name="adj3" fmla="val 16667"/>
            </a:avLst>
          </a:prstGeom>
          <a:solidFill>
            <a:srgbClr val="FFFF00"/>
          </a:solidFill>
          <a:ln w="5715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1" u="none" strike="noStrike" kern="1200" cap="none" spc="0" normalizeH="0" baseline="0" noProof="0">
                <a:ln>
                  <a:noFill/>
                </a:ln>
                <a:solidFill>
                  <a:prstClr val="black"/>
                </a:solidFill>
                <a:effectLst/>
                <a:uLnTx/>
                <a:uFillTx/>
                <a:latin typeface="Calibri" panose="020F0502020204030204"/>
                <a:ea typeface="+mn-ea"/>
                <a:cs typeface="+mn-cs"/>
              </a:rPr>
              <a:t>Cảm ơn các bạn nhỏ đã đồng hành cùng tớ nhé</a:t>
            </a:r>
          </a:p>
        </p:txBody>
      </p:sp>
    </p:spTree>
    <p:extLst>
      <p:ext uri="{BB962C8B-B14F-4D97-AF65-F5344CB8AC3E}">
        <p14:creationId xmlns:p14="http://schemas.microsoft.com/office/powerpoint/2010/main" val="3356014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oup 64">
            <a:extLst>
              <a:ext uri="{FF2B5EF4-FFF2-40B4-BE49-F238E27FC236}">
                <a16:creationId xmlns:a16="http://schemas.microsoft.com/office/drawing/2014/main" id="{4C771E79-7002-49ED-A7D5-7C775C79DE6C}"/>
              </a:ext>
            </a:extLst>
          </p:cNvPr>
          <p:cNvGrpSpPr/>
          <p:nvPr/>
        </p:nvGrpSpPr>
        <p:grpSpPr>
          <a:xfrm>
            <a:off x="8488981" y="0"/>
            <a:ext cx="2867377" cy="812800"/>
            <a:chOff x="5007836" y="507047"/>
            <a:chExt cx="1501614" cy="308638"/>
          </a:xfrm>
        </p:grpSpPr>
        <p:cxnSp>
          <p:nvCxnSpPr>
            <p:cNvPr id="66" name="Straight Connector 65">
              <a:extLst>
                <a:ext uri="{FF2B5EF4-FFF2-40B4-BE49-F238E27FC236}">
                  <a16:creationId xmlns:a16="http://schemas.microsoft.com/office/drawing/2014/main" id="{D4A0F5E5-68C3-4ACC-ABB4-FD1429042A93}"/>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8B592AB4-A251-4062-B5F4-D370CBC047AA}"/>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49FCF8D-C16E-4EE7-AAE4-769972177901}"/>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69" name="Rectangle: Rounded Corners 68">
              <a:extLst>
                <a:ext uri="{FF2B5EF4-FFF2-40B4-BE49-F238E27FC236}">
                  <a16:creationId xmlns:a16="http://schemas.microsoft.com/office/drawing/2014/main" id="{D541763C-224C-4A07-9DAF-12855679B2D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970843" y="-71906"/>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9" name="Group 38">
            <a:extLst>
              <a:ext uri="{FF2B5EF4-FFF2-40B4-BE49-F238E27FC236}">
                <a16:creationId xmlns:a16="http://schemas.microsoft.com/office/drawing/2014/main" id="{6001BCA5-F4CC-4EF7-8D55-218AE382D793}"/>
              </a:ext>
            </a:extLst>
          </p:cNvPr>
          <p:cNvGrpSpPr/>
          <p:nvPr/>
        </p:nvGrpSpPr>
        <p:grpSpPr>
          <a:xfrm>
            <a:off x="2988690" y="1174645"/>
            <a:ext cx="1699059" cy="1166711"/>
            <a:chOff x="4461861" y="1475041"/>
            <a:chExt cx="3413917" cy="1986081"/>
          </a:xfrm>
        </p:grpSpPr>
        <p:sp>
          <p:nvSpPr>
            <p:cNvPr id="40" name="Rectangle 39">
              <a:extLst>
                <a:ext uri="{FF2B5EF4-FFF2-40B4-BE49-F238E27FC236}">
                  <a16:creationId xmlns:a16="http://schemas.microsoft.com/office/drawing/2014/main" id="{DB3DA9E2-C7CD-4A05-BD45-CEB2618DE4F1}"/>
                </a:ext>
              </a:extLst>
            </p:cNvPr>
            <p:cNvSpPr/>
            <p:nvPr/>
          </p:nvSpPr>
          <p:spPr>
            <a:xfrm>
              <a:off x="4461861" y="1475041"/>
              <a:ext cx="3413917" cy="1986081"/>
            </a:xfrm>
            <a:prstGeom prst="rect">
              <a:avLst/>
            </a:prstGeom>
            <a:solidFill>
              <a:schemeClr val="bg1"/>
            </a:solidFill>
            <a:ln w="76200">
              <a:solidFill>
                <a:srgbClr val="C0B5AC"/>
              </a:solidFill>
            </a:ln>
            <a:scene3d>
              <a:camera prst="orthographicFront"/>
              <a:lightRig rig="threePt" dir="t"/>
            </a:scene3d>
            <a:sp3d>
              <a:bevelT w="13970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2" name="Picture 41" descr="A collage of a person's body&#10;&#10;Description automatically generated with low confidence">
              <a:extLst>
                <a:ext uri="{FF2B5EF4-FFF2-40B4-BE49-F238E27FC236}">
                  <a16:creationId xmlns:a16="http://schemas.microsoft.com/office/drawing/2014/main" id="{D76A4197-667D-41AE-B8BB-138C674BB3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3796" y="1584072"/>
              <a:ext cx="1726940" cy="1726940"/>
            </a:xfrm>
            <a:prstGeom prst="rect">
              <a:avLst/>
            </a:prstGeom>
          </p:spPr>
        </p:pic>
        <p:pic>
          <p:nvPicPr>
            <p:cNvPr id="44" name="Picture 43">
              <a:extLst>
                <a:ext uri="{FF2B5EF4-FFF2-40B4-BE49-F238E27FC236}">
                  <a16:creationId xmlns:a16="http://schemas.microsoft.com/office/drawing/2014/main" id="{C45B4821-4B42-4A73-A03B-AAC7D76D16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365" y="1688251"/>
              <a:ext cx="1236662" cy="1548095"/>
            </a:xfrm>
            <a:prstGeom prst="rect">
              <a:avLst/>
            </a:prstGeom>
          </p:spPr>
        </p:pic>
      </p:grpSp>
      <p:pic>
        <p:nvPicPr>
          <p:cNvPr id="52" name="Picture 51" descr="Calendar&#10;&#10;Description automatically generated">
            <a:extLst>
              <a:ext uri="{FF2B5EF4-FFF2-40B4-BE49-F238E27FC236}">
                <a16:creationId xmlns:a16="http://schemas.microsoft.com/office/drawing/2014/main" id="{26C5B1B5-1E14-413C-8DA5-C676772A259E}"/>
              </a:ext>
            </a:extLst>
          </p:cNvPr>
          <p:cNvPicPr>
            <a:picLocks noChangeAspect="1"/>
          </p:cNvPicPr>
          <p:nvPr/>
        </p:nvPicPr>
        <p:blipFill rotWithShape="1">
          <a:blip r:embed="rId5">
            <a:extLst>
              <a:ext uri="{28A0092B-C50C-407E-A947-70E740481C1C}">
                <a14:useLocalDpi xmlns:a14="http://schemas.microsoft.com/office/drawing/2010/main" val="0"/>
              </a:ext>
            </a:extLst>
          </a:blip>
          <a:srcRect l="29856" t="2811" r="31733" b="3357"/>
          <a:stretch/>
        </p:blipFill>
        <p:spPr>
          <a:xfrm>
            <a:off x="1942486" y="927945"/>
            <a:ext cx="777161" cy="2180473"/>
          </a:xfrm>
          <a:prstGeom prst="rect">
            <a:avLst/>
          </a:prstGeom>
        </p:spPr>
      </p:pic>
      <p:pic>
        <p:nvPicPr>
          <p:cNvPr id="31" name="Picture 30">
            <a:extLst>
              <a:ext uri="{FF2B5EF4-FFF2-40B4-BE49-F238E27FC236}">
                <a16:creationId xmlns:a16="http://schemas.microsoft.com/office/drawing/2014/main" id="{4B28CA9E-C138-4D53-9FC2-8014C35D1EC9}"/>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8667" b="91167" l="10000" r="90000">
                        <a14:foregroundMark x1="37167" y1="8833" x2="37167" y2="8833"/>
                        <a14:foregroundMark x1="52333" y1="24667" x2="58333" y2="40333"/>
                        <a14:foregroundMark x1="53167" y1="21833" x2="52833" y2="35833"/>
                        <a14:foregroundMark x1="54833" y1="19500" x2="56000" y2="35167"/>
                        <a14:foregroundMark x1="68500" y1="53500" x2="68000" y2="62333"/>
                        <a14:foregroundMark x1="74500" y1="91167" x2="25333" y2="86333"/>
                      </a14:backgroundRemoval>
                    </a14:imgEffect>
                  </a14:imgLayer>
                </a14:imgProps>
              </a:ext>
            </a:extLst>
          </a:blip>
          <a:stretch>
            <a:fillRect/>
          </a:stretch>
        </p:blipFill>
        <p:spPr>
          <a:xfrm>
            <a:off x="-251832" y="693814"/>
            <a:ext cx="2646459" cy="2646459"/>
          </a:xfrm>
          <a:prstGeom prst="rect">
            <a:avLst/>
          </a:prstGeom>
        </p:spPr>
      </p:pic>
      <p:pic>
        <p:nvPicPr>
          <p:cNvPr id="32" name="Picture 31" descr="A picture containing text, clock&#10;&#10;Description automatically generated">
            <a:extLst>
              <a:ext uri="{FF2B5EF4-FFF2-40B4-BE49-F238E27FC236}">
                <a16:creationId xmlns:a16="http://schemas.microsoft.com/office/drawing/2014/main" id="{29DE270D-106D-45ED-82C3-2C331CB3D0B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552286" y="110351"/>
            <a:ext cx="1106859" cy="1105973"/>
          </a:xfrm>
          <a:prstGeom prst="rect">
            <a:avLst/>
          </a:prstGeom>
        </p:spPr>
      </p:pic>
      <p:pic>
        <p:nvPicPr>
          <p:cNvPr id="13" name="Picture 12">
            <a:extLst>
              <a:ext uri="{FF2B5EF4-FFF2-40B4-BE49-F238E27FC236}">
                <a16:creationId xmlns:a16="http://schemas.microsoft.com/office/drawing/2014/main" id="{4EF7E9E7-4A26-4319-8908-5496E6015BB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0007" y="426446"/>
            <a:ext cx="8308857" cy="4589795"/>
          </a:xfrm>
          <a:prstGeom prst="rect">
            <a:avLst/>
          </a:prstGeom>
        </p:spPr>
      </p:pic>
      <p:pic>
        <p:nvPicPr>
          <p:cNvPr id="7" name="Picture 6">
            <a:extLst>
              <a:ext uri="{FF2B5EF4-FFF2-40B4-BE49-F238E27FC236}">
                <a16:creationId xmlns:a16="http://schemas.microsoft.com/office/drawing/2014/main" id="{2319B828-9144-4B7A-8723-D8317274A3A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8813" b="90000" l="10000" r="93067">
                        <a14:foregroundMark x1="53993" y1="37377" x2="54333" y2="37750"/>
                        <a14:foregroundMark x1="40400" y1="22500" x2="52745" y2="36012"/>
                        <a14:foregroundMark x1="63966" y1="42149" x2="69267" y2="43625"/>
                        <a14:foregroundMark x1="61733" y1="44063" x2="63733" y2="43813"/>
                        <a14:foregroundMark x1="63584" y1="42712" x2="65800" y2="43375"/>
                        <a14:foregroundMark x1="78533" y1="8813" x2="78533" y2="8813"/>
                        <a14:foregroundMark x1="73667" y1="9563" x2="81800" y2="10875"/>
                        <a14:foregroundMark x1="85267" y1="13625" x2="88200" y2="17625"/>
                        <a14:foregroundMark x1="88733" y1="18625" x2="93067" y2="28813"/>
                        <a14:foregroundMark x1="93067" y1="28813" x2="93067" y2="28813"/>
                        <a14:foregroundMark x1="90400" y1="21563" x2="90133" y2="31313"/>
                        <a14:foregroundMark x1="90133" y1="31313" x2="90133" y2="31313"/>
                        <a14:foregroundMark x1="59933" y1="42875" x2="62067" y2="43188"/>
                        <a14:foregroundMark x1="59133" y1="41188" x2="61400" y2="42250"/>
                        <a14:backgroundMark x1="18600" y1="18500" x2="42600" y2="53500"/>
                        <a14:backgroundMark x1="56533" y1="28625" x2="50533" y2="22438"/>
                        <a14:backgroundMark x1="50533" y1="22438" x2="25667" y2="15563"/>
                        <a14:backgroundMark x1="25667" y1="15563" x2="7400" y2="24625"/>
                        <a14:backgroundMark x1="7400" y1="24625" x2="20200" y2="41938"/>
                        <a14:backgroundMark x1="20200" y1="41938" x2="43133" y2="49438"/>
                        <a14:backgroundMark x1="43133" y1="49438" x2="53067" y2="49813"/>
                        <a14:backgroundMark x1="53067" y1="49813" x2="35067" y2="27437"/>
                        <a14:backgroundMark x1="35728" y1="24231" x2="36600" y2="20000"/>
                        <a14:backgroundMark x1="35067" y1="27437" x2="35199" y2="26795"/>
                        <a14:backgroundMark x1="36600" y1="20000" x2="49467" y2="21688"/>
                        <a14:backgroundMark x1="49467" y1="21688" x2="53133" y2="24250"/>
                        <a14:backgroundMark x1="56067" y1="21875" x2="58133" y2="33438"/>
                        <a14:backgroundMark x1="58133" y1="33438" x2="58733" y2="34688"/>
                        <a14:backgroundMark x1="62800" y1="57625" x2="64713" y2="44354"/>
                        <a14:backgroundMark x1="63627" y1="40764" x2="55667" y2="20500"/>
                        <a14:backgroundMark x1="55667" y1="20500" x2="21200" y2="13500"/>
                        <a14:backgroundMark x1="21200" y1="13500" x2="4333" y2="15438"/>
                        <a14:backgroundMark x1="4333" y1="15438" x2="4600" y2="33188"/>
                        <a14:backgroundMark x1="4600" y1="33188" x2="29800" y2="68813"/>
                        <a14:backgroundMark x1="29800" y1="68813" x2="58000" y2="55625"/>
                        <a14:backgroundMark x1="61273" y1="40759" x2="63133" y2="32313"/>
                        <a14:backgroundMark x1="58000" y1="55625" x2="60523" y2="44166"/>
                        <a14:backgroundMark x1="57933" y1="15125" x2="57933" y2="33375"/>
                        <a14:backgroundMark x1="60800" y1="17500" x2="60333" y2="20438"/>
                        <a14:backgroundMark x1="45600" y1="47000" x2="64400" y2="50688"/>
                        <a14:backgroundMark x1="53867" y1="48500" x2="57800" y2="48500"/>
                        <a14:backgroundMark x1="62454" y1="41313" x2="64067" y2="41313"/>
                        <a14:backgroundMark x1="62961" y1="42000" x2="64067" y2="42000"/>
                        <a14:backgroundMark x1="36333" y1="21000" x2="24133" y2="32813"/>
                        <a14:backgroundMark x1="24133" y1="32813" x2="23933" y2="33500"/>
                        <a14:backgroundMark x1="36800" y1="23625" x2="42933" y2="37938"/>
                        <a14:backgroundMark x1="42933" y1="37938" x2="43867" y2="39250"/>
                        <a14:backgroundMark x1="40533" y1="31313" x2="32400" y2="38375"/>
                        <a14:backgroundMark x1="35667" y1="27000" x2="52133" y2="44250"/>
                        <a14:backgroundMark x1="52600" y1="42438" x2="59000" y2="46375"/>
                        <a14:backgroundMark x1="59000" y1="46375" x2="59200" y2="46938"/>
                        <a14:backgroundMark x1="40533" y1="30688" x2="48000" y2="33000"/>
                        <a14:backgroundMark x1="48000" y1="33000" x2="51667" y2="38750"/>
                        <a14:backgroundMark x1="51667" y1="38750" x2="51667" y2="41813"/>
                        <a14:backgroundMark x1="58267" y1="35938" x2="49933" y2="29125"/>
                        <a14:backgroundMark x1="34133" y1="23438" x2="35533" y2="26438"/>
                        <a14:backgroundMark x1="52267" y1="36375" x2="53667" y2="37625"/>
                        <a14:backgroundMark x1="42133" y1="29313" x2="42800" y2="31250"/>
                      </a14:backgroundRemoval>
                    </a14:imgEffect>
                  </a14:imgLayer>
                </a14:imgProps>
              </a:ext>
              <a:ext uri="{28A0092B-C50C-407E-A947-70E740481C1C}">
                <a14:useLocalDpi xmlns:a14="http://schemas.microsoft.com/office/drawing/2010/main" val="0"/>
              </a:ext>
            </a:extLst>
          </a:blip>
          <a:stretch>
            <a:fillRect/>
          </a:stretch>
        </p:blipFill>
        <p:spPr>
          <a:xfrm>
            <a:off x="5416507" y="896733"/>
            <a:ext cx="6780033" cy="7232036"/>
          </a:xfrm>
          <a:prstGeom prst="rect">
            <a:avLst/>
          </a:prstGeom>
        </p:spPr>
      </p:pic>
      <p:pic>
        <p:nvPicPr>
          <p:cNvPr id="16" name="Picture 15">
            <a:extLst>
              <a:ext uri="{FF2B5EF4-FFF2-40B4-BE49-F238E27FC236}">
                <a16:creationId xmlns:a16="http://schemas.microsoft.com/office/drawing/2014/main" id="{48BC472F-A929-46E9-80A6-42D388E384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90625" y="4195669"/>
            <a:ext cx="7763947" cy="2662331"/>
          </a:xfrm>
          <a:prstGeom prst="rect">
            <a:avLst/>
          </a:prstGeom>
        </p:spPr>
      </p:pic>
      <p:pic>
        <p:nvPicPr>
          <p:cNvPr id="5" name="Picture 4">
            <a:extLst>
              <a:ext uri="{FF2B5EF4-FFF2-40B4-BE49-F238E27FC236}">
                <a16:creationId xmlns:a16="http://schemas.microsoft.com/office/drawing/2014/main" id="{34A28F9A-D3E5-4954-28DB-6BF40F1767BD}"/>
              </a:ext>
            </a:extLst>
          </p:cNvPr>
          <p:cNvPicPr>
            <a:picLocks noChangeAspect="1"/>
          </p:cNvPicPr>
          <p:nvPr/>
        </p:nvPicPr>
        <p:blipFill>
          <a:blip r:embed="rId13"/>
          <a:stretch>
            <a:fillRect/>
          </a:stretch>
        </p:blipFill>
        <p:spPr>
          <a:xfrm>
            <a:off x="7315199" y="995362"/>
            <a:ext cx="1743076" cy="890588"/>
          </a:xfrm>
          <a:prstGeom prst="rect">
            <a:avLst/>
          </a:prstGeom>
          <a:ln>
            <a:noFill/>
          </a:ln>
          <a:effectLst>
            <a:softEdge rad="112500"/>
          </a:effectLst>
        </p:spPr>
      </p:pic>
      <p:sp>
        <p:nvSpPr>
          <p:cNvPr id="6" name="TextBox 5">
            <a:extLst>
              <a:ext uri="{FF2B5EF4-FFF2-40B4-BE49-F238E27FC236}">
                <a16:creationId xmlns:a16="http://schemas.microsoft.com/office/drawing/2014/main" id="{873ECF73-7603-955C-5701-6CA0490AA8AF}"/>
              </a:ext>
            </a:extLst>
          </p:cNvPr>
          <p:cNvSpPr txBox="1"/>
          <p:nvPr/>
        </p:nvSpPr>
        <p:spPr>
          <a:xfrm>
            <a:off x="1362231" y="1602000"/>
            <a:ext cx="764181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8000" b="1" i="0" u="none" strike="noStrike" kern="1200" cap="none" spc="0" normalizeH="0" baseline="0" noProof="0" dirty="0">
                <a:ln>
                  <a:noFill/>
                </a:ln>
                <a:solidFill>
                  <a:srgbClr val="FFFF00"/>
                </a:solidFill>
                <a:effectLst/>
                <a:uLnTx/>
                <a:uFillTx/>
                <a:latin typeface="Calibri" panose="020F0502020204030204"/>
                <a:ea typeface="+mn-ea"/>
                <a:cs typeface="+mn-cs"/>
              </a:rPr>
              <a:t>Xử</a:t>
            </a:r>
            <a:r>
              <a:rPr kumimoji="0" lang="nl-NL" sz="8000" b="1" i="0" u="none" strike="noStrike" kern="1200" cap="none" spc="0" normalizeH="0" noProof="0" dirty="0">
                <a:ln>
                  <a:noFill/>
                </a:ln>
                <a:solidFill>
                  <a:srgbClr val="FFFF00"/>
                </a:solidFill>
                <a:effectLst/>
                <a:uLnTx/>
                <a:uFillTx/>
                <a:latin typeface="Calibri" panose="020F0502020204030204"/>
                <a:ea typeface="+mn-ea"/>
                <a:cs typeface="+mn-cs"/>
              </a:rPr>
              <a:t> lý tình huống</a:t>
            </a:r>
            <a:endParaRPr kumimoji="0" lang="en-US" sz="28700" b="1" i="0" u="none" strike="noStrike" kern="1200" cap="none" spc="0" normalizeH="0" baseline="0" noProof="0" dirty="0">
              <a:ln>
                <a:noFill/>
              </a:ln>
              <a:solidFill>
                <a:srgbClr val="FFFF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234882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847725"/>
            <a:ext cx="6400800" cy="506274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076325"/>
            <a:ext cx="6400800" cy="460057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1361073"/>
            <a:ext cx="6007317" cy="3877985"/>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4906018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11" name="Picture 10">
            <a:extLst>
              <a:ext uri="{FF2B5EF4-FFF2-40B4-BE49-F238E27FC236}">
                <a16:creationId xmlns:a16="http://schemas.microsoft.com/office/drawing/2014/main" id="{A9C3A3F7-0E9C-6F61-F009-9B145E368CFA}"/>
              </a:ext>
            </a:extLst>
          </p:cNvPr>
          <p:cNvPicPr>
            <a:picLocks noChangeAspect="1"/>
          </p:cNvPicPr>
          <p:nvPr/>
        </p:nvPicPr>
        <p:blipFill>
          <a:blip r:embed="rId9"/>
          <a:stretch>
            <a:fillRect/>
          </a:stretch>
        </p:blipFill>
        <p:spPr>
          <a:xfrm>
            <a:off x="1034959" y="1044222"/>
            <a:ext cx="5035732" cy="2274005"/>
          </a:xfrm>
          <a:prstGeom prst="rect">
            <a:avLst/>
          </a:prstGeom>
        </p:spPr>
      </p:pic>
    </p:spTree>
    <p:extLst>
      <p:ext uri="{BB962C8B-B14F-4D97-AF65-F5344CB8AC3E}">
        <p14:creationId xmlns:p14="http://schemas.microsoft.com/office/powerpoint/2010/main" val="2781382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693663" y="847725"/>
            <a:ext cx="6400800" cy="506274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948092" y="1076325"/>
            <a:ext cx="6400800" cy="4600575"/>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a:ln>
                  <a:noFill/>
                </a:ln>
                <a:solidFill>
                  <a:prstClr val="white"/>
                </a:solidFill>
                <a:effectLst/>
                <a:uLnTx/>
                <a:uFillTx/>
                <a:latin typeface="Calibri" panose="020F0502020204030204"/>
                <a:ea typeface="+mn-ea"/>
                <a:cs typeface="+mn-cs"/>
              </a:rPr>
              <a:t>a. Quân rất thích chơi cờ vua. Thấy vậy, mẹ Quân nói: “Con trai cô Lan cũng thích chơi cờ vua. Để mẹ dẫn con qua chơi với bạn bạn ấy nhé!” Quân phân vân vì chưa quen bạn ấy. em sẽ khuyên Quân điều gì?</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1128043" y="1589673"/>
            <a:ext cx="6007317" cy="3323987"/>
          </a:xfrm>
          <a:prstGeom prst="rect">
            <a:avLst/>
          </a:prstGeom>
          <a:noFill/>
        </p:spPr>
        <p:txBody>
          <a:bodyPr wrap="square" lIns="0" tIns="0" rIns="0" bIns="0" rtlCol="0">
            <a:spAutoFit/>
          </a:bodyPr>
          <a:lstStyle/>
          <a:p>
            <a:pPr lvl="0" algn="just"/>
            <a:r>
              <a:rPr lang="vi-VN" sz="3600" dirty="0">
                <a:solidFill>
                  <a:prstClr val="black"/>
                </a:solidFill>
                <a:latin typeface="Calibri" panose="020F0502020204030204" pitchFamily="34" charset="0"/>
                <a:cs typeface="Calibri" panose="020F0502020204030204" pitchFamily="34" charset="0"/>
              </a:rPr>
              <a:t>b. Hôm nay Nam đi học muộn và đã gặp Linh bạn của Nam trực sao đỏ, Nam nói với Linh  “Tớ đi muộn một chút thôi, cậu đừng ghi tên tớ vào sổ được không? Mình là bạn bè mà.”</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81505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5" name="Hình chữ nhật: Góc Tròn 24">
            <a:extLst>
              <a:ext uri="{FF2B5EF4-FFF2-40B4-BE49-F238E27FC236}">
                <a16:creationId xmlns:a16="http://schemas.microsoft.com/office/drawing/2014/main" id="{3A01E6DC-B1E7-D455-8C05-F7CDFE19B1DA}"/>
              </a:ext>
            </a:extLst>
          </p:cNvPr>
          <p:cNvSpPr/>
          <p:nvPr/>
        </p:nvSpPr>
        <p:spPr>
          <a:xfrm>
            <a:off x="366624" y="1460280"/>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Hình chữ nhật: Góc Tròn 33">
            <a:extLst>
              <a:ext uri="{FF2B5EF4-FFF2-40B4-BE49-F238E27FC236}">
                <a16:creationId xmlns:a16="http://schemas.microsoft.com/office/drawing/2014/main" id="{58EA68D6-5A41-AE04-6460-61FCFB769399}"/>
              </a:ext>
            </a:extLst>
          </p:cNvPr>
          <p:cNvSpPr/>
          <p:nvPr/>
        </p:nvSpPr>
        <p:spPr>
          <a:xfrm>
            <a:off x="346689" y="4037588"/>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Hình chữ nhật: Góc Tròn 37">
            <a:extLst>
              <a:ext uri="{FF2B5EF4-FFF2-40B4-BE49-F238E27FC236}">
                <a16:creationId xmlns:a16="http://schemas.microsoft.com/office/drawing/2014/main" id="{ED6A5E84-5A12-A5C5-437A-870BE7DA2E5D}"/>
              </a:ext>
            </a:extLst>
          </p:cNvPr>
          <p:cNvSpPr/>
          <p:nvPr/>
        </p:nvSpPr>
        <p:spPr>
          <a:xfrm>
            <a:off x="4886506" y="4012911"/>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Hộp Văn bản 25">
            <a:extLst>
              <a:ext uri="{FF2B5EF4-FFF2-40B4-BE49-F238E27FC236}">
                <a16:creationId xmlns:a16="http://schemas.microsoft.com/office/drawing/2014/main" id="{19628261-421B-B689-D7A1-A43879783D8A}"/>
              </a:ext>
            </a:extLst>
          </p:cNvPr>
          <p:cNvSpPr txBox="1"/>
          <p:nvPr/>
        </p:nvSpPr>
        <p:spPr>
          <a:xfrm>
            <a:off x="5287613" y="2853620"/>
            <a:ext cx="1378401"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Bước 4</a:t>
            </a:r>
          </a:p>
        </p:txBody>
      </p:sp>
      <p:sp>
        <p:nvSpPr>
          <p:cNvPr id="14" name="Hộp Văn bản 25">
            <a:extLst>
              <a:ext uri="{FF2B5EF4-FFF2-40B4-BE49-F238E27FC236}">
                <a16:creationId xmlns:a16="http://schemas.microsoft.com/office/drawing/2014/main" id="{ED7B3D2B-0E5B-63A0-951D-EC2CF1C340B7}"/>
              </a:ext>
            </a:extLst>
          </p:cNvPr>
          <p:cNvSpPr txBox="1"/>
          <p:nvPr/>
        </p:nvSpPr>
        <p:spPr>
          <a:xfrm>
            <a:off x="516426" y="1434893"/>
            <a:ext cx="321231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Bốc thăm</a:t>
            </a:r>
          </a:p>
        </p:txBody>
      </p:sp>
      <p:sp>
        <p:nvSpPr>
          <p:cNvPr id="16" name="Hộp Văn bản 25">
            <a:extLst>
              <a:ext uri="{FF2B5EF4-FFF2-40B4-BE49-F238E27FC236}">
                <a16:creationId xmlns:a16="http://schemas.microsoft.com/office/drawing/2014/main" id="{A95A2275-AF98-A1E9-4A26-671645823EDF}"/>
              </a:ext>
            </a:extLst>
          </p:cNvPr>
          <p:cNvSpPr txBox="1"/>
          <p:nvPr/>
        </p:nvSpPr>
        <p:spPr>
          <a:xfrm>
            <a:off x="579620" y="4037588"/>
            <a:ext cx="282399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Sắm vai</a:t>
            </a:r>
          </a:p>
        </p:txBody>
      </p:sp>
      <p:sp>
        <p:nvSpPr>
          <p:cNvPr id="17" name="Hộp Văn bản 25">
            <a:extLst>
              <a:ext uri="{FF2B5EF4-FFF2-40B4-BE49-F238E27FC236}">
                <a16:creationId xmlns:a16="http://schemas.microsoft.com/office/drawing/2014/main" id="{9457A9B2-A4C0-4CF3-9965-3A5416616062}"/>
              </a:ext>
            </a:extLst>
          </p:cNvPr>
          <p:cNvSpPr txBox="1"/>
          <p:nvPr/>
        </p:nvSpPr>
        <p:spPr>
          <a:xfrm>
            <a:off x="5432705" y="3937833"/>
            <a:ext cx="25424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Nhận xét</a:t>
            </a:r>
          </a:p>
        </p:txBody>
      </p:sp>
      <p:pic>
        <p:nvPicPr>
          <p:cNvPr id="22" name="Hình ảnh 21">
            <a:extLst>
              <a:ext uri="{FF2B5EF4-FFF2-40B4-BE49-F238E27FC236}">
                <a16:creationId xmlns:a16="http://schemas.microsoft.com/office/drawing/2014/main" id="{60F412F6-A176-55C0-64BE-8827A936AC9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6875" y1="65750" x2="36875" y2="65750"/>
                        <a14:foregroundMark x1="41250" y1="63125" x2="41250" y2="63125"/>
                        <a14:foregroundMark x1="60875" y1="60500" x2="60875" y2="60500"/>
                        <a14:foregroundMark x1="59625" y1="61375" x2="59625" y2="61375"/>
                        <a14:foregroundMark x1="59625" y1="61375" x2="59625" y2="61375"/>
                        <a14:foregroundMark x1="39125" y1="25625" x2="39125" y2="25625"/>
                        <a14:foregroundMark x1="39500" y1="23875" x2="39500" y2="23875"/>
                        <a14:foregroundMark x1="39500" y1="23875" x2="39500" y2="23875"/>
                        <a14:foregroundMark x1="64000" y1="27000" x2="64000" y2="27000"/>
                        <a14:foregroundMark x1="65750" y1="23875" x2="59625" y2="32125"/>
                        <a14:foregroundMark x1="60500" y1="26125" x2="64875" y2="30375"/>
                        <a14:foregroundMark x1="59625" y1="61000" x2="59625" y2="61000"/>
                        <a14:foregroundMark x1="59625" y1="61000" x2="59625" y2="61000"/>
                        <a14:foregroundMark x1="59625" y1="61000" x2="59625" y2="61000"/>
                        <a14:foregroundMark x1="39125" y1="64500" x2="39125" y2="64500"/>
                        <a14:foregroundMark x1="39125" y1="64500" x2="39125" y2="64500"/>
                        <a14:foregroundMark x1="39125" y1="64500" x2="39125" y2="64500"/>
                        <a14:foregroundMark x1="54375" y1="76625" x2="54375" y2="76625"/>
                        <a14:foregroundMark x1="20750" y1="56125" x2="20750" y2="56125"/>
                        <a14:foregroundMark x1="78750" y1="61000" x2="78750" y2="61000"/>
                      </a14:backgroundRemoval>
                    </a14:imgEffect>
                  </a14:imgLayer>
                </a14:imgProps>
              </a:ext>
            </a:extLst>
          </a:blip>
          <a:srcRect l="9888" t="19430" r="9180" b="24556"/>
          <a:stretch/>
        </p:blipFill>
        <p:spPr>
          <a:xfrm>
            <a:off x="807065" y="4634794"/>
            <a:ext cx="2522920" cy="1581243"/>
          </a:xfrm>
          <a:prstGeom prst="rect">
            <a:avLst/>
          </a:prstGeom>
        </p:spPr>
      </p:pic>
      <p:sp>
        <p:nvSpPr>
          <p:cNvPr id="11" name="Hình chữ nhật: Góc Tròn 10">
            <a:extLst>
              <a:ext uri="{FF2B5EF4-FFF2-40B4-BE49-F238E27FC236}">
                <a16:creationId xmlns:a16="http://schemas.microsoft.com/office/drawing/2014/main" id="{96D45017-4CB6-38C6-A5CA-DAF1FCCB0B0E}"/>
              </a:ext>
            </a:extLst>
          </p:cNvPr>
          <p:cNvSpPr/>
          <p:nvPr/>
        </p:nvSpPr>
        <p:spPr>
          <a:xfrm>
            <a:off x="4919367" y="1464263"/>
            <a:ext cx="3493294" cy="2170155"/>
          </a:xfrm>
          <a:prstGeom prst="roundRect">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18">
            <a:extLst>
              <a:ext uri="{FF2B5EF4-FFF2-40B4-BE49-F238E27FC236}">
                <a16:creationId xmlns:a16="http://schemas.microsoft.com/office/drawing/2014/main" id="{EF112005-49A0-EE01-43A3-F4CB8BF36219}"/>
              </a:ext>
            </a:extLst>
          </p:cNvPr>
          <p:cNvPicPr>
            <a:picLocks noChangeAspect="1"/>
          </p:cNvPicPr>
          <p:nvPr/>
        </p:nvPicPr>
        <p:blipFill>
          <a:blip r:embed="rId5"/>
          <a:stretch>
            <a:fillRect/>
          </a:stretch>
        </p:blipFill>
        <p:spPr>
          <a:xfrm>
            <a:off x="5144657" y="4697093"/>
            <a:ext cx="3217462" cy="1490285"/>
          </a:xfrm>
          <a:prstGeom prst="rect">
            <a:avLst/>
          </a:prstGeom>
        </p:spPr>
      </p:pic>
      <p:pic>
        <p:nvPicPr>
          <p:cNvPr id="9" name="Hình ảnh 8" descr="Ảnh có chứa đồ chơi, đồ họa véc-tơ&#10;&#10;Mô tả được tạo tự động">
            <a:extLst>
              <a:ext uri="{FF2B5EF4-FFF2-40B4-BE49-F238E27FC236}">
                <a16:creationId xmlns:a16="http://schemas.microsoft.com/office/drawing/2014/main" id="{1714EACC-4922-15E0-4EDC-9FE105DA12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10380" y="2189006"/>
            <a:ext cx="2542416" cy="1530794"/>
          </a:xfrm>
          <a:prstGeom prst="rect">
            <a:avLst/>
          </a:prstGeom>
        </p:spPr>
      </p:pic>
      <p:sp>
        <p:nvSpPr>
          <p:cNvPr id="15" name="Hộp Văn bản 25">
            <a:extLst>
              <a:ext uri="{FF2B5EF4-FFF2-40B4-BE49-F238E27FC236}">
                <a16:creationId xmlns:a16="http://schemas.microsoft.com/office/drawing/2014/main" id="{49477A15-2182-991C-5A1D-64CAF4612909}"/>
              </a:ext>
            </a:extLst>
          </p:cNvPr>
          <p:cNvSpPr txBox="1"/>
          <p:nvPr/>
        </p:nvSpPr>
        <p:spPr>
          <a:xfrm>
            <a:off x="5206313" y="1460280"/>
            <a:ext cx="285368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prstClr val="black"/>
                </a:solidFill>
                <a:effectLst/>
                <a:uLnTx/>
                <a:uFillTx/>
                <a:latin typeface="Calibri" panose="020F0502020204030204"/>
                <a:ea typeface="Cambria" panose="02040503050406030204" pitchFamily="18" charset="0"/>
                <a:cs typeface="+mn-cs"/>
              </a:rPr>
              <a:t>Thảo luận</a:t>
            </a:r>
          </a:p>
        </p:txBody>
      </p:sp>
      <p:pic>
        <p:nvPicPr>
          <p:cNvPr id="31" name="Hình ảnh 30" descr="Ảnh có chứa mẫu họa&#10;&#10;Mô tả được tạo tự động">
            <a:extLst>
              <a:ext uri="{FF2B5EF4-FFF2-40B4-BE49-F238E27FC236}">
                <a16:creationId xmlns:a16="http://schemas.microsoft.com/office/drawing/2014/main" id="{81E9A43C-DF58-16F6-E27D-183BD0E7AA13}"/>
              </a:ext>
            </a:extLst>
          </p:cNvPr>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7025" b="25313" l="23510" r="69010">
                        <a14:foregroundMark x1="63809" y1="17360" x2="63809" y2="17360"/>
                        <a14:foregroundMark x1="59463" y1="12717" x2="59463" y2="12717"/>
                        <a14:foregroundMark x1="47138" y1="12475" x2="47138" y2="12475"/>
                        <a14:foregroundMark x1="69057" y1="12475" x2="69057" y2="12475"/>
                        <a14:foregroundMark x1="58347" y1="20105" x2="58347" y2="20105"/>
                        <a14:foregroundMark x1="34552" y1="15947" x2="34552" y2="15947"/>
                        <a14:foregroundMark x1="30064" y1="10375" x2="42171" y2="17078"/>
                        <a14:foregroundMark x1="42488" y1="18003" x2="35858" y2="16714"/>
                        <a14:foregroundMark x1="35858" y1="16714" x2="34362" y2="17360"/>
                        <a14:foregroundMark x1="35573" y1="12838" x2="32296" y2="25353"/>
                        <a14:foregroundMark x1="24617" y1="14819" x2="23510" y2="15260"/>
                        <a14:foregroundMark x1="33128" y1="11425" x2="26407" y2="14105"/>
                        <a14:foregroundMark x1="31893" y1="20145" x2="31893" y2="20145"/>
                        <a14:foregroundMark x1="26170" y1="17683" x2="26170" y2="17683"/>
                        <a14:foregroundMark x1="26977" y1="19782" x2="26977" y2="19782"/>
                        <a14:foregroundMark x1="25552" y1="16996" x2="25552" y2="16996"/>
                        <a14:foregroundMark x1="31703" y1="20468" x2="31703" y2="20468"/>
                        <a14:foregroundMark x1="32106" y1="16996" x2="32724" y2="22931"/>
                        <a14:backgroundMark x1="25196" y1="15260" x2="25196" y2="15260"/>
                        <a14:backgroundMark x1="25576" y1="13403" x2="25196" y2="16149"/>
                        <a14:backgroundMark x1="43481" y1="15260" x2="42769" y2="22608"/>
                        <a14:backgroundMark x1="43315" y1="16795" x2="42579" y2="14009"/>
                        <a14:backgroundMark x1="42223" y1="15866" x2="43481" y2="19540"/>
                        <a14:backgroundMark x1="44028" y1="15260" x2="44218" y2="21397"/>
                        <a14:backgroundMark x1="25386" y1="13403" x2="25030" y2="16472"/>
                        <a14:backgroundMark x1="26122" y1="12798" x2="25742" y2="16795"/>
                        <a14:backgroundMark x1="24840" y1="13686" x2="25386" y2="16795"/>
                      </a14:backgroundRemoval>
                    </a14:imgEffect>
                  </a14:imgLayer>
                </a14:imgProps>
              </a:ext>
              <a:ext uri="{28A0092B-C50C-407E-A947-70E740481C1C}">
                <a14:useLocalDpi xmlns:a14="http://schemas.microsoft.com/office/drawing/2010/main" val="0"/>
              </a:ext>
            </a:extLst>
          </a:blip>
          <a:srcRect l="16681" t="-6638" r="54608" b="69947"/>
          <a:stretch/>
        </p:blipFill>
        <p:spPr>
          <a:xfrm flipH="1">
            <a:off x="310178" y="1940167"/>
            <a:ext cx="2421339" cy="1820184"/>
          </a:xfrm>
          <a:prstGeom prst="rect">
            <a:avLst/>
          </a:prstGeom>
        </p:spPr>
      </p:pic>
      <p:pic>
        <p:nvPicPr>
          <p:cNvPr id="33" name="Hình ảnh 32" descr="Ảnh có chứa mẫu họa&#10;&#10;Mô tả được tạo tự động">
            <a:extLst>
              <a:ext uri="{FF2B5EF4-FFF2-40B4-BE49-F238E27FC236}">
                <a16:creationId xmlns:a16="http://schemas.microsoft.com/office/drawing/2014/main" id="{B8FDD38B-975C-9745-CBFB-773B958A68CD}"/>
              </a:ext>
            </a:extLst>
          </p:cNvPr>
          <p:cNvPicPr>
            <a:picLocks noChangeAspect="1"/>
          </p:cNvPicPr>
          <p:nvPr/>
        </p:nvPicPr>
        <p:blipFill rotWithShape="1">
          <a:blip r:embed="rId9" cstate="hqprint">
            <a:extLst>
              <a:ext uri="{BEBA8EAE-BF5A-486C-A8C5-ECC9F3942E4B}">
                <a14:imgProps xmlns:a14="http://schemas.microsoft.com/office/drawing/2010/main">
                  <a14:imgLayer r:embed="rId8">
                    <a14:imgEffect>
                      <a14:backgroundRemoval t="30763" b="59588" l="68749" r="93564">
                        <a14:foregroundMark x1="93588" y1="38111" x2="93588" y2="38111"/>
                        <a14:foregroundMark x1="81192" y1="59588" x2="81192" y2="59588"/>
                      </a14:backgroundRemoval>
                    </a14:imgEffect>
                  </a14:imgLayer>
                </a14:imgProps>
              </a:ext>
              <a:ext uri="{28A0092B-C50C-407E-A947-70E740481C1C}">
                <a14:useLocalDpi xmlns:a14="http://schemas.microsoft.com/office/drawing/2010/main" val="0"/>
              </a:ext>
            </a:extLst>
          </a:blip>
          <a:srcRect l="65791" t="27368" r="4404" b="38064"/>
          <a:stretch/>
        </p:blipFill>
        <p:spPr>
          <a:xfrm>
            <a:off x="1503323" y="1988595"/>
            <a:ext cx="2406603" cy="1641840"/>
          </a:xfrm>
          <a:prstGeom prst="rect">
            <a:avLst/>
          </a:prstGeom>
        </p:spPr>
      </p:pic>
      <p:grpSp>
        <p:nvGrpSpPr>
          <p:cNvPr id="58" name="Nhóm 57">
            <a:extLst>
              <a:ext uri="{FF2B5EF4-FFF2-40B4-BE49-F238E27FC236}">
                <a16:creationId xmlns:a16="http://schemas.microsoft.com/office/drawing/2014/main" id="{0243641E-D463-21BC-6AF0-37F39C642530}"/>
              </a:ext>
            </a:extLst>
          </p:cNvPr>
          <p:cNvGrpSpPr/>
          <p:nvPr/>
        </p:nvGrpSpPr>
        <p:grpSpPr>
          <a:xfrm>
            <a:off x="3263361" y="3009139"/>
            <a:ext cx="888598" cy="1015663"/>
            <a:chOff x="4816390" y="3139768"/>
            <a:chExt cx="888598" cy="1015663"/>
          </a:xfrm>
        </p:grpSpPr>
        <p:sp>
          <p:nvSpPr>
            <p:cNvPr id="45" name="Hình Bầu dục 44">
              <a:extLst>
                <a:ext uri="{FF2B5EF4-FFF2-40B4-BE49-F238E27FC236}">
                  <a16:creationId xmlns:a16="http://schemas.microsoft.com/office/drawing/2014/main" id="{973230E3-1440-0B44-18CA-7657FBEAB19E}"/>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Hộp Văn bản 56">
              <a:extLst>
                <a:ext uri="{FF2B5EF4-FFF2-40B4-BE49-F238E27FC236}">
                  <a16:creationId xmlns:a16="http://schemas.microsoft.com/office/drawing/2014/main" id="{77586CB1-BC55-5437-309E-30F4128E45A5}"/>
                </a:ext>
              </a:extLst>
            </p:cNvPr>
            <p:cNvSpPr txBox="1"/>
            <p:nvPr/>
          </p:nvSpPr>
          <p:spPr>
            <a:xfrm>
              <a:off x="4938296"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1</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9" name="Nhóm 58">
            <a:extLst>
              <a:ext uri="{FF2B5EF4-FFF2-40B4-BE49-F238E27FC236}">
                <a16:creationId xmlns:a16="http://schemas.microsoft.com/office/drawing/2014/main" id="{35D7971E-EC34-47A2-9ABB-545962BC30E6}"/>
              </a:ext>
            </a:extLst>
          </p:cNvPr>
          <p:cNvGrpSpPr/>
          <p:nvPr/>
        </p:nvGrpSpPr>
        <p:grpSpPr>
          <a:xfrm>
            <a:off x="4579838" y="2984212"/>
            <a:ext cx="830542" cy="1015663"/>
            <a:chOff x="4816390" y="3125254"/>
            <a:chExt cx="830542" cy="1015663"/>
          </a:xfrm>
        </p:grpSpPr>
        <p:sp>
          <p:nvSpPr>
            <p:cNvPr id="60" name="Hình Bầu dục 59">
              <a:extLst>
                <a:ext uri="{FF2B5EF4-FFF2-40B4-BE49-F238E27FC236}">
                  <a16:creationId xmlns:a16="http://schemas.microsoft.com/office/drawing/2014/main" id="{D30C2CD1-68A9-45DD-EDB7-C61AD595B300}"/>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Hộp Văn bản 60">
              <a:extLst>
                <a:ext uri="{FF2B5EF4-FFF2-40B4-BE49-F238E27FC236}">
                  <a16:creationId xmlns:a16="http://schemas.microsoft.com/office/drawing/2014/main" id="{00914BEF-5503-1075-E462-DB6E028083E2}"/>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2</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3" name="Nhóm 62">
            <a:extLst>
              <a:ext uri="{FF2B5EF4-FFF2-40B4-BE49-F238E27FC236}">
                <a16:creationId xmlns:a16="http://schemas.microsoft.com/office/drawing/2014/main" id="{795C452F-602B-8135-4317-0BD08C1EDF81}"/>
              </a:ext>
            </a:extLst>
          </p:cNvPr>
          <p:cNvGrpSpPr/>
          <p:nvPr/>
        </p:nvGrpSpPr>
        <p:grpSpPr>
          <a:xfrm>
            <a:off x="3284442" y="5537963"/>
            <a:ext cx="859570" cy="1015663"/>
            <a:chOff x="4816390" y="3139768"/>
            <a:chExt cx="859570" cy="1015663"/>
          </a:xfrm>
        </p:grpSpPr>
        <p:sp>
          <p:nvSpPr>
            <p:cNvPr id="64" name="Hình Bầu dục 63">
              <a:extLst>
                <a:ext uri="{FF2B5EF4-FFF2-40B4-BE49-F238E27FC236}">
                  <a16:creationId xmlns:a16="http://schemas.microsoft.com/office/drawing/2014/main" id="{05E1D78E-BEE5-B320-E60F-7F8D69AEA20B}"/>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Hộp Văn bản 64">
              <a:extLst>
                <a:ext uri="{FF2B5EF4-FFF2-40B4-BE49-F238E27FC236}">
                  <a16:creationId xmlns:a16="http://schemas.microsoft.com/office/drawing/2014/main" id="{DAD84BC5-3CE9-D8F6-3ACA-49F12D67C3E9}"/>
                </a:ext>
              </a:extLst>
            </p:cNvPr>
            <p:cNvSpPr txBox="1"/>
            <p:nvPr/>
          </p:nvSpPr>
          <p:spPr>
            <a:xfrm>
              <a:off x="4909268" y="3139768"/>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3</a:t>
              </a:r>
              <a:endParaRPr kumimoji="0" lang="en-US" sz="60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66" name="Nhóm 65">
            <a:extLst>
              <a:ext uri="{FF2B5EF4-FFF2-40B4-BE49-F238E27FC236}">
                <a16:creationId xmlns:a16="http://schemas.microsoft.com/office/drawing/2014/main" id="{C7A1256A-08B4-00C5-09DF-AAF49E2B68EF}"/>
              </a:ext>
            </a:extLst>
          </p:cNvPr>
          <p:cNvGrpSpPr/>
          <p:nvPr/>
        </p:nvGrpSpPr>
        <p:grpSpPr>
          <a:xfrm>
            <a:off x="4626958" y="5519336"/>
            <a:ext cx="830542" cy="1015663"/>
            <a:chOff x="4816390" y="3125254"/>
            <a:chExt cx="830542" cy="1015663"/>
          </a:xfrm>
        </p:grpSpPr>
        <p:sp>
          <p:nvSpPr>
            <p:cNvPr id="67" name="Hình Bầu dục 66">
              <a:extLst>
                <a:ext uri="{FF2B5EF4-FFF2-40B4-BE49-F238E27FC236}">
                  <a16:creationId xmlns:a16="http://schemas.microsoft.com/office/drawing/2014/main" id="{5D09A4F2-1256-7A67-A937-490CD41CB85A}"/>
                </a:ext>
              </a:extLst>
            </p:cNvPr>
            <p:cNvSpPr/>
            <p:nvPr/>
          </p:nvSpPr>
          <p:spPr>
            <a:xfrm>
              <a:off x="4816390" y="3252711"/>
              <a:ext cx="772372" cy="758618"/>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Hộp Văn bản 67">
              <a:extLst>
                <a:ext uri="{FF2B5EF4-FFF2-40B4-BE49-F238E27FC236}">
                  <a16:creationId xmlns:a16="http://schemas.microsoft.com/office/drawing/2014/main" id="{8275B1A5-6AE0-A352-46C4-62AEB86A5FAF}"/>
                </a:ext>
              </a:extLst>
            </p:cNvPr>
            <p:cNvSpPr txBox="1"/>
            <p:nvPr/>
          </p:nvSpPr>
          <p:spPr>
            <a:xfrm>
              <a:off x="4880240" y="3125254"/>
              <a:ext cx="76669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28575">
                    <a:solidFill>
                      <a:srgbClr val="FF0066"/>
                    </a:solidFill>
                    <a:prstDash val="solid"/>
                  </a:ln>
                  <a:solidFill>
                    <a:srgbClr val="CC99FF"/>
                  </a:solidFill>
                  <a:effectLst>
                    <a:outerShdw blurRad="12700" dist="38100" dir="2700000" algn="tl" rotWithShape="0">
                      <a:srgbClr val="FF33CC"/>
                    </a:outerShdw>
                  </a:effectLst>
                  <a:uLnTx/>
                  <a:uFillTx/>
                  <a:latin typeface="Calibri" panose="020F0502020204030204"/>
                  <a:ea typeface="+mn-ea"/>
                  <a:cs typeface="+mn-cs"/>
                </a:rPr>
                <a:t>4</a:t>
              </a:r>
              <a:endParaRPr kumimoji="0" lang="en-US" sz="6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69" name="Picture 7">
            <a:extLst>
              <a:ext uri="{FF2B5EF4-FFF2-40B4-BE49-F238E27FC236}">
                <a16:creationId xmlns:a16="http://schemas.microsoft.com/office/drawing/2014/main" id="{9E3EC48A-9318-DB15-77A3-837299E06FA5}"/>
              </a:ext>
            </a:extLst>
          </p:cNvPr>
          <p:cNvPicPr>
            <a:picLocks noChangeAspect="1"/>
          </p:cNvPicPr>
          <p:nvPr/>
        </p:nvPicPr>
        <p:blipFill>
          <a:blip r:embed="rId10"/>
          <a:stretch>
            <a:fillRect/>
          </a:stretch>
        </p:blipFill>
        <p:spPr>
          <a:xfrm>
            <a:off x="8490892" y="2030334"/>
            <a:ext cx="3789875" cy="4845503"/>
          </a:xfrm>
          <a:prstGeom prst="rect">
            <a:avLst/>
          </a:prstGeom>
        </p:spPr>
      </p:pic>
      <p:pic>
        <p:nvPicPr>
          <p:cNvPr id="2" name="Picture 1">
            <a:extLst>
              <a:ext uri="{FF2B5EF4-FFF2-40B4-BE49-F238E27FC236}">
                <a16:creationId xmlns:a16="http://schemas.microsoft.com/office/drawing/2014/main" id="{E24F2DC9-AD48-383C-55EE-58C5822113EF}"/>
              </a:ext>
            </a:extLst>
          </p:cNvPr>
          <p:cNvPicPr>
            <a:picLocks noChangeAspect="1"/>
          </p:cNvPicPr>
          <p:nvPr/>
        </p:nvPicPr>
        <p:blipFill>
          <a:blip r:embed="rId11"/>
          <a:stretch>
            <a:fillRect/>
          </a:stretch>
        </p:blipFill>
        <p:spPr>
          <a:xfrm>
            <a:off x="921674" y="284556"/>
            <a:ext cx="7986452" cy="1164437"/>
          </a:xfrm>
          <a:prstGeom prst="rect">
            <a:avLst/>
          </a:prstGeom>
        </p:spPr>
      </p:pic>
    </p:spTree>
    <p:extLst>
      <p:ext uri="{BB962C8B-B14F-4D97-AF65-F5344CB8AC3E}">
        <p14:creationId xmlns:p14="http://schemas.microsoft.com/office/powerpoint/2010/main" val="1769161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80">
                                          <p:stCondLst>
                                            <p:cond delay="0"/>
                                          </p:stCondLst>
                                        </p:cTn>
                                        <p:tgtEl>
                                          <p:spTgt spid="25"/>
                                        </p:tgtEl>
                                      </p:cBhvr>
                                    </p:animEffect>
                                    <p:anim calcmode="lin" valueType="num">
                                      <p:cBhvr>
                                        <p:cTn id="8"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3" dur="26">
                                          <p:stCondLst>
                                            <p:cond delay="650"/>
                                          </p:stCondLst>
                                        </p:cTn>
                                        <p:tgtEl>
                                          <p:spTgt spid="25"/>
                                        </p:tgtEl>
                                      </p:cBhvr>
                                      <p:to x="100000" y="60000"/>
                                    </p:animScale>
                                    <p:animScale>
                                      <p:cBhvr>
                                        <p:cTn id="14" dur="166" decel="50000">
                                          <p:stCondLst>
                                            <p:cond delay="676"/>
                                          </p:stCondLst>
                                        </p:cTn>
                                        <p:tgtEl>
                                          <p:spTgt spid="25"/>
                                        </p:tgtEl>
                                      </p:cBhvr>
                                      <p:to x="100000" y="100000"/>
                                    </p:animScale>
                                    <p:animScale>
                                      <p:cBhvr>
                                        <p:cTn id="15" dur="26">
                                          <p:stCondLst>
                                            <p:cond delay="1312"/>
                                          </p:stCondLst>
                                        </p:cTn>
                                        <p:tgtEl>
                                          <p:spTgt spid="25"/>
                                        </p:tgtEl>
                                      </p:cBhvr>
                                      <p:to x="100000" y="80000"/>
                                    </p:animScale>
                                    <p:animScale>
                                      <p:cBhvr>
                                        <p:cTn id="16" dur="166" decel="50000">
                                          <p:stCondLst>
                                            <p:cond delay="1338"/>
                                          </p:stCondLst>
                                        </p:cTn>
                                        <p:tgtEl>
                                          <p:spTgt spid="25"/>
                                        </p:tgtEl>
                                      </p:cBhvr>
                                      <p:to x="100000" y="100000"/>
                                    </p:animScale>
                                    <p:animScale>
                                      <p:cBhvr>
                                        <p:cTn id="17" dur="26">
                                          <p:stCondLst>
                                            <p:cond delay="1642"/>
                                          </p:stCondLst>
                                        </p:cTn>
                                        <p:tgtEl>
                                          <p:spTgt spid="25"/>
                                        </p:tgtEl>
                                      </p:cBhvr>
                                      <p:to x="100000" y="90000"/>
                                    </p:animScale>
                                    <p:animScale>
                                      <p:cBhvr>
                                        <p:cTn id="18" dur="166" decel="50000">
                                          <p:stCondLst>
                                            <p:cond delay="1668"/>
                                          </p:stCondLst>
                                        </p:cTn>
                                        <p:tgtEl>
                                          <p:spTgt spid="25"/>
                                        </p:tgtEl>
                                      </p:cBhvr>
                                      <p:to x="100000" y="100000"/>
                                    </p:animScale>
                                    <p:animScale>
                                      <p:cBhvr>
                                        <p:cTn id="19" dur="26">
                                          <p:stCondLst>
                                            <p:cond delay="1808"/>
                                          </p:stCondLst>
                                        </p:cTn>
                                        <p:tgtEl>
                                          <p:spTgt spid="25"/>
                                        </p:tgtEl>
                                      </p:cBhvr>
                                      <p:to x="100000" y="95000"/>
                                    </p:animScale>
                                    <p:animScale>
                                      <p:cBhvr>
                                        <p:cTn id="20" dur="166" decel="50000">
                                          <p:stCondLst>
                                            <p:cond delay="1834"/>
                                          </p:stCondLst>
                                        </p:cTn>
                                        <p:tgtEl>
                                          <p:spTgt spid="2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80">
                                          <p:stCondLst>
                                            <p:cond delay="0"/>
                                          </p:stCondLst>
                                        </p:cTn>
                                        <p:tgtEl>
                                          <p:spTgt spid="14"/>
                                        </p:tgtEl>
                                      </p:cBhvr>
                                    </p:animEffect>
                                    <p:anim calcmode="lin" valueType="num">
                                      <p:cBhvr>
                                        <p:cTn id="2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29" dur="26">
                                          <p:stCondLst>
                                            <p:cond delay="650"/>
                                          </p:stCondLst>
                                        </p:cTn>
                                        <p:tgtEl>
                                          <p:spTgt spid="14"/>
                                        </p:tgtEl>
                                      </p:cBhvr>
                                      <p:to x="100000" y="60000"/>
                                    </p:animScale>
                                    <p:animScale>
                                      <p:cBhvr>
                                        <p:cTn id="30" dur="166" decel="50000">
                                          <p:stCondLst>
                                            <p:cond delay="676"/>
                                          </p:stCondLst>
                                        </p:cTn>
                                        <p:tgtEl>
                                          <p:spTgt spid="14"/>
                                        </p:tgtEl>
                                      </p:cBhvr>
                                      <p:to x="100000" y="100000"/>
                                    </p:animScale>
                                    <p:animScale>
                                      <p:cBhvr>
                                        <p:cTn id="31" dur="26">
                                          <p:stCondLst>
                                            <p:cond delay="1312"/>
                                          </p:stCondLst>
                                        </p:cTn>
                                        <p:tgtEl>
                                          <p:spTgt spid="14"/>
                                        </p:tgtEl>
                                      </p:cBhvr>
                                      <p:to x="100000" y="80000"/>
                                    </p:animScale>
                                    <p:animScale>
                                      <p:cBhvr>
                                        <p:cTn id="32" dur="166" decel="50000">
                                          <p:stCondLst>
                                            <p:cond delay="1338"/>
                                          </p:stCondLst>
                                        </p:cTn>
                                        <p:tgtEl>
                                          <p:spTgt spid="14"/>
                                        </p:tgtEl>
                                      </p:cBhvr>
                                      <p:to x="100000" y="100000"/>
                                    </p:animScale>
                                    <p:animScale>
                                      <p:cBhvr>
                                        <p:cTn id="33" dur="26">
                                          <p:stCondLst>
                                            <p:cond delay="1642"/>
                                          </p:stCondLst>
                                        </p:cTn>
                                        <p:tgtEl>
                                          <p:spTgt spid="14"/>
                                        </p:tgtEl>
                                      </p:cBhvr>
                                      <p:to x="100000" y="90000"/>
                                    </p:animScale>
                                    <p:animScale>
                                      <p:cBhvr>
                                        <p:cTn id="34" dur="166" decel="50000">
                                          <p:stCondLst>
                                            <p:cond delay="1668"/>
                                          </p:stCondLst>
                                        </p:cTn>
                                        <p:tgtEl>
                                          <p:spTgt spid="14"/>
                                        </p:tgtEl>
                                      </p:cBhvr>
                                      <p:to x="100000" y="100000"/>
                                    </p:animScale>
                                    <p:animScale>
                                      <p:cBhvr>
                                        <p:cTn id="35" dur="26">
                                          <p:stCondLst>
                                            <p:cond delay="1808"/>
                                          </p:stCondLst>
                                        </p:cTn>
                                        <p:tgtEl>
                                          <p:spTgt spid="14"/>
                                        </p:tgtEl>
                                      </p:cBhvr>
                                      <p:to x="100000" y="95000"/>
                                    </p:animScale>
                                    <p:animScale>
                                      <p:cBhvr>
                                        <p:cTn id="36" dur="166" decel="50000">
                                          <p:stCondLst>
                                            <p:cond delay="1834"/>
                                          </p:stCondLst>
                                        </p:cTn>
                                        <p:tgtEl>
                                          <p:spTgt spid="14"/>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down)">
                                      <p:cBhvr>
                                        <p:cTn id="39" dur="580">
                                          <p:stCondLst>
                                            <p:cond delay="0"/>
                                          </p:stCondLst>
                                        </p:cTn>
                                        <p:tgtEl>
                                          <p:spTgt spid="31"/>
                                        </p:tgtEl>
                                      </p:cBhvr>
                                    </p:animEffect>
                                    <p:anim calcmode="lin" valueType="num">
                                      <p:cBhvr>
                                        <p:cTn id="4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45" dur="26">
                                          <p:stCondLst>
                                            <p:cond delay="650"/>
                                          </p:stCondLst>
                                        </p:cTn>
                                        <p:tgtEl>
                                          <p:spTgt spid="31"/>
                                        </p:tgtEl>
                                      </p:cBhvr>
                                      <p:to x="100000" y="60000"/>
                                    </p:animScale>
                                    <p:animScale>
                                      <p:cBhvr>
                                        <p:cTn id="46" dur="166" decel="50000">
                                          <p:stCondLst>
                                            <p:cond delay="676"/>
                                          </p:stCondLst>
                                        </p:cTn>
                                        <p:tgtEl>
                                          <p:spTgt spid="31"/>
                                        </p:tgtEl>
                                      </p:cBhvr>
                                      <p:to x="100000" y="100000"/>
                                    </p:animScale>
                                    <p:animScale>
                                      <p:cBhvr>
                                        <p:cTn id="47" dur="26">
                                          <p:stCondLst>
                                            <p:cond delay="1312"/>
                                          </p:stCondLst>
                                        </p:cTn>
                                        <p:tgtEl>
                                          <p:spTgt spid="31"/>
                                        </p:tgtEl>
                                      </p:cBhvr>
                                      <p:to x="100000" y="80000"/>
                                    </p:animScale>
                                    <p:animScale>
                                      <p:cBhvr>
                                        <p:cTn id="48" dur="166" decel="50000">
                                          <p:stCondLst>
                                            <p:cond delay="1338"/>
                                          </p:stCondLst>
                                        </p:cTn>
                                        <p:tgtEl>
                                          <p:spTgt spid="31"/>
                                        </p:tgtEl>
                                      </p:cBhvr>
                                      <p:to x="100000" y="100000"/>
                                    </p:animScale>
                                    <p:animScale>
                                      <p:cBhvr>
                                        <p:cTn id="49" dur="26">
                                          <p:stCondLst>
                                            <p:cond delay="1642"/>
                                          </p:stCondLst>
                                        </p:cTn>
                                        <p:tgtEl>
                                          <p:spTgt spid="31"/>
                                        </p:tgtEl>
                                      </p:cBhvr>
                                      <p:to x="100000" y="90000"/>
                                    </p:animScale>
                                    <p:animScale>
                                      <p:cBhvr>
                                        <p:cTn id="50" dur="166" decel="50000">
                                          <p:stCondLst>
                                            <p:cond delay="1668"/>
                                          </p:stCondLst>
                                        </p:cTn>
                                        <p:tgtEl>
                                          <p:spTgt spid="31"/>
                                        </p:tgtEl>
                                      </p:cBhvr>
                                      <p:to x="100000" y="100000"/>
                                    </p:animScale>
                                    <p:animScale>
                                      <p:cBhvr>
                                        <p:cTn id="51" dur="26">
                                          <p:stCondLst>
                                            <p:cond delay="1808"/>
                                          </p:stCondLst>
                                        </p:cTn>
                                        <p:tgtEl>
                                          <p:spTgt spid="31"/>
                                        </p:tgtEl>
                                      </p:cBhvr>
                                      <p:to x="100000" y="95000"/>
                                    </p:animScale>
                                    <p:animScale>
                                      <p:cBhvr>
                                        <p:cTn id="52" dur="166" decel="50000">
                                          <p:stCondLst>
                                            <p:cond delay="1834"/>
                                          </p:stCondLst>
                                        </p:cTn>
                                        <p:tgtEl>
                                          <p:spTgt spid="31"/>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80">
                                          <p:stCondLst>
                                            <p:cond delay="0"/>
                                          </p:stCondLst>
                                        </p:cTn>
                                        <p:tgtEl>
                                          <p:spTgt spid="33"/>
                                        </p:tgtEl>
                                      </p:cBhvr>
                                    </p:animEffect>
                                    <p:anim calcmode="lin" valueType="num">
                                      <p:cBhvr>
                                        <p:cTn id="56"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1" dur="26">
                                          <p:stCondLst>
                                            <p:cond delay="650"/>
                                          </p:stCondLst>
                                        </p:cTn>
                                        <p:tgtEl>
                                          <p:spTgt spid="33"/>
                                        </p:tgtEl>
                                      </p:cBhvr>
                                      <p:to x="100000" y="60000"/>
                                    </p:animScale>
                                    <p:animScale>
                                      <p:cBhvr>
                                        <p:cTn id="62" dur="166" decel="50000">
                                          <p:stCondLst>
                                            <p:cond delay="676"/>
                                          </p:stCondLst>
                                        </p:cTn>
                                        <p:tgtEl>
                                          <p:spTgt spid="33"/>
                                        </p:tgtEl>
                                      </p:cBhvr>
                                      <p:to x="100000" y="100000"/>
                                    </p:animScale>
                                    <p:animScale>
                                      <p:cBhvr>
                                        <p:cTn id="63" dur="26">
                                          <p:stCondLst>
                                            <p:cond delay="1312"/>
                                          </p:stCondLst>
                                        </p:cTn>
                                        <p:tgtEl>
                                          <p:spTgt spid="33"/>
                                        </p:tgtEl>
                                      </p:cBhvr>
                                      <p:to x="100000" y="80000"/>
                                    </p:animScale>
                                    <p:animScale>
                                      <p:cBhvr>
                                        <p:cTn id="64" dur="166" decel="50000">
                                          <p:stCondLst>
                                            <p:cond delay="1338"/>
                                          </p:stCondLst>
                                        </p:cTn>
                                        <p:tgtEl>
                                          <p:spTgt spid="33"/>
                                        </p:tgtEl>
                                      </p:cBhvr>
                                      <p:to x="100000" y="100000"/>
                                    </p:animScale>
                                    <p:animScale>
                                      <p:cBhvr>
                                        <p:cTn id="65" dur="26">
                                          <p:stCondLst>
                                            <p:cond delay="1642"/>
                                          </p:stCondLst>
                                        </p:cTn>
                                        <p:tgtEl>
                                          <p:spTgt spid="33"/>
                                        </p:tgtEl>
                                      </p:cBhvr>
                                      <p:to x="100000" y="90000"/>
                                    </p:animScale>
                                    <p:animScale>
                                      <p:cBhvr>
                                        <p:cTn id="66" dur="166" decel="50000">
                                          <p:stCondLst>
                                            <p:cond delay="1668"/>
                                          </p:stCondLst>
                                        </p:cTn>
                                        <p:tgtEl>
                                          <p:spTgt spid="33"/>
                                        </p:tgtEl>
                                      </p:cBhvr>
                                      <p:to x="100000" y="100000"/>
                                    </p:animScale>
                                    <p:animScale>
                                      <p:cBhvr>
                                        <p:cTn id="67" dur="26">
                                          <p:stCondLst>
                                            <p:cond delay="1808"/>
                                          </p:stCondLst>
                                        </p:cTn>
                                        <p:tgtEl>
                                          <p:spTgt spid="33"/>
                                        </p:tgtEl>
                                      </p:cBhvr>
                                      <p:to x="100000" y="95000"/>
                                    </p:animScale>
                                    <p:animScale>
                                      <p:cBhvr>
                                        <p:cTn id="68" dur="166" decel="50000">
                                          <p:stCondLst>
                                            <p:cond delay="1834"/>
                                          </p:stCondLst>
                                        </p:cTn>
                                        <p:tgtEl>
                                          <p:spTgt spid="33"/>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58"/>
                                        </p:tgtEl>
                                        <p:attrNameLst>
                                          <p:attrName>style.visibility</p:attrName>
                                        </p:attrNameLst>
                                      </p:cBhvr>
                                      <p:to>
                                        <p:strVal val="visible"/>
                                      </p:to>
                                    </p:set>
                                    <p:animEffect transition="in" filter="wipe(down)">
                                      <p:cBhvr>
                                        <p:cTn id="71" dur="580">
                                          <p:stCondLst>
                                            <p:cond delay="0"/>
                                          </p:stCondLst>
                                        </p:cTn>
                                        <p:tgtEl>
                                          <p:spTgt spid="58"/>
                                        </p:tgtEl>
                                      </p:cBhvr>
                                    </p:animEffect>
                                    <p:anim calcmode="lin" valueType="num">
                                      <p:cBhvr>
                                        <p:cTn id="72" dur="1822" tmFilter="0,0; 0.14,0.36; 0.43,0.73; 0.71,0.91; 1.0,1.0">
                                          <p:stCondLst>
                                            <p:cond delay="0"/>
                                          </p:stCondLst>
                                        </p:cTn>
                                        <p:tgtEl>
                                          <p:spTgt spid="58"/>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58"/>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58"/>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58"/>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58"/>
                                        </p:tgtEl>
                                        <p:attrNameLst>
                                          <p:attrName>ppt_y</p:attrName>
                                        </p:attrNameLst>
                                      </p:cBhvr>
                                      <p:tavLst>
                                        <p:tav tm="0" fmla="#ppt_y-sin(pi*$)/81">
                                          <p:val>
                                            <p:fltVal val="0"/>
                                          </p:val>
                                        </p:tav>
                                        <p:tav tm="100000">
                                          <p:val>
                                            <p:fltVal val="1"/>
                                          </p:val>
                                        </p:tav>
                                      </p:tavLst>
                                    </p:anim>
                                    <p:animScale>
                                      <p:cBhvr>
                                        <p:cTn id="77" dur="26">
                                          <p:stCondLst>
                                            <p:cond delay="650"/>
                                          </p:stCondLst>
                                        </p:cTn>
                                        <p:tgtEl>
                                          <p:spTgt spid="58"/>
                                        </p:tgtEl>
                                      </p:cBhvr>
                                      <p:to x="100000" y="60000"/>
                                    </p:animScale>
                                    <p:animScale>
                                      <p:cBhvr>
                                        <p:cTn id="78" dur="166" decel="50000">
                                          <p:stCondLst>
                                            <p:cond delay="676"/>
                                          </p:stCondLst>
                                        </p:cTn>
                                        <p:tgtEl>
                                          <p:spTgt spid="58"/>
                                        </p:tgtEl>
                                      </p:cBhvr>
                                      <p:to x="100000" y="100000"/>
                                    </p:animScale>
                                    <p:animScale>
                                      <p:cBhvr>
                                        <p:cTn id="79" dur="26">
                                          <p:stCondLst>
                                            <p:cond delay="1312"/>
                                          </p:stCondLst>
                                        </p:cTn>
                                        <p:tgtEl>
                                          <p:spTgt spid="58"/>
                                        </p:tgtEl>
                                      </p:cBhvr>
                                      <p:to x="100000" y="80000"/>
                                    </p:animScale>
                                    <p:animScale>
                                      <p:cBhvr>
                                        <p:cTn id="80" dur="166" decel="50000">
                                          <p:stCondLst>
                                            <p:cond delay="1338"/>
                                          </p:stCondLst>
                                        </p:cTn>
                                        <p:tgtEl>
                                          <p:spTgt spid="58"/>
                                        </p:tgtEl>
                                      </p:cBhvr>
                                      <p:to x="100000" y="100000"/>
                                    </p:animScale>
                                    <p:animScale>
                                      <p:cBhvr>
                                        <p:cTn id="81" dur="26">
                                          <p:stCondLst>
                                            <p:cond delay="1642"/>
                                          </p:stCondLst>
                                        </p:cTn>
                                        <p:tgtEl>
                                          <p:spTgt spid="58"/>
                                        </p:tgtEl>
                                      </p:cBhvr>
                                      <p:to x="100000" y="90000"/>
                                    </p:animScale>
                                    <p:animScale>
                                      <p:cBhvr>
                                        <p:cTn id="82" dur="166" decel="50000">
                                          <p:stCondLst>
                                            <p:cond delay="1668"/>
                                          </p:stCondLst>
                                        </p:cTn>
                                        <p:tgtEl>
                                          <p:spTgt spid="58"/>
                                        </p:tgtEl>
                                      </p:cBhvr>
                                      <p:to x="100000" y="100000"/>
                                    </p:animScale>
                                    <p:animScale>
                                      <p:cBhvr>
                                        <p:cTn id="83" dur="26">
                                          <p:stCondLst>
                                            <p:cond delay="1808"/>
                                          </p:stCondLst>
                                        </p:cTn>
                                        <p:tgtEl>
                                          <p:spTgt spid="58"/>
                                        </p:tgtEl>
                                      </p:cBhvr>
                                      <p:to x="100000" y="95000"/>
                                    </p:animScale>
                                    <p:animScale>
                                      <p:cBhvr>
                                        <p:cTn id="84" dur="166" decel="50000">
                                          <p:stCondLst>
                                            <p:cond delay="1834"/>
                                          </p:stCondLst>
                                        </p:cTn>
                                        <p:tgtEl>
                                          <p:spTgt spid="58"/>
                                        </p:tgtEl>
                                      </p:cBhvr>
                                      <p:to x="100000" y="100000"/>
                                    </p:animScale>
                                  </p:childTnLst>
                                </p:cTn>
                              </p:par>
                            </p:childTnLst>
                          </p:cTn>
                        </p:par>
                      </p:childTnLst>
                    </p:cTn>
                  </p:par>
                  <p:par>
                    <p:cTn id="85" fill="hold">
                      <p:stCondLst>
                        <p:cond delay="indefinite"/>
                      </p:stCondLst>
                      <p:childTnLst>
                        <p:par>
                          <p:cTn id="86" fill="hold">
                            <p:stCondLst>
                              <p:cond delay="0"/>
                            </p:stCondLst>
                            <p:childTnLst>
                              <p:par>
                                <p:cTn id="87" presetID="26" presetClass="entr" presetSubtype="0" fill="hold" grpId="0" nodeType="clickEffect">
                                  <p:stCondLst>
                                    <p:cond delay="0"/>
                                  </p:stCondLst>
                                  <p:childTnLst>
                                    <p:set>
                                      <p:cBhvr>
                                        <p:cTn id="88" dur="1" fill="hold">
                                          <p:stCondLst>
                                            <p:cond delay="0"/>
                                          </p:stCondLst>
                                        </p:cTn>
                                        <p:tgtEl>
                                          <p:spTgt spid="56"/>
                                        </p:tgtEl>
                                        <p:attrNameLst>
                                          <p:attrName>style.visibility</p:attrName>
                                        </p:attrNameLst>
                                      </p:cBhvr>
                                      <p:to>
                                        <p:strVal val="visible"/>
                                      </p:to>
                                    </p:set>
                                    <p:animEffect transition="in" filter="wipe(down)">
                                      <p:cBhvr>
                                        <p:cTn id="89" dur="580">
                                          <p:stCondLst>
                                            <p:cond delay="0"/>
                                          </p:stCondLst>
                                        </p:cTn>
                                        <p:tgtEl>
                                          <p:spTgt spid="56"/>
                                        </p:tgtEl>
                                      </p:cBhvr>
                                    </p:animEffect>
                                    <p:anim calcmode="lin" valueType="num">
                                      <p:cBhvr>
                                        <p:cTn id="90"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95" dur="26">
                                          <p:stCondLst>
                                            <p:cond delay="650"/>
                                          </p:stCondLst>
                                        </p:cTn>
                                        <p:tgtEl>
                                          <p:spTgt spid="56"/>
                                        </p:tgtEl>
                                      </p:cBhvr>
                                      <p:to x="100000" y="60000"/>
                                    </p:animScale>
                                    <p:animScale>
                                      <p:cBhvr>
                                        <p:cTn id="96" dur="166" decel="50000">
                                          <p:stCondLst>
                                            <p:cond delay="676"/>
                                          </p:stCondLst>
                                        </p:cTn>
                                        <p:tgtEl>
                                          <p:spTgt spid="56"/>
                                        </p:tgtEl>
                                      </p:cBhvr>
                                      <p:to x="100000" y="100000"/>
                                    </p:animScale>
                                    <p:animScale>
                                      <p:cBhvr>
                                        <p:cTn id="97" dur="26">
                                          <p:stCondLst>
                                            <p:cond delay="1312"/>
                                          </p:stCondLst>
                                        </p:cTn>
                                        <p:tgtEl>
                                          <p:spTgt spid="56"/>
                                        </p:tgtEl>
                                      </p:cBhvr>
                                      <p:to x="100000" y="80000"/>
                                    </p:animScale>
                                    <p:animScale>
                                      <p:cBhvr>
                                        <p:cTn id="98" dur="166" decel="50000">
                                          <p:stCondLst>
                                            <p:cond delay="1338"/>
                                          </p:stCondLst>
                                        </p:cTn>
                                        <p:tgtEl>
                                          <p:spTgt spid="56"/>
                                        </p:tgtEl>
                                      </p:cBhvr>
                                      <p:to x="100000" y="100000"/>
                                    </p:animScale>
                                    <p:animScale>
                                      <p:cBhvr>
                                        <p:cTn id="99" dur="26">
                                          <p:stCondLst>
                                            <p:cond delay="1642"/>
                                          </p:stCondLst>
                                        </p:cTn>
                                        <p:tgtEl>
                                          <p:spTgt spid="56"/>
                                        </p:tgtEl>
                                      </p:cBhvr>
                                      <p:to x="100000" y="90000"/>
                                    </p:animScale>
                                    <p:animScale>
                                      <p:cBhvr>
                                        <p:cTn id="100" dur="166" decel="50000">
                                          <p:stCondLst>
                                            <p:cond delay="1668"/>
                                          </p:stCondLst>
                                        </p:cTn>
                                        <p:tgtEl>
                                          <p:spTgt spid="56"/>
                                        </p:tgtEl>
                                      </p:cBhvr>
                                      <p:to x="100000" y="100000"/>
                                    </p:animScale>
                                    <p:animScale>
                                      <p:cBhvr>
                                        <p:cTn id="101" dur="26">
                                          <p:stCondLst>
                                            <p:cond delay="1808"/>
                                          </p:stCondLst>
                                        </p:cTn>
                                        <p:tgtEl>
                                          <p:spTgt spid="56"/>
                                        </p:tgtEl>
                                      </p:cBhvr>
                                      <p:to x="100000" y="95000"/>
                                    </p:animScale>
                                    <p:animScale>
                                      <p:cBhvr>
                                        <p:cTn id="102" dur="166" decel="50000">
                                          <p:stCondLst>
                                            <p:cond delay="1834"/>
                                          </p:stCondLst>
                                        </p:cTn>
                                        <p:tgtEl>
                                          <p:spTgt spid="56"/>
                                        </p:tgtEl>
                                      </p:cBhvr>
                                      <p:to x="100000" y="100000"/>
                                    </p:animScale>
                                  </p:childTnLst>
                                </p:cTn>
                              </p:par>
                              <p:par>
                                <p:cTn id="103" presetID="26" presetClass="entr" presetSubtype="0" fill="hold" grpId="0" nodeType="withEffect">
                                  <p:stCondLst>
                                    <p:cond delay="0"/>
                                  </p:stCondLst>
                                  <p:childTnLst>
                                    <p:set>
                                      <p:cBhvr>
                                        <p:cTn id="104" dur="1" fill="hold">
                                          <p:stCondLst>
                                            <p:cond delay="0"/>
                                          </p:stCondLst>
                                        </p:cTn>
                                        <p:tgtEl>
                                          <p:spTgt spid="11"/>
                                        </p:tgtEl>
                                        <p:attrNameLst>
                                          <p:attrName>style.visibility</p:attrName>
                                        </p:attrNameLst>
                                      </p:cBhvr>
                                      <p:to>
                                        <p:strVal val="visible"/>
                                      </p:to>
                                    </p:set>
                                    <p:animEffect transition="in" filter="wipe(down)">
                                      <p:cBhvr>
                                        <p:cTn id="105" dur="580">
                                          <p:stCondLst>
                                            <p:cond delay="0"/>
                                          </p:stCondLst>
                                        </p:cTn>
                                        <p:tgtEl>
                                          <p:spTgt spid="11"/>
                                        </p:tgtEl>
                                      </p:cBhvr>
                                    </p:animEffect>
                                    <p:anim calcmode="lin" valueType="num">
                                      <p:cBhvr>
                                        <p:cTn id="106"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11" dur="26">
                                          <p:stCondLst>
                                            <p:cond delay="650"/>
                                          </p:stCondLst>
                                        </p:cTn>
                                        <p:tgtEl>
                                          <p:spTgt spid="11"/>
                                        </p:tgtEl>
                                      </p:cBhvr>
                                      <p:to x="100000" y="60000"/>
                                    </p:animScale>
                                    <p:animScale>
                                      <p:cBhvr>
                                        <p:cTn id="112" dur="166" decel="50000">
                                          <p:stCondLst>
                                            <p:cond delay="676"/>
                                          </p:stCondLst>
                                        </p:cTn>
                                        <p:tgtEl>
                                          <p:spTgt spid="11"/>
                                        </p:tgtEl>
                                      </p:cBhvr>
                                      <p:to x="100000" y="100000"/>
                                    </p:animScale>
                                    <p:animScale>
                                      <p:cBhvr>
                                        <p:cTn id="113" dur="26">
                                          <p:stCondLst>
                                            <p:cond delay="1312"/>
                                          </p:stCondLst>
                                        </p:cTn>
                                        <p:tgtEl>
                                          <p:spTgt spid="11"/>
                                        </p:tgtEl>
                                      </p:cBhvr>
                                      <p:to x="100000" y="80000"/>
                                    </p:animScale>
                                    <p:animScale>
                                      <p:cBhvr>
                                        <p:cTn id="114" dur="166" decel="50000">
                                          <p:stCondLst>
                                            <p:cond delay="1338"/>
                                          </p:stCondLst>
                                        </p:cTn>
                                        <p:tgtEl>
                                          <p:spTgt spid="11"/>
                                        </p:tgtEl>
                                      </p:cBhvr>
                                      <p:to x="100000" y="100000"/>
                                    </p:animScale>
                                    <p:animScale>
                                      <p:cBhvr>
                                        <p:cTn id="115" dur="26">
                                          <p:stCondLst>
                                            <p:cond delay="1642"/>
                                          </p:stCondLst>
                                        </p:cTn>
                                        <p:tgtEl>
                                          <p:spTgt spid="11"/>
                                        </p:tgtEl>
                                      </p:cBhvr>
                                      <p:to x="100000" y="90000"/>
                                    </p:animScale>
                                    <p:animScale>
                                      <p:cBhvr>
                                        <p:cTn id="116" dur="166" decel="50000">
                                          <p:stCondLst>
                                            <p:cond delay="1668"/>
                                          </p:stCondLst>
                                        </p:cTn>
                                        <p:tgtEl>
                                          <p:spTgt spid="11"/>
                                        </p:tgtEl>
                                      </p:cBhvr>
                                      <p:to x="100000" y="100000"/>
                                    </p:animScale>
                                    <p:animScale>
                                      <p:cBhvr>
                                        <p:cTn id="117" dur="26">
                                          <p:stCondLst>
                                            <p:cond delay="1808"/>
                                          </p:stCondLst>
                                        </p:cTn>
                                        <p:tgtEl>
                                          <p:spTgt spid="11"/>
                                        </p:tgtEl>
                                      </p:cBhvr>
                                      <p:to x="100000" y="95000"/>
                                    </p:animScale>
                                    <p:animScale>
                                      <p:cBhvr>
                                        <p:cTn id="118" dur="166" decel="50000">
                                          <p:stCondLst>
                                            <p:cond delay="1834"/>
                                          </p:stCondLst>
                                        </p:cTn>
                                        <p:tgtEl>
                                          <p:spTgt spid="11"/>
                                        </p:tgtEl>
                                      </p:cBhvr>
                                      <p:to x="100000" y="100000"/>
                                    </p:animScale>
                                  </p:childTnLst>
                                </p:cTn>
                              </p:par>
                              <p:par>
                                <p:cTn id="119" presetID="26" presetClass="entr" presetSubtype="0" fill="hold" nodeType="withEffect">
                                  <p:stCondLst>
                                    <p:cond delay="0"/>
                                  </p:stCondLst>
                                  <p:childTnLst>
                                    <p:set>
                                      <p:cBhvr>
                                        <p:cTn id="120" dur="1" fill="hold">
                                          <p:stCondLst>
                                            <p:cond delay="0"/>
                                          </p:stCondLst>
                                        </p:cTn>
                                        <p:tgtEl>
                                          <p:spTgt spid="9"/>
                                        </p:tgtEl>
                                        <p:attrNameLst>
                                          <p:attrName>style.visibility</p:attrName>
                                        </p:attrNameLst>
                                      </p:cBhvr>
                                      <p:to>
                                        <p:strVal val="visible"/>
                                      </p:to>
                                    </p:set>
                                    <p:animEffect transition="in" filter="wipe(down)">
                                      <p:cBhvr>
                                        <p:cTn id="121" dur="580">
                                          <p:stCondLst>
                                            <p:cond delay="0"/>
                                          </p:stCondLst>
                                        </p:cTn>
                                        <p:tgtEl>
                                          <p:spTgt spid="9"/>
                                        </p:tgtEl>
                                      </p:cBhvr>
                                    </p:animEffect>
                                    <p:anim calcmode="lin" valueType="num">
                                      <p:cBhvr>
                                        <p:cTn id="1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27" dur="26">
                                          <p:stCondLst>
                                            <p:cond delay="650"/>
                                          </p:stCondLst>
                                        </p:cTn>
                                        <p:tgtEl>
                                          <p:spTgt spid="9"/>
                                        </p:tgtEl>
                                      </p:cBhvr>
                                      <p:to x="100000" y="60000"/>
                                    </p:animScale>
                                    <p:animScale>
                                      <p:cBhvr>
                                        <p:cTn id="128" dur="166" decel="50000">
                                          <p:stCondLst>
                                            <p:cond delay="676"/>
                                          </p:stCondLst>
                                        </p:cTn>
                                        <p:tgtEl>
                                          <p:spTgt spid="9"/>
                                        </p:tgtEl>
                                      </p:cBhvr>
                                      <p:to x="100000" y="100000"/>
                                    </p:animScale>
                                    <p:animScale>
                                      <p:cBhvr>
                                        <p:cTn id="129" dur="26">
                                          <p:stCondLst>
                                            <p:cond delay="1312"/>
                                          </p:stCondLst>
                                        </p:cTn>
                                        <p:tgtEl>
                                          <p:spTgt spid="9"/>
                                        </p:tgtEl>
                                      </p:cBhvr>
                                      <p:to x="100000" y="80000"/>
                                    </p:animScale>
                                    <p:animScale>
                                      <p:cBhvr>
                                        <p:cTn id="130" dur="166" decel="50000">
                                          <p:stCondLst>
                                            <p:cond delay="1338"/>
                                          </p:stCondLst>
                                        </p:cTn>
                                        <p:tgtEl>
                                          <p:spTgt spid="9"/>
                                        </p:tgtEl>
                                      </p:cBhvr>
                                      <p:to x="100000" y="100000"/>
                                    </p:animScale>
                                    <p:animScale>
                                      <p:cBhvr>
                                        <p:cTn id="131" dur="26">
                                          <p:stCondLst>
                                            <p:cond delay="1642"/>
                                          </p:stCondLst>
                                        </p:cTn>
                                        <p:tgtEl>
                                          <p:spTgt spid="9"/>
                                        </p:tgtEl>
                                      </p:cBhvr>
                                      <p:to x="100000" y="90000"/>
                                    </p:animScale>
                                    <p:animScale>
                                      <p:cBhvr>
                                        <p:cTn id="132" dur="166" decel="50000">
                                          <p:stCondLst>
                                            <p:cond delay="1668"/>
                                          </p:stCondLst>
                                        </p:cTn>
                                        <p:tgtEl>
                                          <p:spTgt spid="9"/>
                                        </p:tgtEl>
                                      </p:cBhvr>
                                      <p:to x="100000" y="100000"/>
                                    </p:animScale>
                                    <p:animScale>
                                      <p:cBhvr>
                                        <p:cTn id="133" dur="26">
                                          <p:stCondLst>
                                            <p:cond delay="1808"/>
                                          </p:stCondLst>
                                        </p:cTn>
                                        <p:tgtEl>
                                          <p:spTgt spid="9"/>
                                        </p:tgtEl>
                                      </p:cBhvr>
                                      <p:to x="100000" y="95000"/>
                                    </p:animScale>
                                    <p:animScale>
                                      <p:cBhvr>
                                        <p:cTn id="134" dur="166" decel="50000">
                                          <p:stCondLst>
                                            <p:cond delay="1834"/>
                                          </p:stCondLst>
                                        </p:cTn>
                                        <p:tgtEl>
                                          <p:spTgt spid="9"/>
                                        </p:tgtEl>
                                      </p:cBhvr>
                                      <p:to x="100000" y="100000"/>
                                    </p:animScale>
                                  </p:childTnLst>
                                </p:cTn>
                              </p:par>
                              <p:par>
                                <p:cTn id="135" presetID="26" presetClass="entr" presetSubtype="0" fill="hold" grpId="0" nodeType="withEffect">
                                  <p:stCondLst>
                                    <p:cond delay="0"/>
                                  </p:stCondLst>
                                  <p:childTnLst>
                                    <p:set>
                                      <p:cBhvr>
                                        <p:cTn id="136" dur="1" fill="hold">
                                          <p:stCondLst>
                                            <p:cond delay="0"/>
                                          </p:stCondLst>
                                        </p:cTn>
                                        <p:tgtEl>
                                          <p:spTgt spid="15"/>
                                        </p:tgtEl>
                                        <p:attrNameLst>
                                          <p:attrName>style.visibility</p:attrName>
                                        </p:attrNameLst>
                                      </p:cBhvr>
                                      <p:to>
                                        <p:strVal val="visible"/>
                                      </p:to>
                                    </p:set>
                                    <p:animEffect transition="in" filter="wipe(down)">
                                      <p:cBhvr>
                                        <p:cTn id="137" dur="580">
                                          <p:stCondLst>
                                            <p:cond delay="0"/>
                                          </p:stCondLst>
                                        </p:cTn>
                                        <p:tgtEl>
                                          <p:spTgt spid="15"/>
                                        </p:tgtEl>
                                      </p:cBhvr>
                                    </p:animEffect>
                                    <p:anim calcmode="lin" valueType="num">
                                      <p:cBhvr>
                                        <p:cTn id="1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43" dur="26">
                                          <p:stCondLst>
                                            <p:cond delay="650"/>
                                          </p:stCondLst>
                                        </p:cTn>
                                        <p:tgtEl>
                                          <p:spTgt spid="15"/>
                                        </p:tgtEl>
                                      </p:cBhvr>
                                      <p:to x="100000" y="60000"/>
                                    </p:animScale>
                                    <p:animScale>
                                      <p:cBhvr>
                                        <p:cTn id="144" dur="166" decel="50000">
                                          <p:stCondLst>
                                            <p:cond delay="676"/>
                                          </p:stCondLst>
                                        </p:cTn>
                                        <p:tgtEl>
                                          <p:spTgt spid="15"/>
                                        </p:tgtEl>
                                      </p:cBhvr>
                                      <p:to x="100000" y="100000"/>
                                    </p:animScale>
                                    <p:animScale>
                                      <p:cBhvr>
                                        <p:cTn id="145" dur="26">
                                          <p:stCondLst>
                                            <p:cond delay="1312"/>
                                          </p:stCondLst>
                                        </p:cTn>
                                        <p:tgtEl>
                                          <p:spTgt spid="15"/>
                                        </p:tgtEl>
                                      </p:cBhvr>
                                      <p:to x="100000" y="80000"/>
                                    </p:animScale>
                                    <p:animScale>
                                      <p:cBhvr>
                                        <p:cTn id="146" dur="166" decel="50000">
                                          <p:stCondLst>
                                            <p:cond delay="1338"/>
                                          </p:stCondLst>
                                        </p:cTn>
                                        <p:tgtEl>
                                          <p:spTgt spid="15"/>
                                        </p:tgtEl>
                                      </p:cBhvr>
                                      <p:to x="100000" y="100000"/>
                                    </p:animScale>
                                    <p:animScale>
                                      <p:cBhvr>
                                        <p:cTn id="147" dur="26">
                                          <p:stCondLst>
                                            <p:cond delay="1642"/>
                                          </p:stCondLst>
                                        </p:cTn>
                                        <p:tgtEl>
                                          <p:spTgt spid="15"/>
                                        </p:tgtEl>
                                      </p:cBhvr>
                                      <p:to x="100000" y="90000"/>
                                    </p:animScale>
                                    <p:animScale>
                                      <p:cBhvr>
                                        <p:cTn id="148" dur="166" decel="50000">
                                          <p:stCondLst>
                                            <p:cond delay="1668"/>
                                          </p:stCondLst>
                                        </p:cTn>
                                        <p:tgtEl>
                                          <p:spTgt spid="15"/>
                                        </p:tgtEl>
                                      </p:cBhvr>
                                      <p:to x="100000" y="100000"/>
                                    </p:animScale>
                                    <p:animScale>
                                      <p:cBhvr>
                                        <p:cTn id="149" dur="26">
                                          <p:stCondLst>
                                            <p:cond delay="1808"/>
                                          </p:stCondLst>
                                        </p:cTn>
                                        <p:tgtEl>
                                          <p:spTgt spid="15"/>
                                        </p:tgtEl>
                                      </p:cBhvr>
                                      <p:to x="100000" y="95000"/>
                                    </p:animScale>
                                    <p:animScale>
                                      <p:cBhvr>
                                        <p:cTn id="150" dur="166" decel="50000">
                                          <p:stCondLst>
                                            <p:cond delay="1834"/>
                                          </p:stCondLst>
                                        </p:cTn>
                                        <p:tgtEl>
                                          <p:spTgt spid="15"/>
                                        </p:tgtEl>
                                      </p:cBhvr>
                                      <p:to x="100000" y="100000"/>
                                    </p:animScale>
                                  </p:childTnLst>
                                </p:cTn>
                              </p:par>
                              <p:par>
                                <p:cTn id="151" presetID="26" presetClass="entr" presetSubtype="0" fill="hold" nodeType="withEffect">
                                  <p:stCondLst>
                                    <p:cond delay="0"/>
                                  </p:stCondLst>
                                  <p:childTnLst>
                                    <p:set>
                                      <p:cBhvr>
                                        <p:cTn id="152" dur="1" fill="hold">
                                          <p:stCondLst>
                                            <p:cond delay="0"/>
                                          </p:stCondLst>
                                        </p:cTn>
                                        <p:tgtEl>
                                          <p:spTgt spid="59"/>
                                        </p:tgtEl>
                                        <p:attrNameLst>
                                          <p:attrName>style.visibility</p:attrName>
                                        </p:attrNameLst>
                                      </p:cBhvr>
                                      <p:to>
                                        <p:strVal val="visible"/>
                                      </p:to>
                                    </p:set>
                                    <p:animEffect transition="in" filter="wipe(down)">
                                      <p:cBhvr>
                                        <p:cTn id="153" dur="580">
                                          <p:stCondLst>
                                            <p:cond delay="0"/>
                                          </p:stCondLst>
                                        </p:cTn>
                                        <p:tgtEl>
                                          <p:spTgt spid="59"/>
                                        </p:tgtEl>
                                      </p:cBhvr>
                                    </p:animEffect>
                                    <p:anim calcmode="lin" valueType="num">
                                      <p:cBhvr>
                                        <p:cTn id="154" dur="1822" tmFilter="0,0; 0.14,0.36; 0.43,0.73; 0.71,0.91; 1.0,1.0">
                                          <p:stCondLst>
                                            <p:cond delay="0"/>
                                          </p:stCondLst>
                                        </p:cTn>
                                        <p:tgtEl>
                                          <p:spTgt spid="59"/>
                                        </p:tgtEl>
                                        <p:attrNameLst>
                                          <p:attrName>ppt_x</p:attrName>
                                        </p:attrNameLst>
                                      </p:cBhvr>
                                      <p:tavLst>
                                        <p:tav tm="0">
                                          <p:val>
                                            <p:strVal val="#ppt_x-0.25"/>
                                          </p:val>
                                        </p:tav>
                                        <p:tav tm="100000">
                                          <p:val>
                                            <p:strVal val="#ppt_x"/>
                                          </p:val>
                                        </p:tav>
                                      </p:tavLst>
                                    </p:anim>
                                    <p:anim calcmode="lin" valueType="num">
                                      <p:cBhvr>
                                        <p:cTn id="155" dur="664" tmFilter="0.0,0.0; 0.25,0.07; 0.50,0.2; 0.75,0.467; 1.0,1.0">
                                          <p:stCondLst>
                                            <p:cond delay="0"/>
                                          </p:stCondLst>
                                        </p:cTn>
                                        <p:tgtEl>
                                          <p:spTgt spid="59"/>
                                        </p:tgtEl>
                                        <p:attrNameLst>
                                          <p:attrName>ppt_y</p:attrName>
                                        </p:attrNameLst>
                                      </p:cBhvr>
                                      <p:tavLst>
                                        <p:tav tm="0" fmla="#ppt_y-sin(pi*$)/3">
                                          <p:val>
                                            <p:fltVal val="0.5"/>
                                          </p:val>
                                        </p:tav>
                                        <p:tav tm="100000">
                                          <p:val>
                                            <p:fltVal val="1"/>
                                          </p:val>
                                        </p:tav>
                                      </p:tavLst>
                                    </p:anim>
                                    <p:anim calcmode="lin" valueType="num">
                                      <p:cBhvr>
                                        <p:cTn id="156" dur="664" tmFilter="0, 0; 0.125,0.2665; 0.25,0.4; 0.375,0.465; 0.5,0.5;  0.625,0.535; 0.75,0.6; 0.875,0.7335; 1,1">
                                          <p:stCondLst>
                                            <p:cond delay="664"/>
                                          </p:stCondLst>
                                        </p:cTn>
                                        <p:tgtEl>
                                          <p:spTgt spid="59"/>
                                        </p:tgtEl>
                                        <p:attrNameLst>
                                          <p:attrName>ppt_y</p:attrName>
                                        </p:attrNameLst>
                                      </p:cBhvr>
                                      <p:tavLst>
                                        <p:tav tm="0" fmla="#ppt_y-sin(pi*$)/9">
                                          <p:val>
                                            <p:fltVal val="0"/>
                                          </p:val>
                                        </p:tav>
                                        <p:tav tm="100000">
                                          <p:val>
                                            <p:fltVal val="1"/>
                                          </p:val>
                                        </p:tav>
                                      </p:tavLst>
                                    </p:anim>
                                    <p:anim calcmode="lin" valueType="num">
                                      <p:cBhvr>
                                        <p:cTn id="157" dur="332" tmFilter="0, 0; 0.125,0.2665; 0.25,0.4; 0.375,0.465; 0.5,0.5;  0.625,0.535; 0.75,0.6; 0.875,0.7335; 1,1">
                                          <p:stCondLst>
                                            <p:cond delay="1324"/>
                                          </p:stCondLst>
                                        </p:cTn>
                                        <p:tgtEl>
                                          <p:spTgt spid="59"/>
                                        </p:tgtEl>
                                        <p:attrNameLst>
                                          <p:attrName>ppt_y</p:attrName>
                                        </p:attrNameLst>
                                      </p:cBhvr>
                                      <p:tavLst>
                                        <p:tav tm="0" fmla="#ppt_y-sin(pi*$)/27">
                                          <p:val>
                                            <p:fltVal val="0"/>
                                          </p:val>
                                        </p:tav>
                                        <p:tav tm="100000">
                                          <p:val>
                                            <p:fltVal val="1"/>
                                          </p:val>
                                        </p:tav>
                                      </p:tavLst>
                                    </p:anim>
                                    <p:anim calcmode="lin" valueType="num">
                                      <p:cBhvr>
                                        <p:cTn id="158" dur="164" tmFilter="0, 0; 0.125,0.2665; 0.25,0.4; 0.375,0.465; 0.5,0.5;  0.625,0.535; 0.75,0.6; 0.875,0.7335; 1,1">
                                          <p:stCondLst>
                                            <p:cond delay="1656"/>
                                          </p:stCondLst>
                                        </p:cTn>
                                        <p:tgtEl>
                                          <p:spTgt spid="59"/>
                                        </p:tgtEl>
                                        <p:attrNameLst>
                                          <p:attrName>ppt_y</p:attrName>
                                        </p:attrNameLst>
                                      </p:cBhvr>
                                      <p:tavLst>
                                        <p:tav tm="0" fmla="#ppt_y-sin(pi*$)/81">
                                          <p:val>
                                            <p:fltVal val="0"/>
                                          </p:val>
                                        </p:tav>
                                        <p:tav tm="100000">
                                          <p:val>
                                            <p:fltVal val="1"/>
                                          </p:val>
                                        </p:tav>
                                      </p:tavLst>
                                    </p:anim>
                                    <p:animScale>
                                      <p:cBhvr>
                                        <p:cTn id="159" dur="26">
                                          <p:stCondLst>
                                            <p:cond delay="650"/>
                                          </p:stCondLst>
                                        </p:cTn>
                                        <p:tgtEl>
                                          <p:spTgt spid="59"/>
                                        </p:tgtEl>
                                      </p:cBhvr>
                                      <p:to x="100000" y="60000"/>
                                    </p:animScale>
                                    <p:animScale>
                                      <p:cBhvr>
                                        <p:cTn id="160" dur="166" decel="50000">
                                          <p:stCondLst>
                                            <p:cond delay="676"/>
                                          </p:stCondLst>
                                        </p:cTn>
                                        <p:tgtEl>
                                          <p:spTgt spid="59"/>
                                        </p:tgtEl>
                                      </p:cBhvr>
                                      <p:to x="100000" y="100000"/>
                                    </p:animScale>
                                    <p:animScale>
                                      <p:cBhvr>
                                        <p:cTn id="161" dur="26">
                                          <p:stCondLst>
                                            <p:cond delay="1312"/>
                                          </p:stCondLst>
                                        </p:cTn>
                                        <p:tgtEl>
                                          <p:spTgt spid="59"/>
                                        </p:tgtEl>
                                      </p:cBhvr>
                                      <p:to x="100000" y="80000"/>
                                    </p:animScale>
                                    <p:animScale>
                                      <p:cBhvr>
                                        <p:cTn id="162" dur="166" decel="50000">
                                          <p:stCondLst>
                                            <p:cond delay="1338"/>
                                          </p:stCondLst>
                                        </p:cTn>
                                        <p:tgtEl>
                                          <p:spTgt spid="59"/>
                                        </p:tgtEl>
                                      </p:cBhvr>
                                      <p:to x="100000" y="100000"/>
                                    </p:animScale>
                                    <p:animScale>
                                      <p:cBhvr>
                                        <p:cTn id="163" dur="26">
                                          <p:stCondLst>
                                            <p:cond delay="1642"/>
                                          </p:stCondLst>
                                        </p:cTn>
                                        <p:tgtEl>
                                          <p:spTgt spid="59"/>
                                        </p:tgtEl>
                                      </p:cBhvr>
                                      <p:to x="100000" y="90000"/>
                                    </p:animScale>
                                    <p:animScale>
                                      <p:cBhvr>
                                        <p:cTn id="164" dur="166" decel="50000">
                                          <p:stCondLst>
                                            <p:cond delay="1668"/>
                                          </p:stCondLst>
                                        </p:cTn>
                                        <p:tgtEl>
                                          <p:spTgt spid="59"/>
                                        </p:tgtEl>
                                      </p:cBhvr>
                                      <p:to x="100000" y="100000"/>
                                    </p:animScale>
                                    <p:animScale>
                                      <p:cBhvr>
                                        <p:cTn id="165" dur="26">
                                          <p:stCondLst>
                                            <p:cond delay="1808"/>
                                          </p:stCondLst>
                                        </p:cTn>
                                        <p:tgtEl>
                                          <p:spTgt spid="59"/>
                                        </p:tgtEl>
                                      </p:cBhvr>
                                      <p:to x="100000" y="95000"/>
                                    </p:animScale>
                                    <p:animScale>
                                      <p:cBhvr>
                                        <p:cTn id="166" dur="166" decel="50000">
                                          <p:stCondLst>
                                            <p:cond delay="1834"/>
                                          </p:stCondLst>
                                        </p:cTn>
                                        <p:tgtEl>
                                          <p:spTgt spid="59"/>
                                        </p:tgtEl>
                                      </p:cBhvr>
                                      <p:to x="100000" y="100000"/>
                                    </p:animScale>
                                  </p:childTnLst>
                                </p:cTn>
                              </p:par>
                            </p:childTnLst>
                          </p:cTn>
                        </p:par>
                      </p:childTnLst>
                    </p:cTn>
                  </p:par>
                  <p:par>
                    <p:cTn id="167" fill="hold">
                      <p:stCondLst>
                        <p:cond delay="indefinite"/>
                      </p:stCondLst>
                      <p:childTnLst>
                        <p:par>
                          <p:cTn id="168" fill="hold">
                            <p:stCondLst>
                              <p:cond delay="0"/>
                            </p:stCondLst>
                            <p:childTnLst>
                              <p:par>
                                <p:cTn id="169" presetID="26" presetClass="entr" presetSubtype="0" fill="hold" grpId="0" nodeType="clickEffect">
                                  <p:stCondLst>
                                    <p:cond delay="0"/>
                                  </p:stCondLst>
                                  <p:childTnLst>
                                    <p:set>
                                      <p:cBhvr>
                                        <p:cTn id="170" dur="1" fill="hold">
                                          <p:stCondLst>
                                            <p:cond delay="0"/>
                                          </p:stCondLst>
                                        </p:cTn>
                                        <p:tgtEl>
                                          <p:spTgt spid="34"/>
                                        </p:tgtEl>
                                        <p:attrNameLst>
                                          <p:attrName>style.visibility</p:attrName>
                                        </p:attrNameLst>
                                      </p:cBhvr>
                                      <p:to>
                                        <p:strVal val="visible"/>
                                      </p:to>
                                    </p:set>
                                    <p:animEffect transition="in" filter="wipe(down)">
                                      <p:cBhvr>
                                        <p:cTn id="171" dur="580">
                                          <p:stCondLst>
                                            <p:cond delay="0"/>
                                          </p:stCondLst>
                                        </p:cTn>
                                        <p:tgtEl>
                                          <p:spTgt spid="34"/>
                                        </p:tgtEl>
                                      </p:cBhvr>
                                    </p:animEffect>
                                    <p:anim calcmode="lin" valueType="num">
                                      <p:cBhvr>
                                        <p:cTn id="172"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173"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174"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175"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176"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77" dur="26">
                                          <p:stCondLst>
                                            <p:cond delay="650"/>
                                          </p:stCondLst>
                                        </p:cTn>
                                        <p:tgtEl>
                                          <p:spTgt spid="34"/>
                                        </p:tgtEl>
                                      </p:cBhvr>
                                      <p:to x="100000" y="60000"/>
                                    </p:animScale>
                                    <p:animScale>
                                      <p:cBhvr>
                                        <p:cTn id="178" dur="166" decel="50000">
                                          <p:stCondLst>
                                            <p:cond delay="676"/>
                                          </p:stCondLst>
                                        </p:cTn>
                                        <p:tgtEl>
                                          <p:spTgt spid="34"/>
                                        </p:tgtEl>
                                      </p:cBhvr>
                                      <p:to x="100000" y="100000"/>
                                    </p:animScale>
                                    <p:animScale>
                                      <p:cBhvr>
                                        <p:cTn id="179" dur="26">
                                          <p:stCondLst>
                                            <p:cond delay="1312"/>
                                          </p:stCondLst>
                                        </p:cTn>
                                        <p:tgtEl>
                                          <p:spTgt spid="34"/>
                                        </p:tgtEl>
                                      </p:cBhvr>
                                      <p:to x="100000" y="80000"/>
                                    </p:animScale>
                                    <p:animScale>
                                      <p:cBhvr>
                                        <p:cTn id="180" dur="166" decel="50000">
                                          <p:stCondLst>
                                            <p:cond delay="1338"/>
                                          </p:stCondLst>
                                        </p:cTn>
                                        <p:tgtEl>
                                          <p:spTgt spid="34"/>
                                        </p:tgtEl>
                                      </p:cBhvr>
                                      <p:to x="100000" y="100000"/>
                                    </p:animScale>
                                    <p:animScale>
                                      <p:cBhvr>
                                        <p:cTn id="181" dur="26">
                                          <p:stCondLst>
                                            <p:cond delay="1642"/>
                                          </p:stCondLst>
                                        </p:cTn>
                                        <p:tgtEl>
                                          <p:spTgt spid="34"/>
                                        </p:tgtEl>
                                      </p:cBhvr>
                                      <p:to x="100000" y="90000"/>
                                    </p:animScale>
                                    <p:animScale>
                                      <p:cBhvr>
                                        <p:cTn id="182" dur="166" decel="50000">
                                          <p:stCondLst>
                                            <p:cond delay="1668"/>
                                          </p:stCondLst>
                                        </p:cTn>
                                        <p:tgtEl>
                                          <p:spTgt spid="34"/>
                                        </p:tgtEl>
                                      </p:cBhvr>
                                      <p:to x="100000" y="100000"/>
                                    </p:animScale>
                                    <p:animScale>
                                      <p:cBhvr>
                                        <p:cTn id="183" dur="26">
                                          <p:stCondLst>
                                            <p:cond delay="1808"/>
                                          </p:stCondLst>
                                        </p:cTn>
                                        <p:tgtEl>
                                          <p:spTgt spid="34"/>
                                        </p:tgtEl>
                                      </p:cBhvr>
                                      <p:to x="100000" y="95000"/>
                                    </p:animScale>
                                    <p:animScale>
                                      <p:cBhvr>
                                        <p:cTn id="184" dur="166" decel="50000">
                                          <p:stCondLst>
                                            <p:cond delay="1834"/>
                                          </p:stCondLst>
                                        </p:cTn>
                                        <p:tgtEl>
                                          <p:spTgt spid="34"/>
                                        </p:tgtEl>
                                      </p:cBhvr>
                                      <p:to x="100000" y="100000"/>
                                    </p:animScale>
                                  </p:childTnLst>
                                </p:cTn>
                              </p:par>
                              <p:par>
                                <p:cTn id="185" presetID="26" presetClass="entr" presetSubtype="0" fill="hold" grpId="0" nodeType="withEffect">
                                  <p:stCondLst>
                                    <p:cond delay="0"/>
                                  </p:stCondLst>
                                  <p:childTnLst>
                                    <p:set>
                                      <p:cBhvr>
                                        <p:cTn id="186" dur="1" fill="hold">
                                          <p:stCondLst>
                                            <p:cond delay="0"/>
                                          </p:stCondLst>
                                        </p:cTn>
                                        <p:tgtEl>
                                          <p:spTgt spid="16"/>
                                        </p:tgtEl>
                                        <p:attrNameLst>
                                          <p:attrName>style.visibility</p:attrName>
                                        </p:attrNameLst>
                                      </p:cBhvr>
                                      <p:to>
                                        <p:strVal val="visible"/>
                                      </p:to>
                                    </p:set>
                                    <p:animEffect transition="in" filter="wipe(down)">
                                      <p:cBhvr>
                                        <p:cTn id="187" dur="580">
                                          <p:stCondLst>
                                            <p:cond delay="0"/>
                                          </p:stCondLst>
                                        </p:cTn>
                                        <p:tgtEl>
                                          <p:spTgt spid="16"/>
                                        </p:tgtEl>
                                      </p:cBhvr>
                                    </p:animEffect>
                                    <p:anim calcmode="lin" valueType="num">
                                      <p:cBhvr>
                                        <p:cTn id="18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8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9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9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93" dur="26">
                                          <p:stCondLst>
                                            <p:cond delay="650"/>
                                          </p:stCondLst>
                                        </p:cTn>
                                        <p:tgtEl>
                                          <p:spTgt spid="16"/>
                                        </p:tgtEl>
                                      </p:cBhvr>
                                      <p:to x="100000" y="60000"/>
                                    </p:animScale>
                                    <p:animScale>
                                      <p:cBhvr>
                                        <p:cTn id="194" dur="166" decel="50000">
                                          <p:stCondLst>
                                            <p:cond delay="676"/>
                                          </p:stCondLst>
                                        </p:cTn>
                                        <p:tgtEl>
                                          <p:spTgt spid="16"/>
                                        </p:tgtEl>
                                      </p:cBhvr>
                                      <p:to x="100000" y="100000"/>
                                    </p:animScale>
                                    <p:animScale>
                                      <p:cBhvr>
                                        <p:cTn id="195" dur="26">
                                          <p:stCondLst>
                                            <p:cond delay="1312"/>
                                          </p:stCondLst>
                                        </p:cTn>
                                        <p:tgtEl>
                                          <p:spTgt spid="16"/>
                                        </p:tgtEl>
                                      </p:cBhvr>
                                      <p:to x="100000" y="80000"/>
                                    </p:animScale>
                                    <p:animScale>
                                      <p:cBhvr>
                                        <p:cTn id="196" dur="166" decel="50000">
                                          <p:stCondLst>
                                            <p:cond delay="1338"/>
                                          </p:stCondLst>
                                        </p:cTn>
                                        <p:tgtEl>
                                          <p:spTgt spid="16"/>
                                        </p:tgtEl>
                                      </p:cBhvr>
                                      <p:to x="100000" y="100000"/>
                                    </p:animScale>
                                    <p:animScale>
                                      <p:cBhvr>
                                        <p:cTn id="197" dur="26">
                                          <p:stCondLst>
                                            <p:cond delay="1642"/>
                                          </p:stCondLst>
                                        </p:cTn>
                                        <p:tgtEl>
                                          <p:spTgt spid="16"/>
                                        </p:tgtEl>
                                      </p:cBhvr>
                                      <p:to x="100000" y="90000"/>
                                    </p:animScale>
                                    <p:animScale>
                                      <p:cBhvr>
                                        <p:cTn id="198" dur="166" decel="50000">
                                          <p:stCondLst>
                                            <p:cond delay="1668"/>
                                          </p:stCondLst>
                                        </p:cTn>
                                        <p:tgtEl>
                                          <p:spTgt spid="16"/>
                                        </p:tgtEl>
                                      </p:cBhvr>
                                      <p:to x="100000" y="100000"/>
                                    </p:animScale>
                                    <p:animScale>
                                      <p:cBhvr>
                                        <p:cTn id="199" dur="26">
                                          <p:stCondLst>
                                            <p:cond delay="1808"/>
                                          </p:stCondLst>
                                        </p:cTn>
                                        <p:tgtEl>
                                          <p:spTgt spid="16"/>
                                        </p:tgtEl>
                                      </p:cBhvr>
                                      <p:to x="100000" y="95000"/>
                                    </p:animScale>
                                    <p:animScale>
                                      <p:cBhvr>
                                        <p:cTn id="200" dur="166" decel="50000">
                                          <p:stCondLst>
                                            <p:cond delay="1834"/>
                                          </p:stCondLst>
                                        </p:cTn>
                                        <p:tgtEl>
                                          <p:spTgt spid="16"/>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22"/>
                                        </p:tgtEl>
                                        <p:attrNameLst>
                                          <p:attrName>style.visibility</p:attrName>
                                        </p:attrNameLst>
                                      </p:cBhvr>
                                      <p:to>
                                        <p:strVal val="visible"/>
                                      </p:to>
                                    </p:set>
                                    <p:animEffect transition="in" filter="wipe(down)">
                                      <p:cBhvr>
                                        <p:cTn id="203" dur="580">
                                          <p:stCondLst>
                                            <p:cond delay="0"/>
                                          </p:stCondLst>
                                        </p:cTn>
                                        <p:tgtEl>
                                          <p:spTgt spid="22"/>
                                        </p:tgtEl>
                                      </p:cBhvr>
                                    </p:animEffect>
                                    <p:anim calcmode="lin" valueType="num">
                                      <p:cBhvr>
                                        <p:cTn id="20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0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0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0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0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09" dur="26">
                                          <p:stCondLst>
                                            <p:cond delay="650"/>
                                          </p:stCondLst>
                                        </p:cTn>
                                        <p:tgtEl>
                                          <p:spTgt spid="22"/>
                                        </p:tgtEl>
                                      </p:cBhvr>
                                      <p:to x="100000" y="60000"/>
                                    </p:animScale>
                                    <p:animScale>
                                      <p:cBhvr>
                                        <p:cTn id="210" dur="166" decel="50000">
                                          <p:stCondLst>
                                            <p:cond delay="676"/>
                                          </p:stCondLst>
                                        </p:cTn>
                                        <p:tgtEl>
                                          <p:spTgt spid="22"/>
                                        </p:tgtEl>
                                      </p:cBhvr>
                                      <p:to x="100000" y="100000"/>
                                    </p:animScale>
                                    <p:animScale>
                                      <p:cBhvr>
                                        <p:cTn id="211" dur="26">
                                          <p:stCondLst>
                                            <p:cond delay="1312"/>
                                          </p:stCondLst>
                                        </p:cTn>
                                        <p:tgtEl>
                                          <p:spTgt spid="22"/>
                                        </p:tgtEl>
                                      </p:cBhvr>
                                      <p:to x="100000" y="80000"/>
                                    </p:animScale>
                                    <p:animScale>
                                      <p:cBhvr>
                                        <p:cTn id="212" dur="166" decel="50000">
                                          <p:stCondLst>
                                            <p:cond delay="1338"/>
                                          </p:stCondLst>
                                        </p:cTn>
                                        <p:tgtEl>
                                          <p:spTgt spid="22"/>
                                        </p:tgtEl>
                                      </p:cBhvr>
                                      <p:to x="100000" y="100000"/>
                                    </p:animScale>
                                    <p:animScale>
                                      <p:cBhvr>
                                        <p:cTn id="213" dur="26">
                                          <p:stCondLst>
                                            <p:cond delay="1642"/>
                                          </p:stCondLst>
                                        </p:cTn>
                                        <p:tgtEl>
                                          <p:spTgt spid="22"/>
                                        </p:tgtEl>
                                      </p:cBhvr>
                                      <p:to x="100000" y="90000"/>
                                    </p:animScale>
                                    <p:animScale>
                                      <p:cBhvr>
                                        <p:cTn id="214" dur="166" decel="50000">
                                          <p:stCondLst>
                                            <p:cond delay="1668"/>
                                          </p:stCondLst>
                                        </p:cTn>
                                        <p:tgtEl>
                                          <p:spTgt spid="22"/>
                                        </p:tgtEl>
                                      </p:cBhvr>
                                      <p:to x="100000" y="100000"/>
                                    </p:animScale>
                                    <p:animScale>
                                      <p:cBhvr>
                                        <p:cTn id="215" dur="26">
                                          <p:stCondLst>
                                            <p:cond delay="1808"/>
                                          </p:stCondLst>
                                        </p:cTn>
                                        <p:tgtEl>
                                          <p:spTgt spid="22"/>
                                        </p:tgtEl>
                                      </p:cBhvr>
                                      <p:to x="100000" y="95000"/>
                                    </p:animScale>
                                    <p:animScale>
                                      <p:cBhvr>
                                        <p:cTn id="216" dur="166" decel="50000">
                                          <p:stCondLst>
                                            <p:cond delay="1834"/>
                                          </p:stCondLst>
                                        </p:cTn>
                                        <p:tgtEl>
                                          <p:spTgt spid="22"/>
                                        </p:tgtEl>
                                      </p:cBhvr>
                                      <p:to x="100000" y="100000"/>
                                    </p:animScale>
                                  </p:childTnLst>
                                </p:cTn>
                              </p:par>
                              <p:par>
                                <p:cTn id="217" presetID="26" presetClass="entr" presetSubtype="0" fill="hold" nodeType="withEffect">
                                  <p:stCondLst>
                                    <p:cond delay="0"/>
                                  </p:stCondLst>
                                  <p:childTnLst>
                                    <p:set>
                                      <p:cBhvr>
                                        <p:cTn id="218" dur="1" fill="hold">
                                          <p:stCondLst>
                                            <p:cond delay="0"/>
                                          </p:stCondLst>
                                        </p:cTn>
                                        <p:tgtEl>
                                          <p:spTgt spid="63"/>
                                        </p:tgtEl>
                                        <p:attrNameLst>
                                          <p:attrName>style.visibility</p:attrName>
                                        </p:attrNameLst>
                                      </p:cBhvr>
                                      <p:to>
                                        <p:strVal val="visible"/>
                                      </p:to>
                                    </p:set>
                                    <p:animEffect transition="in" filter="wipe(down)">
                                      <p:cBhvr>
                                        <p:cTn id="219" dur="580">
                                          <p:stCondLst>
                                            <p:cond delay="0"/>
                                          </p:stCondLst>
                                        </p:cTn>
                                        <p:tgtEl>
                                          <p:spTgt spid="63"/>
                                        </p:tgtEl>
                                      </p:cBhvr>
                                    </p:animEffect>
                                    <p:anim calcmode="lin" valueType="num">
                                      <p:cBhvr>
                                        <p:cTn id="220" dur="1822" tmFilter="0,0; 0.14,0.36; 0.43,0.73; 0.71,0.91; 1.0,1.0">
                                          <p:stCondLst>
                                            <p:cond delay="0"/>
                                          </p:stCondLst>
                                        </p:cTn>
                                        <p:tgtEl>
                                          <p:spTgt spid="63"/>
                                        </p:tgtEl>
                                        <p:attrNameLst>
                                          <p:attrName>ppt_x</p:attrName>
                                        </p:attrNameLst>
                                      </p:cBhvr>
                                      <p:tavLst>
                                        <p:tav tm="0">
                                          <p:val>
                                            <p:strVal val="#ppt_x-0.25"/>
                                          </p:val>
                                        </p:tav>
                                        <p:tav tm="100000">
                                          <p:val>
                                            <p:strVal val="#ppt_x"/>
                                          </p:val>
                                        </p:tav>
                                      </p:tavLst>
                                    </p:anim>
                                    <p:anim calcmode="lin" valueType="num">
                                      <p:cBhvr>
                                        <p:cTn id="221" dur="664" tmFilter="0.0,0.0; 0.25,0.07; 0.50,0.2; 0.75,0.467; 1.0,1.0">
                                          <p:stCondLst>
                                            <p:cond delay="0"/>
                                          </p:stCondLst>
                                        </p:cTn>
                                        <p:tgtEl>
                                          <p:spTgt spid="63"/>
                                        </p:tgtEl>
                                        <p:attrNameLst>
                                          <p:attrName>ppt_y</p:attrName>
                                        </p:attrNameLst>
                                      </p:cBhvr>
                                      <p:tavLst>
                                        <p:tav tm="0" fmla="#ppt_y-sin(pi*$)/3">
                                          <p:val>
                                            <p:fltVal val="0.5"/>
                                          </p:val>
                                        </p:tav>
                                        <p:tav tm="100000">
                                          <p:val>
                                            <p:fltVal val="1"/>
                                          </p:val>
                                        </p:tav>
                                      </p:tavLst>
                                    </p:anim>
                                    <p:anim calcmode="lin" valueType="num">
                                      <p:cBhvr>
                                        <p:cTn id="222" dur="664" tmFilter="0, 0; 0.125,0.2665; 0.25,0.4; 0.375,0.465; 0.5,0.5;  0.625,0.535; 0.75,0.6; 0.875,0.7335; 1,1">
                                          <p:stCondLst>
                                            <p:cond delay="664"/>
                                          </p:stCondLst>
                                        </p:cTn>
                                        <p:tgtEl>
                                          <p:spTgt spid="63"/>
                                        </p:tgtEl>
                                        <p:attrNameLst>
                                          <p:attrName>ppt_y</p:attrName>
                                        </p:attrNameLst>
                                      </p:cBhvr>
                                      <p:tavLst>
                                        <p:tav tm="0" fmla="#ppt_y-sin(pi*$)/9">
                                          <p:val>
                                            <p:fltVal val="0"/>
                                          </p:val>
                                        </p:tav>
                                        <p:tav tm="100000">
                                          <p:val>
                                            <p:fltVal val="1"/>
                                          </p:val>
                                        </p:tav>
                                      </p:tavLst>
                                    </p:anim>
                                    <p:anim calcmode="lin" valueType="num">
                                      <p:cBhvr>
                                        <p:cTn id="223" dur="332" tmFilter="0, 0; 0.125,0.2665; 0.25,0.4; 0.375,0.465; 0.5,0.5;  0.625,0.535; 0.75,0.6; 0.875,0.7335; 1,1">
                                          <p:stCondLst>
                                            <p:cond delay="1324"/>
                                          </p:stCondLst>
                                        </p:cTn>
                                        <p:tgtEl>
                                          <p:spTgt spid="63"/>
                                        </p:tgtEl>
                                        <p:attrNameLst>
                                          <p:attrName>ppt_y</p:attrName>
                                        </p:attrNameLst>
                                      </p:cBhvr>
                                      <p:tavLst>
                                        <p:tav tm="0" fmla="#ppt_y-sin(pi*$)/27">
                                          <p:val>
                                            <p:fltVal val="0"/>
                                          </p:val>
                                        </p:tav>
                                        <p:tav tm="100000">
                                          <p:val>
                                            <p:fltVal val="1"/>
                                          </p:val>
                                        </p:tav>
                                      </p:tavLst>
                                    </p:anim>
                                    <p:anim calcmode="lin" valueType="num">
                                      <p:cBhvr>
                                        <p:cTn id="224" dur="164" tmFilter="0, 0; 0.125,0.2665; 0.25,0.4; 0.375,0.465; 0.5,0.5;  0.625,0.535; 0.75,0.6; 0.875,0.7335; 1,1">
                                          <p:stCondLst>
                                            <p:cond delay="1656"/>
                                          </p:stCondLst>
                                        </p:cTn>
                                        <p:tgtEl>
                                          <p:spTgt spid="63"/>
                                        </p:tgtEl>
                                        <p:attrNameLst>
                                          <p:attrName>ppt_y</p:attrName>
                                        </p:attrNameLst>
                                      </p:cBhvr>
                                      <p:tavLst>
                                        <p:tav tm="0" fmla="#ppt_y-sin(pi*$)/81">
                                          <p:val>
                                            <p:fltVal val="0"/>
                                          </p:val>
                                        </p:tav>
                                        <p:tav tm="100000">
                                          <p:val>
                                            <p:fltVal val="1"/>
                                          </p:val>
                                        </p:tav>
                                      </p:tavLst>
                                    </p:anim>
                                    <p:animScale>
                                      <p:cBhvr>
                                        <p:cTn id="225" dur="26">
                                          <p:stCondLst>
                                            <p:cond delay="650"/>
                                          </p:stCondLst>
                                        </p:cTn>
                                        <p:tgtEl>
                                          <p:spTgt spid="63"/>
                                        </p:tgtEl>
                                      </p:cBhvr>
                                      <p:to x="100000" y="60000"/>
                                    </p:animScale>
                                    <p:animScale>
                                      <p:cBhvr>
                                        <p:cTn id="226" dur="166" decel="50000">
                                          <p:stCondLst>
                                            <p:cond delay="676"/>
                                          </p:stCondLst>
                                        </p:cTn>
                                        <p:tgtEl>
                                          <p:spTgt spid="63"/>
                                        </p:tgtEl>
                                      </p:cBhvr>
                                      <p:to x="100000" y="100000"/>
                                    </p:animScale>
                                    <p:animScale>
                                      <p:cBhvr>
                                        <p:cTn id="227" dur="26">
                                          <p:stCondLst>
                                            <p:cond delay="1312"/>
                                          </p:stCondLst>
                                        </p:cTn>
                                        <p:tgtEl>
                                          <p:spTgt spid="63"/>
                                        </p:tgtEl>
                                      </p:cBhvr>
                                      <p:to x="100000" y="80000"/>
                                    </p:animScale>
                                    <p:animScale>
                                      <p:cBhvr>
                                        <p:cTn id="228" dur="166" decel="50000">
                                          <p:stCondLst>
                                            <p:cond delay="1338"/>
                                          </p:stCondLst>
                                        </p:cTn>
                                        <p:tgtEl>
                                          <p:spTgt spid="63"/>
                                        </p:tgtEl>
                                      </p:cBhvr>
                                      <p:to x="100000" y="100000"/>
                                    </p:animScale>
                                    <p:animScale>
                                      <p:cBhvr>
                                        <p:cTn id="229" dur="26">
                                          <p:stCondLst>
                                            <p:cond delay="1642"/>
                                          </p:stCondLst>
                                        </p:cTn>
                                        <p:tgtEl>
                                          <p:spTgt spid="63"/>
                                        </p:tgtEl>
                                      </p:cBhvr>
                                      <p:to x="100000" y="90000"/>
                                    </p:animScale>
                                    <p:animScale>
                                      <p:cBhvr>
                                        <p:cTn id="230" dur="166" decel="50000">
                                          <p:stCondLst>
                                            <p:cond delay="1668"/>
                                          </p:stCondLst>
                                        </p:cTn>
                                        <p:tgtEl>
                                          <p:spTgt spid="63"/>
                                        </p:tgtEl>
                                      </p:cBhvr>
                                      <p:to x="100000" y="100000"/>
                                    </p:animScale>
                                    <p:animScale>
                                      <p:cBhvr>
                                        <p:cTn id="231" dur="26">
                                          <p:stCondLst>
                                            <p:cond delay="1808"/>
                                          </p:stCondLst>
                                        </p:cTn>
                                        <p:tgtEl>
                                          <p:spTgt spid="63"/>
                                        </p:tgtEl>
                                      </p:cBhvr>
                                      <p:to x="100000" y="95000"/>
                                    </p:animScale>
                                    <p:animScale>
                                      <p:cBhvr>
                                        <p:cTn id="232" dur="166" decel="50000">
                                          <p:stCondLst>
                                            <p:cond delay="1834"/>
                                          </p:stCondLst>
                                        </p:cTn>
                                        <p:tgtEl>
                                          <p:spTgt spid="63"/>
                                        </p:tgtEl>
                                      </p:cBhvr>
                                      <p:to x="100000" y="100000"/>
                                    </p:animScale>
                                  </p:childTnLst>
                                </p:cTn>
                              </p:par>
                            </p:childTnLst>
                          </p:cTn>
                        </p:par>
                      </p:childTnLst>
                    </p:cTn>
                  </p:par>
                  <p:par>
                    <p:cTn id="233" fill="hold">
                      <p:stCondLst>
                        <p:cond delay="indefinite"/>
                      </p:stCondLst>
                      <p:childTnLst>
                        <p:par>
                          <p:cTn id="234" fill="hold">
                            <p:stCondLst>
                              <p:cond delay="0"/>
                            </p:stCondLst>
                            <p:childTnLst>
                              <p:par>
                                <p:cTn id="235" presetID="26" presetClass="entr" presetSubtype="0" fill="hold" grpId="0" nodeType="clickEffect">
                                  <p:stCondLst>
                                    <p:cond delay="0"/>
                                  </p:stCondLst>
                                  <p:childTnLst>
                                    <p:set>
                                      <p:cBhvr>
                                        <p:cTn id="236" dur="1" fill="hold">
                                          <p:stCondLst>
                                            <p:cond delay="0"/>
                                          </p:stCondLst>
                                        </p:cTn>
                                        <p:tgtEl>
                                          <p:spTgt spid="38"/>
                                        </p:tgtEl>
                                        <p:attrNameLst>
                                          <p:attrName>style.visibility</p:attrName>
                                        </p:attrNameLst>
                                      </p:cBhvr>
                                      <p:to>
                                        <p:strVal val="visible"/>
                                      </p:to>
                                    </p:set>
                                    <p:animEffect transition="in" filter="wipe(down)">
                                      <p:cBhvr>
                                        <p:cTn id="237" dur="580">
                                          <p:stCondLst>
                                            <p:cond delay="0"/>
                                          </p:stCondLst>
                                        </p:cTn>
                                        <p:tgtEl>
                                          <p:spTgt spid="38"/>
                                        </p:tgtEl>
                                      </p:cBhvr>
                                    </p:animEffect>
                                    <p:anim calcmode="lin" valueType="num">
                                      <p:cBhvr>
                                        <p:cTn id="238" dur="1822" tmFilter="0,0; 0.14,0.36; 0.43,0.73; 0.71,0.91; 1.0,1.0">
                                          <p:stCondLst>
                                            <p:cond delay="0"/>
                                          </p:stCondLst>
                                        </p:cTn>
                                        <p:tgtEl>
                                          <p:spTgt spid="38"/>
                                        </p:tgtEl>
                                        <p:attrNameLst>
                                          <p:attrName>ppt_x</p:attrName>
                                        </p:attrNameLst>
                                      </p:cBhvr>
                                      <p:tavLst>
                                        <p:tav tm="0">
                                          <p:val>
                                            <p:strVal val="#ppt_x-0.25"/>
                                          </p:val>
                                        </p:tav>
                                        <p:tav tm="100000">
                                          <p:val>
                                            <p:strVal val="#ppt_x"/>
                                          </p:val>
                                        </p:tav>
                                      </p:tavLst>
                                    </p:anim>
                                    <p:anim calcmode="lin" valueType="num">
                                      <p:cBhvr>
                                        <p:cTn id="239" dur="664" tmFilter="0.0,0.0; 0.25,0.07; 0.50,0.2; 0.75,0.467; 1.0,1.0">
                                          <p:stCondLst>
                                            <p:cond delay="0"/>
                                          </p:stCondLst>
                                        </p:cTn>
                                        <p:tgtEl>
                                          <p:spTgt spid="38"/>
                                        </p:tgtEl>
                                        <p:attrNameLst>
                                          <p:attrName>ppt_y</p:attrName>
                                        </p:attrNameLst>
                                      </p:cBhvr>
                                      <p:tavLst>
                                        <p:tav tm="0" fmla="#ppt_y-sin(pi*$)/3">
                                          <p:val>
                                            <p:fltVal val="0.5"/>
                                          </p:val>
                                        </p:tav>
                                        <p:tav tm="100000">
                                          <p:val>
                                            <p:fltVal val="1"/>
                                          </p:val>
                                        </p:tav>
                                      </p:tavLst>
                                    </p:anim>
                                    <p:anim calcmode="lin" valueType="num">
                                      <p:cBhvr>
                                        <p:cTn id="240" dur="664" tmFilter="0, 0; 0.125,0.2665; 0.25,0.4; 0.375,0.465; 0.5,0.5;  0.625,0.535; 0.75,0.6; 0.875,0.7335; 1,1">
                                          <p:stCondLst>
                                            <p:cond delay="664"/>
                                          </p:stCondLst>
                                        </p:cTn>
                                        <p:tgtEl>
                                          <p:spTgt spid="38"/>
                                        </p:tgtEl>
                                        <p:attrNameLst>
                                          <p:attrName>ppt_y</p:attrName>
                                        </p:attrNameLst>
                                      </p:cBhvr>
                                      <p:tavLst>
                                        <p:tav tm="0" fmla="#ppt_y-sin(pi*$)/9">
                                          <p:val>
                                            <p:fltVal val="0"/>
                                          </p:val>
                                        </p:tav>
                                        <p:tav tm="100000">
                                          <p:val>
                                            <p:fltVal val="1"/>
                                          </p:val>
                                        </p:tav>
                                      </p:tavLst>
                                    </p:anim>
                                    <p:anim calcmode="lin" valueType="num">
                                      <p:cBhvr>
                                        <p:cTn id="241" dur="332" tmFilter="0, 0; 0.125,0.2665; 0.25,0.4; 0.375,0.465; 0.5,0.5;  0.625,0.535; 0.75,0.6; 0.875,0.7335; 1,1">
                                          <p:stCondLst>
                                            <p:cond delay="1324"/>
                                          </p:stCondLst>
                                        </p:cTn>
                                        <p:tgtEl>
                                          <p:spTgt spid="38"/>
                                        </p:tgtEl>
                                        <p:attrNameLst>
                                          <p:attrName>ppt_y</p:attrName>
                                        </p:attrNameLst>
                                      </p:cBhvr>
                                      <p:tavLst>
                                        <p:tav tm="0" fmla="#ppt_y-sin(pi*$)/27">
                                          <p:val>
                                            <p:fltVal val="0"/>
                                          </p:val>
                                        </p:tav>
                                        <p:tav tm="100000">
                                          <p:val>
                                            <p:fltVal val="1"/>
                                          </p:val>
                                        </p:tav>
                                      </p:tavLst>
                                    </p:anim>
                                    <p:anim calcmode="lin" valueType="num">
                                      <p:cBhvr>
                                        <p:cTn id="242" dur="164" tmFilter="0, 0; 0.125,0.2665; 0.25,0.4; 0.375,0.465; 0.5,0.5;  0.625,0.535; 0.75,0.6; 0.875,0.7335; 1,1">
                                          <p:stCondLst>
                                            <p:cond delay="1656"/>
                                          </p:stCondLst>
                                        </p:cTn>
                                        <p:tgtEl>
                                          <p:spTgt spid="38"/>
                                        </p:tgtEl>
                                        <p:attrNameLst>
                                          <p:attrName>ppt_y</p:attrName>
                                        </p:attrNameLst>
                                      </p:cBhvr>
                                      <p:tavLst>
                                        <p:tav tm="0" fmla="#ppt_y-sin(pi*$)/81">
                                          <p:val>
                                            <p:fltVal val="0"/>
                                          </p:val>
                                        </p:tav>
                                        <p:tav tm="100000">
                                          <p:val>
                                            <p:fltVal val="1"/>
                                          </p:val>
                                        </p:tav>
                                      </p:tavLst>
                                    </p:anim>
                                    <p:animScale>
                                      <p:cBhvr>
                                        <p:cTn id="243" dur="26">
                                          <p:stCondLst>
                                            <p:cond delay="650"/>
                                          </p:stCondLst>
                                        </p:cTn>
                                        <p:tgtEl>
                                          <p:spTgt spid="38"/>
                                        </p:tgtEl>
                                      </p:cBhvr>
                                      <p:to x="100000" y="60000"/>
                                    </p:animScale>
                                    <p:animScale>
                                      <p:cBhvr>
                                        <p:cTn id="244" dur="166" decel="50000">
                                          <p:stCondLst>
                                            <p:cond delay="676"/>
                                          </p:stCondLst>
                                        </p:cTn>
                                        <p:tgtEl>
                                          <p:spTgt spid="38"/>
                                        </p:tgtEl>
                                      </p:cBhvr>
                                      <p:to x="100000" y="100000"/>
                                    </p:animScale>
                                    <p:animScale>
                                      <p:cBhvr>
                                        <p:cTn id="245" dur="26">
                                          <p:stCondLst>
                                            <p:cond delay="1312"/>
                                          </p:stCondLst>
                                        </p:cTn>
                                        <p:tgtEl>
                                          <p:spTgt spid="38"/>
                                        </p:tgtEl>
                                      </p:cBhvr>
                                      <p:to x="100000" y="80000"/>
                                    </p:animScale>
                                    <p:animScale>
                                      <p:cBhvr>
                                        <p:cTn id="246" dur="166" decel="50000">
                                          <p:stCondLst>
                                            <p:cond delay="1338"/>
                                          </p:stCondLst>
                                        </p:cTn>
                                        <p:tgtEl>
                                          <p:spTgt spid="38"/>
                                        </p:tgtEl>
                                      </p:cBhvr>
                                      <p:to x="100000" y="100000"/>
                                    </p:animScale>
                                    <p:animScale>
                                      <p:cBhvr>
                                        <p:cTn id="247" dur="26">
                                          <p:stCondLst>
                                            <p:cond delay="1642"/>
                                          </p:stCondLst>
                                        </p:cTn>
                                        <p:tgtEl>
                                          <p:spTgt spid="38"/>
                                        </p:tgtEl>
                                      </p:cBhvr>
                                      <p:to x="100000" y="90000"/>
                                    </p:animScale>
                                    <p:animScale>
                                      <p:cBhvr>
                                        <p:cTn id="248" dur="166" decel="50000">
                                          <p:stCondLst>
                                            <p:cond delay="1668"/>
                                          </p:stCondLst>
                                        </p:cTn>
                                        <p:tgtEl>
                                          <p:spTgt spid="38"/>
                                        </p:tgtEl>
                                      </p:cBhvr>
                                      <p:to x="100000" y="100000"/>
                                    </p:animScale>
                                    <p:animScale>
                                      <p:cBhvr>
                                        <p:cTn id="249" dur="26">
                                          <p:stCondLst>
                                            <p:cond delay="1808"/>
                                          </p:stCondLst>
                                        </p:cTn>
                                        <p:tgtEl>
                                          <p:spTgt spid="38"/>
                                        </p:tgtEl>
                                      </p:cBhvr>
                                      <p:to x="100000" y="95000"/>
                                    </p:animScale>
                                    <p:animScale>
                                      <p:cBhvr>
                                        <p:cTn id="250" dur="166" decel="50000">
                                          <p:stCondLst>
                                            <p:cond delay="1834"/>
                                          </p:stCondLst>
                                        </p:cTn>
                                        <p:tgtEl>
                                          <p:spTgt spid="38"/>
                                        </p:tgtEl>
                                      </p:cBhvr>
                                      <p:to x="100000" y="100000"/>
                                    </p:animScale>
                                  </p:childTnLst>
                                </p:cTn>
                              </p:par>
                              <p:par>
                                <p:cTn id="251" presetID="26" presetClass="entr" presetSubtype="0" fill="hold" grpId="0" nodeType="withEffect">
                                  <p:stCondLst>
                                    <p:cond delay="0"/>
                                  </p:stCondLst>
                                  <p:childTnLst>
                                    <p:set>
                                      <p:cBhvr>
                                        <p:cTn id="252" dur="1" fill="hold">
                                          <p:stCondLst>
                                            <p:cond delay="0"/>
                                          </p:stCondLst>
                                        </p:cTn>
                                        <p:tgtEl>
                                          <p:spTgt spid="17"/>
                                        </p:tgtEl>
                                        <p:attrNameLst>
                                          <p:attrName>style.visibility</p:attrName>
                                        </p:attrNameLst>
                                      </p:cBhvr>
                                      <p:to>
                                        <p:strVal val="visible"/>
                                      </p:to>
                                    </p:set>
                                    <p:animEffect transition="in" filter="wipe(down)">
                                      <p:cBhvr>
                                        <p:cTn id="253" dur="580">
                                          <p:stCondLst>
                                            <p:cond delay="0"/>
                                          </p:stCondLst>
                                        </p:cTn>
                                        <p:tgtEl>
                                          <p:spTgt spid="17"/>
                                        </p:tgtEl>
                                      </p:cBhvr>
                                    </p:animEffect>
                                    <p:anim calcmode="lin" valueType="num">
                                      <p:cBhvr>
                                        <p:cTn id="254"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55"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56"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257"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258"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259" dur="26">
                                          <p:stCondLst>
                                            <p:cond delay="650"/>
                                          </p:stCondLst>
                                        </p:cTn>
                                        <p:tgtEl>
                                          <p:spTgt spid="17"/>
                                        </p:tgtEl>
                                      </p:cBhvr>
                                      <p:to x="100000" y="60000"/>
                                    </p:animScale>
                                    <p:animScale>
                                      <p:cBhvr>
                                        <p:cTn id="260" dur="166" decel="50000">
                                          <p:stCondLst>
                                            <p:cond delay="676"/>
                                          </p:stCondLst>
                                        </p:cTn>
                                        <p:tgtEl>
                                          <p:spTgt spid="17"/>
                                        </p:tgtEl>
                                      </p:cBhvr>
                                      <p:to x="100000" y="100000"/>
                                    </p:animScale>
                                    <p:animScale>
                                      <p:cBhvr>
                                        <p:cTn id="261" dur="26">
                                          <p:stCondLst>
                                            <p:cond delay="1312"/>
                                          </p:stCondLst>
                                        </p:cTn>
                                        <p:tgtEl>
                                          <p:spTgt spid="17"/>
                                        </p:tgtEl>
                                      </p:cBhvr>
                                      <p:to x="100000" y="80000"/>
                                    </p:animScale>
                                    <p:animScale>
                                      <p:cBhvr>
                                        <p:cTn id="262" dur="166" decel="50000">
                                          <p:stCondLst>
                                            <p:cond delay="1338"/>
                                          </p:stCondLst>
                                        </p:cTn>
                                        <p:tgtEl>
                                          <p:spTgt spid="17"/>
                                        </p:tgtEl>
                                      </p:cBhvr>
                                      <p:to x="100000" y="100000"/>
                                    </p:animScale>
                                    <p:animScale>
                                      <p:cBhvr>
                                        <p:cTn id="263" dur="26">
                                          <p:stCondLst>
                                            <p:cond delay="1642"/>
                                          </p:stCondLst>
                                        </p:cTn>
                                        <p:tgtEl>
                                          <p:spTgt spid="17"/>
                                        </p:tgtEl>
                                      </p:cBhvr>
                                      <p:to x="100000" y="90000"/>
                                    </p:animScale>
                                    <p:animScale>
                                      <p:cBhvr>
                                        <p:cTn id="264" dur="166" decel="50000">
                                          <p:stCondLst>
                                            <p:cond delay="1668"/>
                                          </p:stCondLst>
                                        </p:cTn>
                                        <p:tgtEl>
                                          <p:spTgt spid="17"/>
                                        </p:tgtEl>
                                      </p:cBhvr>
                                      <p:to x="100000" y="100000"/>
                                    </p:animScale>
                                    <p:animScale>
                                      <p:cBhvr>
                                        <p:cTn id="265" dur="26">
                                          <p:stCondLst>
                                            <p:cond delay="1808"/>
                                          </p:stCondLst>
                                        </p:cTn>
                                        <p:tgtEl>
                                          <p:spTgt spid="17"/>
                                        </p:tgtEl>
                                      </p:cBhvr>
                                      <p:to x="100000" y="95000"/>
                                    </p:animScale>
                                    <p:animScale>
                                      <p:cBhvr>
                                        <p:cTn id="266" dur="166" decel="50000">
                                          <p:stCondLst>
                                            <p:cond delay="1834"/>
                                          </p:stCondLst>
                                        </p:cTn>
                                        <p:tgtEl>
                                          <p:spTgt spid="17"/>
                                        </p:tgtEl>
                                      </p:cBhvr>
                                      <p:to x="100000" y="100000"/>
                                    </p:animScale>
                                  </p:childTnLst>
                                </p:cTn>
                              </p:par>
                              <p:par>
                                <p:cTn id="267" presetID="26" presetClass="entr" presetSubtype="0" fill="hold" nodeType="withEffect">
                                  <p:stCondLst>
                                    <p:cond delay="0"/>
                                  </p:stCondLst>
                                  <p:childTnLst>
                                    <p:set>
                                      <p:cBhvr>
                                        <p:cTn id="268" dur="1" fill="hold">
                                          <p:stCondLst>
                                            <p:cond delay="0"/>
                                          </p:stCondLst>
                                        </p:cTn>
                                        <p:tgtEl>
                                          <p:spTgt spid="4"/>
                                        </p:tgtEl>
                                        <p:attrNameLst>
                                          <p:attrName>style.visibility</p:attrName>
                                        </p:attrNameLst>
                                      </p:cBhvr>
                                      <p:to>
                                        <p:strVal val="visible"/>
                                      </p:to>
                                    </p:set>
                                    <p:animEffect transition="in" filter="wipe(down)">
                                      <p:cBhvr>
                                        <p:cTn id="269" dur="580">
                                          <p:stCondLst>
                                            <p:cond delay="0"/>
                                          </p:stCondLst>
                                        </p:cTn>
                                        <p:tgtEl>
                                          <p:spTgt spid="4"/>
                                        </p:tgtEl>
                                      </p:cBhvr>
                                    </p:animEffect>
                                    <p:anim calcmode="lin" valueType="num">
                                      <p:cBhvr>
                                        <p:cTn id="27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7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7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75" dur="26">
                                          <p:stCondLst>
                                            <p:cond delay="650"/>
                                          </p:stCondLst>
                                        </p:cTn>
                                        <p:tgtEl>
                                          <p:spTgt spid="4"/>
                                        </p:tgtEl>
                                      </p:cBhvr>
                                      <p:to x="100000" y="60000"/>
                                    </p:animScale>
                                    <p:animScale>
                                      <p:cBhvr>
                                        <p:cTn id="276" dur="166" decel="50000">
                                          <p:stCondLst>
                                            <p:cond delay="676"/>
                                          </p:stCondLst>
                                        </p:cTn>
                                        <p:tgtEl>
                                          <p:spTgt spid="4"/>
                                        </p:tgtEl>
                                      </p:cBhvr>
                                      <p:to x="100000" y="100000"/>
                                    </p:animScale>
                                    <p:animScale>
                                      <p:cBhvr>
                                        <p:cTn id="277" dur="26">
                                          <p:stCondLst>
                                            <p:cond delay="1312"/>
                                          </p:stCondLst>
                                        </p:cTn>
                                        <p:tgtEl>
                                          <p:spTgt spid="4"/>
                                        </p:tgtEl>
                                      </p:cBhvr>
                                      <p:to x="100000" y="80000"/>
                                    </p:animScale>
                                    <p:animScale>
                                      <p:cBhvr>
                                        <p:cTn id="278" dur="166" decel="50000">
                                          <p:stCondLst>
                                            <p:cond delay="1338"/>
                                          </p:stCondLst>
                                        </p:cTn>
                                        <p:tgtEl>
                                          <p:spTgt spid="4"/>
                                        </p:tgtEl>
                                      </p:cBhvr>
                                      <p:to x="100000" y="100000"/>
                                    </p:animScale>
                                    <p:animScale>
                                      <p:cBhvr>
                                        <p:cTn id="279" dur="26">
                                          <p:stCondLst>
                                            <p:cond delay="1642"/>
                                          </p:stCondLst>
                                        </p:cTn>
                                        <p:tgtEl>
                                          <p:spTgt spid="4"/>
                                        </p:tgtEl>
                                      </p:cBhvr>
                                      <p:to x="100000" y="90000"/>
                                    </p:animScale>
                                    <p:animScale>
                                      <p:cBhvr>
                                        <p:cTn id="280" dur="166" decel="50000">
                                          <p:stCondLst>
                                            <p:cond delay="1668"/>
                                          </p:stCondLst>
                                        </p:cTn>
                                        <p:tgtEl>
                                          <p:spTgt spid="4"/>
                                        </p:tgtEl>
                                      </p:cBhvr>
                                      <p:to x="100000" y="100000"/>
                                    </p:animScale>
                                    <p:animScale>
                                      <p:cBhvr>
                                        <p:cTn id="281" dur="26">
                                          <p:stCondLst>
                                            <p:cond delay="1808"/>
                                          </p:stCondLst>
                                        </p:cTn>
                                        <p:tgtEl>
                                          <p:spTgt spid="4"/>
                                        </p:tgtEl>
                                      </p:cBhvr>
                                      <p:to x="100000" y="95000"/>
                                    </p:animScale>
                                    <p:animScale>
                                      <p:cBhvr>
                                        <p:cTn id="282" dur="166" decel="50000">
                                          <p:stCondLst>
                                            <p:cond delay="1834"/>
                                          </p:stCondLst>
                                        </p:cTn>
                                        <p:tgtEl>
                                          <p:spTgt spid="4"/>
                                        </p:tgtEl>
                                      </p:cBhvr>
                                      <p:to x="100000" y="100000"/>
                                    </p:animScale>
                                  </p:childTnLst>
                                </p:cTn>
                              </p:par>
                              <p:par>
                                <p:cTn id="283" presetID="26" presetClass="entr" presetSubtype="0" fill="hold" nodeType="withEffect">
                                  <p:stCondLst>
                                    <p:cond delay="0"/>
                                  </p:stCondLst>
                                  <p:childTnLst>
                                    <p:set>
                                      <p:cBhvr>
                                        <p:cTn id="284" dur="1" fill="hold">
                                          <p:stCondLst>
                                            <p:cond delay="0"/>
                                          </p:stCondLst>
                                        </p:cTn>
                                        <p:tgtEl>
                                          <p:spTgt spid="66"/>
                                        </p:tgtEl>
                                        <p:attrNameLst>
                                          <p:attrName>style.visibility</p:attrName>
                                        </p:attrNameLst>
                                      </p:cBhvr>
                                      <p:to>
                                        <p:strVal val="visible"/>
                                      </p:to>
                                    </p:set>
                                    <p:animEffect transition="in" filter="wipe(down)">
                                      <p:cBhvr>
                                        <p:cTn id="285" dur="580">
                                          <p:stCondLst>
                                            <p:cond delay="0"/>
                                          </p:stCondLst>
                                        </p:cTn>
                                        <p:tgtEl>
                                          <p:spTgt spid="66"/>
                                        </p:tgtEl>
                                      </p:cBhvr>
                                    </p:animEffect>
                                    <p:anim calcmode="lin" valueType="num">
                                      <p:cBhvr>
                                        <p:cTn id="286" dur="1822" tmFilter="0,0; 0.14,0.36; 0.43,0.73; 0.71,0.91; 1.0,1.0">
                                          <p:stCondLst>
                                            <p:cond delay="0"/>
                                          </p:stCondLst>
                                        </p:cTn>
                                        <p:tgtEl>
                                          <p:spTgt spid="66"/>
                                        </p:tgtEl>
                                        <p:attrNameLst>
                                          <p:attrName>ppt_x</p:attrName>
                                        </p:attrNameLst>
                                      </p:cBhvr>
                                      <p:tavLst>
                                        <p:tav tm="0">
                                          <p:val>
                                            <p:strVal val="#ppt_x-0.25"/>
                                          </p:val>
                                        </p:tav>
                                        <p:tav tm="100000">
                                          <p:val>
                                            <p:strVal val="#ppt_x"/>
                                          </p:val>
                                        </p:tav>
                                      </p:tavLst>
                                    </p:anim>
                                    <p:anim calcmode="lin" valueType="num">
                                      <p:cBhvr>
                                        <p:cTn id="287" dur="664" tmFilter="0.0,0.0; 0.25,0.07; 0.50,0.2; 0.75,0.467; 1.0,1.0">
                                          <p:stCondLst>
                                            <p:cond delay="0"/>
                                          </p:stCondLst>
                                        </p:cTn>
                                        <p:tgtEl>
                                          <p:spTgt spid="66"/>
                                        </p:tgtEl>
                                        <p:attrNameLst>
                                          <p:attrName>ppt_y</p:attrName>
                                        </p:attrNameLst>
                                      </p:cBhvr>
                                      <p:tavLst>
                                        <p:tav tm="0" fmla="#ppt_y-sin(pi*$)/3">
                                          <p:val>
                                            <p:fltVal val="0.5"/>
                                          </p:val>
                                        </p:tav>
                                        <p:tav tm="100000">
                                          <p:val>
                                            <p:fltVal val="1"/>
                                          </p:val>
                                        </p:tav>
                                      </p:tavLst>
                                    </p:anim>
                                    <p:anim calcmode="lin" valueType="num">
                                      <p:cBhvr>
                                        <p:cTn id="288" dur="664" tmFilter="0, 0; 0.125,0.2665; 0.25,0.4; 0.375,0.465; 0.5,0.5;  0.625,0.535; 0.75,0.6; 0.875,0.7335; 1,1">
                                          <p:stCondLst>
                                            <p:cond delay="664"/>
                                          </p:stCondLst>
                                        </p:cTn>
                                        <p:tgtEl>
                                          <p:spTgt spid="66"/>
                                        </p:tgtEl>
                                        <p:attrNameLst>
                                          <p:attrName>ppt_y</p:attrName>
                                        </p:attrNameLst>
                                      </p:cBhvr>
                                      <p:tavLst>
                                        <p:tav tm="0" fmla="#ppt_y-sin(pi*$)/9">
                                          <p:val>
                                            <p:fltVal val="0"/>
                                          </p:val>
                                        </p:tav>
                                        <p:tav tm="100000">
                                          <p:val>
                                            <p:fltVal val="1"/>
                                          </p:val>
                                        </p:tav>
                                      </p:tavLst>
                                    </p:anim>
                                    <p:anim calcmode="lin" valueType="num">
                                      <p:cBhvr>
                                        <p:cTn id="289" dur="332" tmFilter="0, 0; 0.125,0.2665; 0.25,0.4; 0.375,0.465; 0.5,0.5;  0.625,0.535; 0.75,0.6; 0.875,0.7335; 1,1">
                                          <p:stCondLst>
                                            <p:cond delay="1324"/>
                                          </p:stCondLst>
                                        </p:cTn>
                                        <p:tgtEl>
                                          <p:spTgt spid="66"/>
                                        </p:tgtEl>
                                        <p:attrNameLst>
                                          <p:attrName>ppt_y</p:attrName>
                                        </p:attrNameLst>
                                      </p:cBhvr>
                                      <p:tavLst>
                                        <p:tav tm="0" fmla="#ppt_y-sin(pi*$)/27">
                                          <p:val>
                                            <p:fltVal val="0"/>
                                          </p:val>
                                        </p:tav>
                                        <p:tav tm="100000">
                                          <p:val>
                                            <p:fltVal val="1"/>
                                          </p:val>
                                        </p:tav>
                                      </p:tavLst>
                                    </p:anim>
                                    <p:anim calcmode="lin" valueType="num">
                                      <p:cBhvr>
                                        <p:cTn id="290" dur="164" tmFilter="0, 0; 0.125,0.2665; 0.25,0.4; 0.375,0.465; 0.5,0.5;  0.625,0.535; 0.75,0.6; 0.875,0.7335; 1,1">
                                          <p:stCondLst>
                                            <p:cond delay="1656"/>
                                          </p:stCondLst>
                                        </p:cTn>
                                        <p:tgtEl>
                                          <p:spTgt spid="66"/>
                                        </p:tgtEl>
                                        <p:attrNameLst>
                                          <p:attrName>ppt_y</p:attrName>
                                        </p:attrNameLst>
                                      </p:cBhvr>
                                      <p:tavLst>
                                        <p:tav tm="0" fmla="#ppt_y-sin(pi*$)/81">
                                          <p:val>
                                            <p:fltVal val="0"/>
                                          </p:val>
                                        </p:tav>
                                        <p:tav tm="100000">
                                          <p:val>
                                            <p:fltVal val="1"/>
                                          </p:val>
                                        </p:tav>
                                      </p:tavLst>
                                    </p:anim>
                                    <p:animScale>
                                      <p:cBhvr>
                                        <p:cTn id="291" dur="26">
                                          <p:stCondLst>
                                            <p:cond delay="650"/>
                                          </p:stCondLst>
                                        </p:cTn>
                                        <p:tgtEl>
                                          <p:spTgt spid="66"/>
                                        </p:tgtEl>
                                      </p:cBhvr>
                                      <p:to x="100000" y="60000"/>
                                    </p:animScale>
                                    <p:animScale>
                                      <p:cBhvr>
                                        <p:cTn id="292" dur="166" decel="50000">
                                          <p:stCondLst>
                                            <p:cond delay="676"/>
                                          </p:stCondLst>
                                        </p:cTn>
                                        <p:tgtEl>
                                          <p:spTgt spid="66"/>
                                        </p:tgtEl>
                                      </p:cBhvr>
                                      <p:to x="100000" y="100000"/>
                                    </p:animScale>
                                    <p:animScale>
                                      <p:cBhvr>
                                        <p:cTn id="293" dur="26">
                                          <p:stCondLst>
                                            <p:cond delay="1312"/>
                                          </p:stCondLst>
                                        </p:cTn>
                                        <p:tgtEl>
                                          <p:spTgt spid="66"/>
                                        </p:tgtEl>
                                      </p:cBhvr>
                                      <p:to x="100000" y="80000"/>
                                    </p:animScale>
                                    <p:animScale>
                                      <p:cBhvr>
                                        <p:cTn id="294" dur="166" decel="50000">
                                          <p:stCondLst>
                                            <p:cond delay="1338"/>
                                          </p:stCondLst>
                                        </p:cTn>
                                        <p:tgtEl>
                                          <p:spTgt spid="66"/>
                                        </p:tgtEl>
                                      </p:cBhvr>
                                      <p:to x="100000" y="100000"/>
                                    </p:animScale>
                                    <p:animScale>
                                      <p:cBhvr>
                                        <p:cTn id="295" dur="26">
                                          <p:stCondLst>
                                            <p:cond delay="1642"/>
                                          </p:stCondLst>
                                        </p:cTn>
                                        <p:tgtEl>
                                          <p:spTgt spid="66"/>
                                        </p:tgtEl>
                                      </p:cBhvr>
                                      <p:to x="100000" y="90000"/>
                                    </p:animScale>
                                    <p:animScale>
                                      <p:cBhvr>
                                        <p:cTn id="296" dur="166" decel="50000">
                                          <p:stCondLst>
                                            <p:cond delay="1668"/>
                                          </p:stCondLst>
                                        </p:cTn>
                                        <p:tgtEl>
                                          <p:spTgt spid="66"/>
                                        </p:tgtEl>
                                      </p:cBhvr>
                                      <p:to x="100000" y="100000"/>
                                    </p:animScale>
                                    <p:animScale>
                                      <p:cBhvr>
                                        <p:cTn id="297" dur="26">
                                          <p:stCondLst>
                                            <p:cond delay="1808"/>
                                          </p:stCondLst>
                                        </p:cTn>
                                        <p:tgtEl>
                                          <p:spTgt spid="66"/>
                                        </p:tgtEl>
                                      </p:cBhvr>
                                      <p:to x="100000" y="95000"/>
                                    </p:animScale>
                                    <p:animScale>
                                      <p:cBhvr>
                                        <p:cTn id="298" dur="166" decel="50000">
                                          <p:stCondLst>
                                            <p:cond delay="1834"/>
                                          </p:stCondLst>
                                        </p:cTn>
                                        <p:tgtEl>
                                          <p:spTgt spid="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4" grpId="0" animBg="1"/>
      <p:bldP spid="38" grpId="0" animBg="1"/>
      <p:bldP spid="56" grpId="0"/>
      <p:bldP spid="14" grpId="0"/>
      <p:bldP spid="16" grpId="0"/>
      <p:bldP spid="17" grpId="0"/>
      <p:bldP spid="11" grpId="0" animBg="1"/>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5" name="Google Shape;572;p34">
            <a:extLst>
              <a:ext uri="{FF2B5EF4-FFF2-40B4-BE49-F238E27FC236}">
                <a16:creationId xmlns:a16="http://schemas.microsoft.com/office/drawing/2014/main" id="{134DA30D-FB59-612E-B8DF-5891CF75B154}"/>
              </a:ext>
            </a:extLst>
          </p:cNvPr>
          <p:cNvSpPr txBox="1">
            <a:spLocks/>
          </p:cNvSpPr>
          <p:nvPr/>
        </p:nvSpPr>
        <p:spPr>
          <a:xfrm>
            <a:off x="528299" y="29159"/>
            <a:ext cx="11130455" cy="1140336"/>
          </a:xfrm>
          <a:prstGeom prst="rect">
            <a:avLst/>
          </a:prstGeom>
          <a:noFill/>
          <a:ln w="19050" cap="flat" cmpd="sng" algn="ctr">
            <a:noFill/>
            <a:prstDash val="sysDot"/>
            <a:miter lim="800000"/>
          </a:ln>
        </p:spPr>
        <p:style>
          <a:lnRef idx="2">
            <a:schemeClr val="dk1"/>
          </a:lnRef>
          <a:fillRef idx="1">
            <a:schemeClr val="lt1"/>
          </a:fillRef>
          <a:effectRef idx="0">
            <a:schemeClr val="dk1"/>
          </a:effectRef>
          <a:fontRef idx="minor">
            <a:schemeClr val="dk1"/>
          </a:fontRef>
        </p:style>
        <p:txBody>
          <a:bodyPr spcFirstLastPara="1" vert="horz" wrap="square" lIns="91425" tIns="0" rIns="91425" bIns="0" rtlCol="0" anchor="b" anchorCtr="0">
            <a:noAutofit/>
          </a:bodyPr>
          <a:lstStyle>
            <a:lvl1pPr algn="l" defTabSz="914400" rtl="0" eaLnBrk="1" latinLnBrk="0" hangingPunct="1">
              <a:lnSpc>
                <a:spcPct val="90000"/>
              </a:lnSpc>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Nội</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dung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thảo</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luận</a:t>
            </a:r>
            <a:r>
              <a:rPr kumimoji="0" lang="en-US" sz="8000" b="1" i="0" u="none" strike="noStrike" kern="1200" cap="none" spc="0" normalizeH="0" baseline="0" noProof="0" dirty="0">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 </a:t>
            </a:r>
            <a:r>
              <a:rPr kumimoji="0" lang="en-US" sz="8000" b="1" i="0" u="none" strike="noStrike" kern="1200" cap="none" spc="0" normalizeH="0" baseline="0" noProof="0" dirty="0" err="1">
                <a:ln w="22225">
                  <a:solidFill>
                    <a:sysClr val="windowText" lastClr="000000"/>
                  </a:solidFill>
                  <a:prstDash val="solid"/>
                </a:ln>
                <a:solidFill>
                  <a:srgbClr val="FFFF00"/>
                </a:solidFill>
                <a:effectLst/>
                <a:uLnTx/>
                <a:uFillTx/>
                <a:latin typeface="Calibri" panose="020F0502020204030204"/>
                <a:ea typeface="Segoe UI Black" panose="020B0A02040204020203" pitchFamily="34" charset="0"/>
                <a:cs typeface="+mn-cs"/>
              </a:rPr>
              <a:t>nhóm</a:t>
            </a:r>
            <a:endParaRPr kumimoji="0" lang="vi-VN" sz="8000" b="1" i="0" u="none" strike="noStrike" kern="1200" cap="none" spc="0" normalizeH="0" baseline="0" noProof="0" dirty="0">
              <a:ln w="22225">
                <a:solidFill>
                  <a:sysClr val="windowText" lastClr="000000"/>
                </a:solidFill>
                <a:prstDash val="solid"/>
              </a:ln>
              <a:solidFill>
                <a:srgbClr val="FFFF00"/>
              </a:solidFill>
              <a:effectLst/>
              <a:uLnTx/>
              <a:uFillTx/>
              <a:latin typeface="Arial" panose="020B0604020202020204" pitchFamily="34" charset="0"/>
              <a:ea typeface="Segoe UI Black" panose="020B0A02040204020203" pitchFamily="34" charset="0"/>
              <a:cs typeface="+mn-cs"/>
            </a:endParaRPr>
          </a:p>
        </p:txBody>
      </p:sp>
      <p:sp>
        <p:nvSpPr>
          <p:cNvPr id="2" name="Hình chữ nhật: Góc Tròn 1">
            <a:extLst>
              <a:ext uri="{FF2B5EF4-FFF2-40B4-BE49-F238E27FC236}">
                <a16:creationId xmlns:a16="http://schemas.microsoft.com/office/drawing/2014/main" id="{8971E38A-71C4-4438-F626-2ED9B735A493}"/>
              </a:ext>
            </a:extLst>
          </p:cNvPr>
          <p:cNvSpPr/>
          <p:nvPr/>
        </p:nvSpPr>
        <p:spPr>
          <a:xfrm>
            <a:off x="927692" y="1503056"/>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8373" y="103907"/>
                  <a:pt x="88889" y="-9868"/>
                  <a:pt x="190060" y="0"/>
                </a:cubicBezTo>
                <a:cubicBezTo>
                  <a:pt x="2072039" y="157920"/>
                  <a:pt x="2853350" y="18023"/>
                  <a:pt x="4975774" y="0"/>
                </a:cubicBezTo>
                <a:cubicBezTo>
                  <a:pt x="5079040" y="-917"/>
                  <a:pt x="5149982" y="98856"/>
                  <a:pt x="5165834" y="190060"/>
                </a:cubicBezTo>
                <a:cubicBezTo>
                  <a:pt x="5150634" y="385553"/>
                  <a:pt x="5194025" y="866943"/>
                  <a:pt x="5165834" y="950276"/>
                </a:cubicBezTo>
                <a:cubicBezTo>
                  <a:pt x="5170812" y="1041575"/>
                  <a:pt x="5079459" y="1142697"/>
                  <a:pt x="4975774" y="1140336"/>
                </a:cubicBezTo>
                <a:cubicBezTo>
                  <a:pt x="3976553" y="1115370"/>
                  <a:pt x="2399387" y="1149609"/>
                  <a:pt x="190060" y="1140336"/>
                </a:cubicBezTo>
                <a:cubicBezTo>
                  <a:pt x="79036" y="1146571"/>
                  <a:pt x="-9786" y="1049864"/>
                  <a:pt x="0" y="950276"/>
                </a:cubicBezTo>
                <a:cubicBezTo>
                  <a:pt x="-58399" y="770576"/>
                  <a:pt x="-13404" y="485611"/>
                  <a:pt x="0" y="190060"/>
                </a:cubicBezTo>
                <a:close/>
              </a:path>
              <a:path w="5165834" h="1140336" stroke="0" extrusionOk="0">
                <a:moveTo>
                  <a:pt x="0" y="190060"/>
                </a:moveTo>
                <a:cubicBezTo>
                  <a:pt x="-3656" y="88774"/>
                  <a:pt x="97351" y="-386"/>
                  <a:pt x="190060" y="0"/>
                </a:cubicBezTo>
                <a:cubicBezTo>
                  <a:pt x="1783090" y="116959"/>
                  <a:pt x="3437752" y="-89117"/>
                  <a:pt x="4975774" y="0"/>
                </a:cubicBezTo>
                <a:cubicBezTo>
                  <a:pt x="5081934" y="-1863"/>
                  <a:pt x="5169915" y="88619"/>
                  <a:pt x="5165834" y="190060"/>
                </a:cubicBezTo>
                <a:cubicBezTo>
                  <a:pt x="5201077" y="432393"/>
                  <a:pt x="5198950" y="626502"/>
                  <a:pt x="5165834" y="950276"/>
                </a:cubicBezTo>
                <a:cubicBezTo>
                  <a:pt x="5168106" y="1035449"/>
                  <a:pt x="5081355" y="1142097"/>
                  <a:pt x="4975774" y="1140336"/>
                </a:cubicBezTo>
                <a:cubicBezTo>
                  <a:pt x="4208798" y="1034648"/>
                  <a:pt x="948179" y="1069638"/>
                  <a:pt x="190060" y="1140336"/>
                </a:cubicBezTo>
                <a:cubicBezTo>
                  <a:pt x="95803" y="1145102"/>
                  <a:pt x="424" y="1056816"/>
                  <a:pt x="0" y="950276"/>
                </a:cubicBezTo>
                <a:cubicBezTo>
                  <a:pt x="38228" y="846699"/>
                  <a:pt x="4707" y="481871"/>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3742799197">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Cách xử lí tình huống</a:t>
            </a:r>
          </a:p>
        </p:txBody>
      </p:sp>
      <p:sp>
        <p:nvSpPr>
          <p:cNvPr id="3" name="Hình Bầu dục 2">
            <a:extLst>
              <a:ext uri="{FF2B5EF4-FFF2-40B4-BE49-F238E27FC236}">
                <a16:creationId xmlns:a16="http://schemas.microsoft.com/office/drawing/2014/main" id="{60897B4F-4810-40E0-805A-C7530A5624D5}"/>
              </a:ext>
            </a:extLst>
          </p:cNvPr>
          <p:cNvSpPr/>
          <p:nvPr/>
        </p:nvSpPr>
        <p:spPr>
          <a:xfrm>
            <a:off x="528299" y="1246519"/>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1</a:t>
            </a:r>
          </a:p>
        </p:txBody>
      </p:sp>
      <p:sp>
        <p:nvSpPr>
          <p:cNvPr id="8" name="Hình chữ nhật: Góc Tròn 7">
            <a:extLst>
              <a:ext uri="{FF2B5EF4-FFF2-40B4-BE49-F238E27FC236}">
                <a16:creationId xmlns:a16="http://schemas.microsoft.com/office/drawing/2014/main" id="{C0CEF567-012E-5D32-F1AA-782AAF0993C5}"/>
              </a:ext>
            </a:extLst>
          </p:cNvPr>
          <p:cNvSpPr/>
          <p:nvPr/>
        </p:nvSpPr>
        <p:spPr>
          <a:xfrm>
            <a:off x="6679135" y="1437385"/>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1604" y="85012"/>
                  <a:pt x="88556" y="734"/>
                  <a:pt x="190060" y="0"/>
                </a:cubicBezTo>
                <a:cubicBezTo>
                  <a:pt x="724806" y="-20428"/>
                  <a:pt x="3367886" y="-58449"/>
                  <a:pt x="4975774" y="0"/>
                </a:cubicBezTo>
                <a:cubicBezTo>
                  <a:pt x="5090219" y="8031"/>
                  <a:pt x="5146877" y="90460"/>
                  <a:pt x="5165834" y="190060"/>
                </a:cubicBezTo>
                <a:cubicBezTo>
                  <a:pt x="5120217" y="367672"/>
                  <a:pt x="5105079" y="617106"/>
                  <a:pt x="5165834" y="950276"/>
                </a:cubicBezTo>
                <a:cubicBezTo>
                  <a:pt x="5163378" y="1068901"/>
                  <a:pt x="5080613" y="1141844"/>
                  <a:pt x="4975774" y="1140336"/>
                </a:cubicBezTo>
                <a:cubicBezTo>
                  <a:pt x="3039737" y="1122760"/>
                  <a:pt x="2104251" y="1271441"/>
                  <a:pt x="190060" y="1140336"/>
                </a:cubicBezTo>
                <a:cubicBezTo>
                  <a:pt x="70251" y="1127759"/>
                  <a:pt x="-1675" y="1071869"/>
                  <a:pt x="0" y="950276"/>
                </a:cubicBezTo>
                <a:cubicBezTo>
                  <a:pt x="65816" y="817940"/>
                  <a:pt x="14147" y="505861"/>
                  <a:pt x="0" y="190060"/>
                </a:cubicBezTo>
                <a:close/>
              </a:path>
              <a:path w="5165834" h="1140336" stroke="0" extrusionOk="0">
                <a:moveTo>
                  <a:pt x="0" y="190060"/>
                </a:moveTo>
                <a:cubicBezTo>
                  <a:pt x="4576" y="72907"/>
                  <a:pt x="94465" y="408"/>
                  <a:pt x="190060" y="0"/>
                </a:cubicBezTo>
                <a:cubicBezTo>
                  <a:pt x="1562630" y="-61894"/>
                  <a:pt x="4229515" y="-120946"/>
                  <a:pt x="4975774" y="0"/>
                </a:cubicBezTo>
                <a:cubicBezTo>
                  <a:pt x="5072248" y="-6746"/>
                  <a:pt x="5173842" y="95496"/>
                  <a:pt x="5165834" y="190060"/>
                </a:cubicBezTo>
                <a:cubicBezTo>
                  <a:pt x="5199223" y="322292"/>
                  <a:pt x="5117447" y="582952"/>
                  <a:pt x="5165834" y="950276"/>
                </a:cubicBezTo>
                <a:cubicBezTo>
                  <a:pt x="5167181" y="1053451"/>
                  <a:pt x="5077335" y="1122028"/>
                  <a:pt x="4975774" y="1140336"/>
                </a:cubicBezTo>
                <a:cubicBezTo>
                  <a:pt x="3910144" y="1122645"/>
                  <a:pt x="1283007" y="1296741"/>
                  <a:pt x="190060" y="1140336"/>
                </a:cubicBezTo>
                <a:cubicBezTo>
                  <a:pt x="89198" y="1140543"/>
                  <a:pt x="-315" y="1045557"/>
                  <a:pt x="0" y="950276"/>
                </a:cubicBezTo>
                <a:cubicBezTo>
                  <a:pt x="-13947" y="796397"/>
                  <a:pt x="23682" y="299492"/>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4082911482">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Xây dựng kịch bản</a:t>
            </a:r>
          </a:p>
        </p:txBody>
      </p:sp>
      <p:sp>
        <p:nvSpPr>
          <p:cNvPr id="9" name="Hình Bầu dục 8">
            <a:extLst>
              <a:ext uri="{FF2B5EF4-FFF2-40B4-BE49-F238E27FC236}">
                <a16:creationId xmlns:a16="http://schemas.microsoft.com/office/drawing/2014/main" id="{CC2CBDA8-3B82-3449-59F0-4A88968ABD4C}"/>
              </a:ext>
            </a:extLst>
          </p:cNvPr>
          <p:cNvSpPr/>
          <p:nvPr/>
        </p:nvSpPr>
        <p:spPr>
          <a:xfrm>
            <a:off x="6279742" y="1180848"/>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2</a:t>
            </a:r>
          </a:p>
        </p:txBody>
      </p:sp>
      <p:sp>
        <p:nvSpPr>
          <p:cNvPr id="10" name="Hình chữ nhật: Góc Tròn 9">
            <a:extLst>
              <a:ext uri="{FF2B5EF4-FFF2-40B4-BE49-F238E27FC236}">
                <a16:creationId xmlns:a16="http://schemas.microsoft.com/office/drawing/2014/main" id="{D6EC766F-BF1E-7FDD-31B5-F34EEAA86B29}"/>
              </a:ext>
            </a:extLst>
          </p:cNvPr>
          <p:cNvSpPr/>
          <p:nvPr/>
        </p:nvSpPr>
        <p:spPr>
          <a:xfrm>
            <a:off x="927692" y="3124643"/>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3419" y="83348"/>
                  <a:pt x="86481" y="-3395"/>
                  <a:pt x="190060" y="0"/>
                </a:cubicBezTo>
                <a:cubicBezTo>
                  <a:pt x="1012707" y="-65955"/>
                  <a:pt x="3891954" y="-32936"/>
                  <a:pt x="4975774" y="0"/>
                </a:cubicBezTo>
                <a:cubicBezTo>
                  <a:pt x="5090133" y="8336"/>
                  <a:pt x="5162916" y="82837"/>
                  <a:pt x="5165834" y="190060"/>
                </a:cubicBezTo>
                <a:cubicBezTo>
                  <a:pt x="5101680" y="556652"/>
                  <a:pt x="5231651" y="689708"/>
                  <a:pt x="5165834" y="950276"/>
                </a:cubicBezTo>
                <a:cubicBezTo>
                  <a:pt x="5150875" y="1042590"/>
                  <a:pt x="5083444" y="1157060"/>
                  <a:pt x="4975774" y="1140336"/>
                </a:cubicBezTo>
                <a:cubicBezTo>
                  <a:pt x="4365038" y="1051253"/>
                  <a:pt x="1046595" y="985477"/>
                  <a:pt x="190060" y="1140336"/>
                </a:cubicBezTo>
                <a:cubicBezTo>
                  <a:pt x="104290" y="1143991"/>
                  <a:pt x="-4885" y="1072495"/>
                  <a:pt x="0" y="950276"/>
                </a:cubicBezTo>
                <a:cubicBezTo>
                  <a:pt x="-5565" y="604117"/>
                  <a:pt x="57128" y="277451"/>
                  <a:pt x="0" y="190060"/>
                </a:cubicBezTo>
                <a:close/>
              </a:path>
              <a:path w="5165834" h="1140336" stroke="0" extrusionOk="0">
                <a:moveTo>
                  <a:pt x="0" y="190060"/>
                </a:moveTo>
                <a:cubicBezTo>
                  <a:pt x="-6616" y="93145"/>
                  <a:pt x="78170" y="1872"/>
                  <a:pt x="190060" y="0"/>
                </a:cubicBezTo>
                <a:cubicBezTo>
                  <a:pt x="2491203" y="-57727"/>
                  <a:pt x="2835748" y="-41622"/>
                  <a:pt x="4975774" y="0"/>
                </a:cubicBezTo>
                <a:cubicBezTo>
                  <a:pt x="5079556" y="-8813"/>
                  <a:pt x="5176677" y="89449"/>
                  <a:pt x="5165834" y="190060"/>
                </a:cubicBezTo>
                <a:cubicBezTo>
                  <a:pt x="5152613" y="285567"/>
                  <a:pt x="5097754" y="773033"/>
                  <a:pt x="5165834" y="950276"/>
                </a:cubicBezTo>
                <a:cubicBezTo>
                  <a:pt x="5168580" y="1053823"/>
                  <a:pt x="5074336" y="1133707"/>
                  <a:pt x="4975774" y="1140336"/>
                </a:cubicBezTo>
                <a:cubicBezTo>
                  <a:pt x="3439031" y="1263835"/>
                  <a:pt x="1832515" y="1104202"/>
                  <a:pt x="190060" y="1140336"/>
                </a:cubicBezTo>
                <a:cubicBezTo>
                  <a:pt x="78690" y="1144251"/>
                  <a:pt x="15574" y="1044378"/>
                  <a:pt x="0" y="950276"/>
                </a:cubicBezTo>
                <a:cubicBezTo>
                  <a:pt x="31147" y="724071"/>
                  <a:pt x="-63364" y="549087"/>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178023017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Phân vai nhân vật</a:t>
            </a:r>
          </a:p>
        </p:txBody>
      </p:sp>
      <p:sp>
        <p:nvSpPr>
          <p:cNvPr id="11" name="Hình Bầu dục 10">
            <a:extLst>
              <a:ext uri="{FF2B5EF4-FFF2-40B4-BE49-F238E27FC236}">
                <a16:creationId xmlns:a16="http://schemas.microsoft.com/office/drawing/2014/main" id="{B90FF0BE-3FEA-81AC-D6B6-83264DD9F200}"/>
              </a:ext>
            </a:extLst>
          </p:cNvPr>
          <p:cNvSpPr/>
          <p:nvPr/>
        </p:nvSpPr>
        <p:spPr>
          <a:xfrm>
            <a:off x="528299" y="2868106"/>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3</a:t>
            </a:r>
          </a:p>
        </p:txBody>
      </p:sp>
      <p:sp>
        <p:nvSpPr>
          <p:cNvPr id="12" name="Hình chữ nhật: Góc Tròn 11">
            <a:extLst>
              <a:ext uri="{FF2B5EF4-FFF2-40B4-BE49-F238E27FC236}">
                <a16:creationId xmlns:a16="http://schemas.microsoft.com/office/drawing/2014/main" id="{C3BF8853-AA19-C5AB-DD9B-BFC1BC3FCE6F}"/>
              </a:ext>
            </a:extLst>
          </p:cNvPr>
          <p:cNvSpPr/>
          <p:nvPr/>
        </p:nvSpPr>
        <p:spPr>
          <a:xfrm>
            <a:off x="6679135" y="3058972"/>
            <a:ext cx="5165834" cy="1140336"/>
          </a:xfrm>
          <a:custGeom>
            <a:avLst/>
            <a:gdLst>
              <a:gd name="connsiteX0" fmla="*/ 0 w 5165834"/>
              <a:gd name="connsiteY0" fmla="*/ 190060 h 1140336"/>
              <a:gd name="connsiteX1" fmla="*/ 190060 w 5165834"/>
              <a:gd name="connsiteY1" fmla="*/ 0 h 1140336"/>
              <a:gd name="connsiteX2" fmla="*/ 4975774 w 5165834"/>
              <a:gd name="connsiteY2" fmla="*/ 0 h 1140336"/>
              <a:gd name="connsiteX3" fmla="*/ 5165834 w 5165834"/>
              <a:gd name="connsiteY3" fmla="*/ 190060 h 1140336"/>
              <a:gd name="connsiteX4" fmla="*/ 5165834 w 5165834"/>
              <a:gd name="connsiteY4" fmla="*/ 950276 h 1140336"/>
              <a:gd name="connsiteX5" fmla="*/ 4975774 w 5165834"/>
              <a:gd name="connsiteY5" fmla="*/ 1140336 h 1140336"/>
              <a:gd name="connsiteX6" fmla="*/ 190060 w 5165834"/>
              <a:gd name="connsiteY6" fmla="*/ 1140336 h 1140336"/>
              <a:gd name="connsiteX7" fmla="*/ 0 w 5165834"/>
              <a:gd name="connsiteY7" fmla="*/ 950276 h 1140336"/>
              <a:gd name="connsiteX8" fmla="*/ 0 w 5165834"/>
              <a:gd name="connsiteY8" fmla="*/ 190060 h 1140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5834" h="1140336" fill="none" extrusionOk="0">
                <a:moveTo>
                  <a:pt x="0" y="190060"/>
                </a:moveTo>
                <a:cubicBezTo>
                  <a:pt x="-7488" y="90005"/>
                  <a:pt x="83954" y="3393"/>
                  <a:pt x="190060" y="0"/>
                </a:cubicBezTo>
                <a:cubicBezTo>
                  <a:pt x="2569294" y="-149036"/>
                  <a:pt x="4286067" y="-128773"/>
                  <a:pt x="4975774" y="0"/>
                </a:cubicBezTo>
                <a:cubicBezTo>
                  <a:pt x="5086955" y="3694"/>
                  <a:pt x="5160072" y="70786"/>
                  <a:pt x="5165834" y="190060"/>
                </a:cubicBezTo>
                <a:cubicBezTo>
                  <a:pt x="5194906" y="271034"/>
                  <a:pt x="5100758" y="693322"/>
                  <a:pt x="5165834" y="950276"/>
                </a:cubicBezTo>
                <a:cubicBezTo>
                  <a:pt x="5178490" y="1060861"/>
                  <a:pt x="5076407" y="1143031"/>
                  <a:pt x="4975774" y="1140336"/>
                </a:cubicBezTo>
                <a:cubicBezTo>
                  <a:pt x="4470118" y="1155578"/>
                  <a:pt x="2504744" y="1247071"/>
                  <a:pt x="190060" y="1140336"/>
                </a:cubicBezTo>
                <a:cubicBezTo>
                  <a:pt x="89300" y="1140791"/>
                  <a:pt x="1418" y="1046859"/>
                  <a:pt x="0" y="950276"/>
                </a:cubicBezTo>
                <a:cubicBezTo>
                  <a:pt x="16963" y="789171"/>
                  <a:pt x="-1331" y="411028"/>
                  <a:pt x="0" y="190060"/>
                </a:cubicBezTo>
                <a:close/>
              </a:path>
              <a:path w="5165834" h="1140336" stroke="0" extrusionOk="0">
                <a:moveTo>
                  <a:pt x="0" y="190060"/>
                </a:moveTo>
                <a:cubicBezTo>
                  <a:pt x="-15547" y="78400"/>
                  <a:pt x="99064" y="3077"/>
                  <a:pt x="190060" y="0"/>
                </a:cubicBezTo>
                <a:cubicBezTo>
                  <a:pt x="1816169" y="143736"/>
                  <a:pt x="3760818" y="123650"/>
                  <a:pt x="4975774" y="0"/>
                </a:cubicBezTo>
                <a:cubicBezTo>
                  <a:pt x="5068497" y="93"/>
                  <a:pt x="5167585" y="89778"/>
                  <a:pt x="5165834" y="190060"/>
                </a:cubicBezTo>
                <a:cubicBezTo>
                  <a:pt x="5199990" y="391123"/>
                  <a:pt x="5190353" y="683304"/>
                  <a:pt x="5165834" y="950276"/>
                </a:cubicBezTo>
                <a:cubicBezTo>
                  <a:pt x="5167463" y="1034565"/>
                  <a:pt x="5083974" y="1144078"/>
                  <a:pt x="4975774" y="1140336"/>
                </a:cubicBezTo>
                <a:cubicBezTo>
                  <a:pt x="4440129" y="1199104"/>
                  <a:pt x="740315" y="1158052"/>
                  <a:pt x="190060" y="1140336"/>
                </a:cubicBezTo>
                <a:cubicBezTo>
                  <a:pt x="65356" y="1140913"/>
                  <a:pt x="-18396" y="1056604"/>
                  <a:pt x="0" y="950276"/>
                </a:cubicBezTo>
                <a:cubicBezTo>
                  <a:pt x="-21859" y="781965"/>
                  <a:pt x="-33349" y="465548"/>
                  <a:pt x="0" y="190060"/>
                </a:cubicBezTo>
                <a:close/>
              </a:path>
            </a:pathLst>
          </a:custGeom>
          <a:solidFill>
            <a:schemeClr val="accent4">
              <a:lumMod val="40000"/>
              <a:lumOff val="60000"/>
            </a:schemeClr>
          </a:solidFill>
          <a:ln w="38100">
            <a:solidFill>
              <a:schemeClr val="accent4">
                <a:lumMod val="75000"/>
              </a:schemeClr>
            </a:solidFill>
            <a:prstDash val="solid"/>
            <a:extLst>
              <a:ext uri="{C807C97D-BFC1-408E-A445-0C87EB9F89A2}">
                <ask:lineSketchStyleProps xmlns:ask="http://schemas.microsoft.com/office/drawing/2018/sketchyshapes" sd="2231570451">
                  <a:prstGeom prst="round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Tập</a:t>
            </a:r>
            <a:r>
              <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 </a:t>
            </a:r>
            <a:r>
              <a:rPr kumimoji="0" lang="en-US" sz="4000" b="0" i="0" u="none" strike="noStrike" kern="1200" cap="none" spc="0" normalizeH="0" baseline="0" noProof="0" dirty="0" err="1">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dượt</a:t>
            </a:r>
            <a:endParaRPr kumimoji="0" lang="en-US" sz="4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endParaRPr>
          </a:p>
        </p:txBody>
      </p:sp>
      <p:sp>
        <p:nvSpPr>
          <p:cNvPr id="13" name="Hình Bầu dục 12">
            <a:extLst>
              <a:ext uri="{FF2B5EF4-FFF2-40B4-BE49-F238E27FC236}">
                <a16:creationId xmlns:a16="http://schemas.microsoft.com/office/drawing/2014/main" id="{501F2E2F-DAD5-AB6F-E092-AF736047C06C}"/>
              </a:ext>
            </a:extLst>
          </p:cNvPr>
          <p:cNvSpPr/>
          <p:nvPr/>
        </p:nvSpPr>
        <p:spPr>
          <a:xfrm>
            <a:off x="6279742" y="2802435"/>
            <a:ext cx="809297" cy="761034"/>
          </a:xfrm>
          <a:prstGeom prst="ellipse">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4</a:t>
            </a:r>
          </a:p>
        </p:txBody>
      </p:sp>
      <p:pic>
        <p:nvPicPr>
          <p:cNvPr id="18" name="图片 1">
            <a:extLst>
              <a:ext uri="{FF2B5EF4-FFF2-40B4-BE49-F238E27FC236}">
                <a16:creationId xmlns:a16="http://schemas.microsoft.com/office/drawing/2014/main" id="{F2A2DC41-68EF-507D-3C66-D7BFFC1C000F}"/>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1337596" y="3503945"/>
            <a:ext cx="8817466" cy="3305350"/>
          </a:xfrm>
          <a:prstGeom prst="rect">
            <a:avLst/>
          </a:prstGeom>
        </p:spPr>
      </p:pic>
    </p:spTree>
    <p:extLst>
      <p:ext uri="{BB962C8B-B14F-4D97-AF65-F5344CB8AC3E}">
        <p14:creationId xmlns:p14="http://schemas.microsoft.com/office/powerpoint/2010/main" val="791720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wipe(down)">
                                      <p:cBhvr>
                                        <p:cTn id="36" dur="500"/>
                                        <p:tgtEl>
                                          <p:spTgt spid="12"/>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down)">
                                      <p:cBhvr>
                                        <p:cTn id="3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3" grpId="0" animBg="1"/>
      <p:bldP spid="8" grpId="0" animBg="1"/>
      <p:bldP spid="9" grpId="0" animBg="1"/>
      <p:bldP spid="10" grpId="0" animBg="1"/>
      <p:bldP spid="11" grpId="0" animBg="1"/>
      <p:bldP spid="12" grpId="0" animBg="1"/>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Hình ảnh 5" descr="Ảnh có chứa đồ chơi, khác nhau, đồ họa véc-tơ, vài&#10;&#10;Mô tả được tạo tự động">
            <a:extLst>
              <a:ext uri="{FF2B5EF4-FFF2-40B4-BE49-F238E27FC236}">
                <a16:creationId xmlns:a16="http://schemas.microsoft.com/office/drawing/2014/main" id="{13957EF2-40B9-6BD1-A356-69114D7F2A1D}"/>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437" b="32471" l="2841" r="25673">
                        <a14:foregroundMark x1="10917" y1="29357" x2="7129" y2="32471"/>
                        <a14:foregroundMark x1="17846" y1="29559" x2="21186" y2="32268"/>
                      </a14:backgroundRemoval>
                    </a14:imgEffect>
                  </a14:imgLayer>
                </a14:imgProps>
              </a:ext>
              <a:ext uri="{28A0092B-C50C-407E-A947-70E740481C1C}">
                <a14:useLocalDpi xmlns:a14="http://schemas.microsoft.com/office/drawing/2010/main" val="0"/>
              </a:ext>
            </a:extLst>
          </a:blip>
          <a:srcRect r="71447" b="65538"/>
          <a:stretch/>
        </p:blipFill>
        <p:spPr>
          <a:xfrm>
            <a:off x="2491409" y="2029223"/>
            <a:ext cx="2743200" cy="4082891"/>
          </a:xfrm>
          <a:prstGeom prst="rect">
            <a:avLst/>
          </a:prstGeom>
        </p:spPr>
      </p:pic>
      <p:pic>
        <p:nvPicPr>
          <p:cNvPr id="4" name="Hình ảnh 3" descr="Ảnh có chứa đồ chơi, khác nhau, đồ họa véc-tơ, vài&#10;&#10;Mô tả được tạo tự động">
            <a:extLst>
              <a:ext uri="{FF2B5EF4-FFF2-40B4-BE49-F238E27FC236}">
                <a16:creationId xmlns:a16="http://schemas.microsoft.com/office/drawing/2014/main" id="{6FBB6D80-254B-04DD-075F-97B7357B1A91}"/>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39143" b="69147" l="71934" r="97159">
                        <a14:foregroundMark x1="82652" y1="63203" x2="84098" y2="66680"/>
                        <a14:foregroundMark x1="88584" y1="64335" x2="87188" y2="69187"/>
                        <a14:foregroundMark x1="96012" y1="43267" x2="97159" y2="47554"/>
                        <a14:foregroundMark x1="78614" y1="54509" x2="75723" y2="55277"/>
                        <a14:foregroundMark x1="75972" y1="55439" x2="75516" y2="55485"/>
                        <a14:backgroundMark x1="74576" y1="54913" x2="75025" y2="57905"/>
                        <a14:backgroundMark x1="73131" y1="54630" x2="73230" y2="59806"/>
                        <a14:backgroundMark x1="73230" y1="59806" x2="73230" y2="59806"/>
                        <a14:backgroundMark x1="73679" y1="53700" x2="74377" y2="57178"/>
                        <a14:backgroundMark x1="73230" y1="54630" x2="73031" y2="56450"/>
                      </a14:backgroundRemoval>
                    </a14:imgEffect>
                  </a14:imgLayer>
                </a14:imgProps>
              </a:ext>
              <a:ext uri="{28A0092B-C50C-407E-A947-70E740481C1C}">
                <a14:useLocalDpi xmlns:a14="http://schemas.microsoft.com/office/drawing/2010/main" val="0"/>
              </a:ext>
            </a:extLst>
          </a:blip>
          <a:srcRect l="72682" t="35692" b="29589"/>
          <a:stretch/>
        </p:blipFill>
        <p:spPr>
          <a:xfrm>
            <a:off x="7050155" y="2029223"/>
            <a:ext cx="2650435" cy="4153987"/>
          </a:xfrm>
          <a:prstGeom prst="rect">
            <a:avLst/>
          </a:prstGeom>
        </p:spPr>
      </p:pic>
      <p:pic>
        <p:nvPicPr>
          <p:cNvPr id="21" name="Hình ảnh 20" descr="Ảnh có chứa đồ chơi, khác nhau, đồ họa véc-tơ, vài&#10;&#10;Mô tả được tạo tự động">
            <a:extLst>
              <a:ext uri="{FF2B5EF4-FFF2-40B4-BE49-F238E27FC236}">
                <a16:creationId xmlns:a16="http://schemas.microsoft.com/office/drawing/2014/main" id="{66A98E4F-3671-8701-9A71-3A99A816A318}"/>
              </a:ext>
            </a:extLst>
          </p:cNvPr>
          <p:cNvPicPr>
            <a:picLocks noChangeAspect="1"/>
          </p:cNvPicPr>
          <p:nvPr/>
        </p:nvPicPr>
        <p:blipFill rotWithShape="1">
          <a:blip r:embed="rId6">
            <a:extLst>
              <a:ext uri="{BEBA8EAE-BF5A-486C-A8C5-ECC9F3942E4B}">
                <a14:imgProps xmlns:a14="http://schemas.microsoft.com/office/drawing/2010/main">
                  <a14:imgLayer r:embed="rId4">
                    <a14:imgEffect>
                      <a14:backgroundRemoval t="3397" b="31096" l="69242" r="97657">
                        <a14:foregroundMark x1="74078" y1="16417" x2="74078" y2="16417"/>
                        <a14:foregroundMark x1="77667" y1="16619" x2="69292" y2="15649"/>
                        <a14:foregroundMark x1="97657" y1="20663" x2="97657" y2="20663"/>
                        <a14:foregroundMark x1="87886" y1="16741" x2="94068" y2="17509"/>
                        <a14:foregroundMark x1="80658" y1="16336" x2="80658" y2="16336"/>
                      </a14:backgroundRemoval>
                    </a14:imgEffect>
                  </a14:imgLayer>
                </a14:imgProps>
              </a:ext>
              <a:ext uri="{28A0092B-C50C-407E-A947-70E740481C1C}">
                <a14:useLocalDpi xmlns:a14="http://schemas.microsoft.com/office/drawing/2010/main" val="0"/>
              </a:ext>
            </a:extLst>
          </a:blip>
          <a:srcRect l="66919" t="4548" r="196" b="65408"/>
          <a:stretch/>
        </p:blipFill>
        <p:spPr>
          <a:xfrm>
            <a:off x="4426227" y="951079"/>
            <a:ext cx="3127512" cy="3523717"/>
          </a:xfrm>
          <a:prstGeom prst="rect">
            <a:avLst/>
          </a:prstGeom>
        </p:spPr>
      </p:pic>
      <p:sp>
        <p:nvSpPr>
          <p:cNvPr id="23" name="Google Shape;718;p39">
            <a:extLst>
              <a:ext uri="{FF2B5EF4-FFF2-40B4-BE49-F238E27FC236}">
                <a16:creationId xmlns:a16="http://schemas.microsoft.com/office/drawing/2014/main" id="{D7E4B089-8335-128F-C3FA-F38EDE266643}"/>
              </a:ext>
            </a:extLst>
          </p:cNvPr>
          <p:cNvSpPr/>
          <p:nvPr/>
        </p:nvSpPr>
        <p:spPr>
          <a:xfrm>
            <a:off x="8197236" y="108981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Hộp Văn bản 10">
            <a:extLst>
              <a:ext uri="{FF2B5EF4-FFF2-40B4-BE49-F238E27FC236}">
                <a16:creationId xmlns:a16="http://schemas.microsoft.com/office/drawing/2014/main" id="{BBE46C9A-24F0-2C2E-E115-A6C72D3B7563}"/>
              </a:ext>
            </a:extLst>
          </p:cNvPr>
          <p:cNvSpPr txBox="1"/>
          <p:nvPr/>
        </p:nvSpPr>
        <p:spPr>
          <a:xfrm>
            <a:off x="8348868" y="1179978"/>
            <a:ext cx="1762539"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Lắng nghe</a:t>
            </a:r>
          </a:p>
        </p:txBody>
      </p:sp>
      <p:sp>
        <p:nvSpPr>
          <p:cNvPr id="25" name="Google Shape;718;p39">
            <a:extLst>
              <a:ext uri="{FF2B5EF4-FFF2-40B4-BE49-F238E27FC236}">
                <a16:creationId xmlns:a16="http://schemas.microsoft.com/office/drawing/2014/main" id="{87A46AF9-0539-1864-A06B-FDEFF4A487EB}"/>
              </a:ext>
            </a:extLst>
          </p:cNvPr>
          <p:cNvSpPr/>
          <p:nvPr/>
        </p:nvSpPr>
        <p:spPr>
          <a:xfrm flipH="1">
            <a:off x="2224206" y="1179978"/>
            <a:ext cx="2053318" cy="1623119"/>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Hộp Văn bản 25">
            <a:extLst>
              <a:ext uri="{FF2B5EF4-FFF2-40B4-BE49-F238E27FC236}">
                <a16:creationId xmlns:a16="http://schemas.microsoft.com/office/drawing/2014/main" id="{56848828-1DDB-0397-EAFD-7EEFD7F1765C}"/>
              </a:ext>
            </a:extLst>
          </p:cNvPr>
          <p:cNvSpPr txBox="1"/>
          <p:nvPr/>
        </p:nvSpPr>
        <p:spPr>
          <a:xfrm>
            <a:off x="2315702" y="1239657"/>
            <a:ext cx="1762539"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panose="020F0502020204030204"/>
                <a:ea typeface="+mn-ea"/>
                <a:cs typeface="+mn-cs"/>
              </a:rPr>
              <a:t>Nhận xét</a:t>
            </a:r>
          </a:p>
        </p:txBody>
      </p:sp>
      <p:sp>
        <p:nvSpPr>
          <p:cNvPr id="27" name="Google Shape;718;p39">
            <a:extLst>
              <a:ext uri="{FF2B5EF4-FFF2-40B4-BE49-F238E27FC236}">
                <a16:creationId xmlns:a16="http://schemas.microsoft.com/office/drawing/2014/main" id="{3C5623AF-0D7E-6F36-9BE9-7528C15EFE6E}"/>
              </a:ext>
            </a:extLst>
          </p:cNvPr>
          <p:cNvSpPr/>
          <p:nvPr/>
        </p:nvSpPr>
        <p:spPr>
          <a:xfrm>
            <a:off x="5476344" y="114449"/>
            <a:ext cx="1864472" cy="1490152"/>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solidFill>
            <a:srgbClr val="FEFDD0"/>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Hộp Văn bản 27">
            <a:extLst>
              <a:ext uri="{FF2B5EF4-FFF2-40B4-BE49-F238E27FC236}">
                <a16:creationId xmlns:a16="http://schemas.microsoft.com/office/drawing/2014/main" id="{76732097-D668-B8BF-D939-F8F730BF97A1}"/>
              </a:ext>
            </a:extLst>
          </p:cNvPr>
          <p:cNvSpPr txBox="1"/>
          <p:nvPr/>
        </p:nvSpPr>
        <p:spPr>
          <a:xfrm>
            <a:off x="5608362" y="320741"/>
            <a:ext cx="1600436" cy="7796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panose="020F0502020204030204"/>
                <a:ea typeface="+mn-ea"/>
                <a:cs typeface="+mn-cs"/>
              </a:rPr>
              <a:t>Góp ý</a:t>
            </a:r>
          </a:p>
        </p:txBody>
      </p:sp>
      <p:pic>
        <p:nvPicPr>
          <p:cNvPr id="2" name="Picture 1">
            <a:extLst>
              <a:ext uri="{FF2B5EF4-FFF2-40B4-BE49-F238E27FC236}">
                <a16:creationId xmlns:a16="http://schemas.microsoft.com/office/drawing/2014/main" id="{699361F2-3F74-5E07-4FA7-9D9EF2723B7A}"/>
              </a:ext>
            </a:extLst>
          </p:cNvPr>
          <p:cNvPicPr>
            <a:picLocks noChangeAspect="1"/>
          </p:cNvPicPr>
          <p:nvPr/>
        </p:nvPicPr>
        <p:blipFill>
          <a:blip r:embed="rId7"/>
          <a:stretch>
            <a:fillRect/>
          </a:stretch>
        </p:blipFill>
        <p:spPr>
          <a:xfrm>
            <a:off x="2596592" y="4451137"/>
            <a:ext cx="6998815" cy="1975275"/>
          </a:xfrm>
          <a:prstGeom prst="rect">
            <a:avLst/>
          </a:prstGeom>
        </p:spPr>
      </p:pic>
    </p:spTree>
    <p:extLst>
      <p:ext uri="{BB962C8B-B14F-4D97-AF65-F5344CB8AC3E}">
        <p14:creationId xmlns:p14="http://schemas.microsoft.com/office/powerpoint/2010/main" val="21586249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6" grpId="0"/>
      <p:bldP spid="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200775"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 name="connsiteX0" fmla="*/ 0 w 11221386"/>
                      <a:gd name="connsiteY0" fmla="*/ 564768 h 5642051"/>
                      <a:gd name="connsiteX1" fmla="*/ 480828 w 11221386"/>
                      <a:gd name="connsiteY1" fmla="*/ 0 h 5642051"/>
                      <a:gd name="connsiteX2" fmla="*/ 10740557 w 11221386"/>
                      <a:gd name="connsiteY2" fmla="*/ 0 h 5642051"/>
                      <a:gd name="connsiteX3" fmla="*/ 11221386 w 11221386"/>
                      <a:gd name="connsiteY3" fmla="*/ 564768 h 5642051"/>
                      <a:gd name="connsiteX4" fmla="*/ 11221386 w 11221386"/>
                      <a:gd name="connsiteY4" fmla="*/ 5077282 h 5642051"/>
                      <a:gd name="connsiteX5" fmla="*/ 10740557 w 11221386"/>
                      <a:gd name="connsiteY5" fmla="*/ 5642051 h 5642051"/>
                      <a:gd name="connsiteX6" fmla="*/ 480828 w 11221386"/>
                      <a:gd name="connsiteY6" fmla="*/ 5642051 h 5642051"/>
                      <a:gd name="connsiteX7" fmla="*/ 0 w 11221386"/>
                      <a:gd name="connsiteY7" fmla="*/ 5077282 h 5642051"/>
                      <a:gd name="connsiteX8" fmla="*/ 0 w 11221386"/>
                      <a:gd name="connsiteY8" fmla="*/ 564768 h 56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221386" h="5642051" fill="none" extrusionOk="0">
                        <a:moveTo>
                          <a:pt x="0" y="564768"/>
                        </a:moveTo>
                        <a:cubicBezTo>
                          <a:pt x="4198" y="296083"/>
                          <a:pt x="271234" y="-46070"/>
                          <a:pt x="480828" y="0"/>
                        </a:cubicBezTo>
                        <a:cubicBezTo>
                          <a:pt x="3918412" y="236510"/>
                          <a:pt x="8316621" y="-273671"/>
                          <a:pt x="10740557" y="0"/>
                        </a:cubicBezTo>
                        <a:cubicBezTo>
                          <a:pt x="10965699" y="-7367"/>
                          <a:pt x="11269636" y="210916"/>
                          <a:pt x="11221386" y="564768"/>
                        </a:cubicBezTo>
                        <a:cubicBezTo>
                          <a:pt x="11241835" y="2485839"/>
                          <a:pt x="11392661" y="3194569"/>
                          <a:pt x="11221386" y="5077282"/>
                        </a:cubicBezTo>
                        <a:cubicBezTo>
                          <a:pt x="11189280" y="5427354"/>
                          <a:pt x="11054272" y="5640224"/>
                          <a:pt x="10740557" y="5642051"/>
                        </a:cubicBezTo>
                        <a:cubicBezTo>
                          <a:pt x="8090018" y="5467533"/>
                          <a:pt x="5375441" y="5578798"/>
                          <a:pt x="480828" y="5642051"/>
                        </a:cubicBezTo>
                        <a:cubicBezTo>
                          <a:pt x="206752" y="5579801"/>
                          <a:pt x="836" y="5431708"/>
                          <a:pt x="0" y="5077282"/>
                        </a:cubicBezTo>
                        <a:cubicBezTo>
                          <a:pt x="-237410" y="3309681"/>
                          <a:pt x="73700" y="2042400"/>
                          <a:pt x="0" y="564768"/>
                        </a:cubicBezTo>
                        <a:close/>
                      </a:path>
                      <a:path w="11221386" h="5642051" stroke="0" extrusionOk="0">
                        <a:moveTo>
                          <a:pt x="0" y="564768"/>
                        </a:moveTo>
                        <a:cubicBezTo>
                          <a:pt x="-25052" y="229978"/>
                          <a:pt x="255687" y="-20397"/>
                          <a:pt x="480828" y="0"/>
                        </a:cubicBezTo>
                        <a:cubicBezTo>
                          <a:pt x="3774078" y="-535804"/>
                          <a:pt x="5729721" y="255273"/>
                          <a:pt x="10740557" y="0"/>
                        </a:cubicBezTo>
                        <a:cubicBezTo>
                          <a:pt x="10961947" y="-31"/>
                          <a:pt x="11230451" y="316435"/>
                          <a:pt x="11221386" y="564768"/>
                        </a:cubicBezTo>
                        <a:cubicBezTo>
                          <a:pt x="11353835" y="1832166"/>
                          <a:pt x="11518106" y="3374330"/>
                          <a:pt x="11221386" y="5077282"/>
                        </a:cubicBezTo>
                        <a:cubicBezTo>
                          <a:pt x="11215483" y="5429236"/>
                          <a:pt x="10984118" y="5634832"/>
                          <a:pt x="10740557" y="5642051"/>
                        </a:cubicBezTo>
                        <a:cubicBezTo>
                          <a:pt x="6771896" y="5543333"/>
                          <a:pt x="1601655" y="5556133"/>
                          <a:pt x="480828" y="5642051"/>
                        </a:cubicBezTo>
                        <a:cubicBezTo>
                          <a:pt x="215483" y="5556595"/>
                          <a:pt x="-11378" y="5344441"/>
                          <a:pt x="0" y="5077282"/>
                        </a:cubicBezTo>
                        <a:cubicBezTo>
                          <a:pt x="-293203" y="3430290"/>
                          <a:pt x="-246871" y="2391562"/>
                          <a:pt x="0" y="564768"/>
                        </a:cubicBezTo>
                        <a:close/>
                      </a:path>
                      <a:path w="11221386" h="5642051" fill="none" stroke="0" extrusionOk="0">
                        <a:moveTo>
                          <a:pt x="0" y="564768"/>
                        </a:moveTo>
                        <a:cubicBezTo>
                          <a:pt x="-1193" y="241103"/>
                          <a:pt x="277277" y="-12814"/>
                          <a:pt x="480828" y="0"/>
                        </a:cubicBezTo>
                        <a:cubicBezTo>
                          <a:pt x="3423874" y="583837"/>
                          <a:pt x="8515548" y="-218089"/>
                          <a:pt x="10740557" y="0"/>
                        </a:cubicBezTo>
                        <a:cubicBezTo>
                          <a:pt x="10954677" y="-2477"/>
                          <a:pt x="11258551" y="260496"/>
                          <a:pt x="11221386" y="564768"/>
                        </a:cubicBezTo>
                        <a:cubicBezTo>
                          <a:pt x="11146278" y="2656045"/>
                          <a:pt x="11399422" y="3186728"/>
                          <a:pt x="11221386" y="5077282"/>
                        </a:cubicBezTo>
                        <a:cubicBezTo>
                          <a:pt x="11184753" y="5441274"/>
                          <a:pt x="11004699" y="5623791"/>
                          <a:pt x="10740557" y="5642051"/>
                        </a:cubicBezTo>
                        <a:cubicBezTo>
                          <a:pt x="7930817" y="5061465"/>
                          <a:pt x="5660390" y="5228089"/>
                          <a:pt x="480828" y="5642051"/>
                        </a:cubicBezTo>
                        <a:cubicBezTo>
                          <a:pt x="196758" y="5564769"/>
                          <a:pt x="31478" y="5410607"/>
                          <a:pt x="0" y="5077282"/>
                        </a:cubicBezTo>
                        <a:cubicBezTo>
                          <a:pt x="-252468" y="3369012"/>
                          <a:pt x="-31927" y="2102072"/>
                          <a:pt x="0" y="56476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a</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66726" y="2302314"/>
            <a:ext cx="4552949" cy="3785652"/>
          </a:xfrm>
          <a:prstGeom prst="rect">
            <a:avLst/>
          </a:prstGeom>
          <a:noFill/>
        </p:spPr>
        <p:txBody>
          <a:bodyPr wrap="square" rtlCol="0">
            <a:spAutoFit/>
          </a:bodyPr>
          <a:lstStyle/>
          <a:p>
            <a:pPr lvl="0" algn="just"/>
            <a:r>
              <a:rPr lang="vi-VN" sz="3000" dirty="0">
                <a:solidFill>
                  <a:prstClr val="black"/>
                </a:solidFill>
                <a:latin typeface="Calibri" panose="020F0502020204030204"/>
              </a:rPr>
              <a:t>Quân rất thích chơi cờ vua. Thấy vậy, mẹ Quân nói: “Con trai cô Lan cũng thích chơi cờ vua. Để mẹ dẫn con qua chơi với bạn bạn ấy nhé!” Quân phân vân vì chưa quen bạn ấy. em sẽ khuyên Quân điều gì?</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34049" y="2094439"/>
            <a:ext cx="6029325" cy="1815882"/>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Quân nên đồng ý với đề nghị của mẹ để vừa có thêm một người bạn </a:t>
            </a:r>
            <a:r>
              <a:rPr lang="en-US" sz="2800" b="1" dirty="0" err="1">
                <a:solidFill>
                  <a:prstClr val="black"/>
                </a:solidFill>
                <a:latin typeface="Cambria" panose="02040503050406030204" pitchFamily="18" charset="0"/>
                <a:ea typeface="Cambria" panose="02040503050406030204" pitchFamily="18" charset="0"/>
              </a:rPr>
              <a:t>mới</a:t>
            </a:r>
            <a:r>
              <a:rPr lang="vi-VN" sz="2800" b="1" dirty="0">
                <a:solidFill>
                  <a:prstClr val="black"/>
                </a:solidFill>
                <a:latin typeface="Cambria" panose="02040503050406030204" pitchFamily="18" charset="0"/>
                <a:ea typeface="Cambria" panose="02040503050406030204" pitchFamily="18" charset="0"/>
              </a:rPr>
              <a:t> cùng sở thích, vùa </a:t>
            </a:r>
            <a:r>
              <a:rPr lang="en-US" sz="2800" b="1" dirty="0" err="1">
                <a:solidFill>
                  <a:prstClr val="black"/>
                </a:solidFill>
                <a:latin typeface="Cambria" panose="02040503050406030204" pitchFamily="18" charset="0"/>
                <a:ea typeface="Cambria" panose="02040503050406030204" pitchFamily="18" charset="0"/>
              </a:rPr>
              <a:t>được</a:t>
            </a:r>
            <a:r>
              <a:rPr lang="vi-VN" sz="2800" b="1" dirty="0">
                <a:solidFill>
                  <a:prstClr val="black"/>
                </a:solidFill>
                <a:latin typeface="Cambria" panose="02040503050406030204" pitchFamily="18" charset="0"/>
                <a:ea typeface="Cambria" panose="02040503050406030204" pitchFamily="18" charset="0"/>
              </a:rPr>
              <a:t> thường xuyên chơi cờ vua cùng bạn.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474469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23" name="Hình chữ nhật: Góc Tròn 22">
            <a:extLst>
              <a:ext uri="{FF2B5EF4-FFF2-40B4-BE49-F238E27FC236}">
                <a16:creationId xmlns:a16="http://schemas.microsoft.com/office/drawing/2014/main" id="{E2D3AE0C-7647-6ACC-6401-0110AE08D09F}"/>
              </a:ext>
            </a:extLst>
          </p:cNvPr>
          <p:cNvSpPr/>
          <p:nvPr/>
        </p:nvSpPr>
        <p:spPr>
          <a:xfrm>
            <a:off x="419384" y="1901371"/>
            <a:ext cx="4657441" cy="4699453"/>
          </a:xfrm>
          <a:prstGeom prst="roundRect">
            <a:avLst/>
          </a:prstGeom>
          <a:solidFill>
            <a:schemeClr val="accent4">
              <a:lumMod val="40000"/>
              <a:lumOff val="60000"/>
              <a:alpha val="95000"/>
            </a:schemeClr>
          </a:solidFill>
          <a:ln w="28575">
            <a:solidFill>
              <a:schemeClr val="tx1"/>
            </a:solidFill>
            <a:prstDash val="dash"/>
            <a:extLst>
              <a:ext uri="{C807C97D-BFC1-408E-A445-0C87EB9F89A2}">
                <ask:lineSketchStyleProps xmlns:ask="http://schemas.microsoft.com/office/drawing/2018/sketchyshapes" sd="1886585217">
                  <a:custGeom>
                    <a:avLst/>
                    <a:gdLst>
                      <a:gd name="connsiteX0" fmla="*/ 0 w 3225130"/>
                      <a:gd name="connsiteY0" fmla="*/ 328143 h 1968821"/>
                      <a:gd name="connsiteX1" fmla="*/ 328143 w 3225130"/>
                      <a:gd name="connsiteY1" fmla="*/ 0 h 1968821"/>
                      <a:gd name="connsiteX2" fmla="*/ 841912 w 3225130"/>
                      <a:gd name="connsiteY2" fmla="*/ 0 h 1968821"/>
                      <a:gd name="connsiteX3" fmla="*/ 1278615 w 3225130"/>
                      <a:gd name="connsiteY3" fmla="*/ 0 h 1968821"/>
                      <a:gd name="connsiteX4" fmla="*/ 1843761 w 3225130"/>
                      <a:gd name="connsiteY4" fmla="*/ 0 h 1968821"/>
                      <a:gd name="connsiteX5" fmla="*/ 2408907 w 3225130"/>
                      <a:gd name="connsiteY5" fmla="*/ 0 h 1968821"/>
                      <a:gd name="connsiteX6" fmla="*/ 2896987 w 3225130"/>
                      <a:gd name="connsiteY6" fmla="*/ 0 h 1968821"/>
                      <a:gd name="connsiteX7" fmla="*/ 3225130 w 3225130"/>
                      <a:gd name="connsiteY7" fmla="*/ 328143 h 1968821"/>
                      <a:gd name="connsiteX8" fmla="*/ 3225130 w 3225130"/>
                      <a:gd name="connsiteY8" fmla="*/ 752529 h 1968821"/>
                      <a:gd name="connsiteX9" fmla="*/ 3225130 w 3225130"/>
                      <a:gd name="connsiteY9" fmla="*/ 1176916 h 1968821"/>
                      <a:gd name="connsiteX10" fmla="*/ 3225130 w 3225130"/>
                      <a:gd name="connsiteY10" fmla="*/ 1640678 h 1968821"/>
                      <a:gd name="connsiteX11" fmla="*/ 2896987 w 3225130"/>
                      <a:gd name="connsiteY11" fmla="*/ 1968821 h 1968821"/>
                      <a:gd name="connsiteX12" fmla="*/ 2460284 w 3225130"/>
                      <a:gd name="connsiteY12" fmla="*/ 1968821 h 1968821"/>
                      <a:gd name="connsiteX13" fmla="*/ 1895138 w 3225130"/>
                      <a:gd name="connsiteY13" fmla="*/ 1968821 h 1968821"/>
                      <a:gd name="connsiteX14" fmla="*/ 1407057 w 3225130"/>
                      <a:gd name="connsiteY14" fmla="*/ 1968821 h 1968821"/>
                      <a:gd name="connsiteX15" fmla="*/ 944666 w 3225130"/>
                      <a:gd name="connsiteY15" fmla="*/ 1968821 h 1968821"/>
                      <a:gd name="connsiteX16" fmla="*/ 328143 w 3225130"/>
                      <a:gd name="connsiteY16" fmla="*/ 1968821 h 1968821"/>
                      <a:gd name="connsiteX17" fmla="*/ 0 w 3225130"/>
                      <a:gd name="connsiteY17" fmla="*/ 1640678 h 1968821"/>
                      <a:gd name="connsiteX18" fmla="*/ 0 w 3225130"/>
                      <a:gd name="connsiteY18" fmla="*/ 1190041 h 1968821"/>
                      <a:gd name="connsiteX19" fmla="*/ 0 w 3225130"/>
                      <a:gd name="connsiteY19" fmla="*/ 739404 h 1968821"/>
                      <a:gd name="connsiteX20" fmla="*/ 0 w 3225130"/>
                      <a:gd name="connsiteY20" fmla="*/ 328143 h 1968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25130" h="1968821" fill="none" extrusionOk="0">
                        <a:moveTo>
                          <a:pt x="0" y="328143"/>
                        </a:moveTo>
                        <a:cubicBezTo>
                          <a:pt x="-7717" y="149145"/>
                          <a:pt x="137144" y="19545"/>
                          <a:pt x="328143" y="0"/>
                        </a:cubicBezTo>
                        <a:cubicBezTo>
                          <a:pt x="575886" y="-22998"/>
                          <a:pt x="643337" y="21327"/>
                          <a:pt x="841912" y="0"/>
                        </a:cubicBezTo>
                        <a:cubicBezTo>
                          <a:pt x="1040487" y="-21327"/>
                          <a:pt x="1107185" y="11163"/>
                          <a:pt x="1278615" y="0"/>
                        </a:cubicBezTo>
                        <a:cubicBezTo>
                          <a:pt x="1450045" y="-11163"/>
                          <a:pt x="1641428" y="533"/>
                          <a:pt x="1843761" y="0"/>
                        </a:cubicBezTo>
                        <a:cubicBezTo>
                          <a:pt x="2046094" y="-533"/>
                          <a:pt x="2232786" y="54792"/>
                          <a:pt x="2408907" y="0"/>
                        </a:cubicBezTo>
                        <a:cubicBezTo>
                          <a:pt x="2585028" y="-54792"/>
                          <a:pt x="2703733" y="12422"/>
                          <a:pt x="2896987" y="0"/>
                        </a:cubicBezTo>
                        <a:cubicBezTo>
                          <a:pt x="3076103" y="-22374"/>
                          <a:pt x="3208223" y="157708"/>
                          <a:pt x="3225130" y="328143"/>
                        </a:cubicBezTo>
                        <a:cubicBezTo>
                          <a:pt x="3239696" y="417861"/>
                          <a:pt x="3212665" y="649912"/>
                          <a:pt x="3225130" y="752529"/>
                        </a:cubicBezTo>
                        <a:cubicBezTo>
                          <a:pt x="3237595" y="855146"/>
                          <a:pt x="3180376" y="1013235"/>
                          <a:pt x="3225130" y="1176916"/>
                        </a:cubicBezTo>
                        <a:cubicBezTo>
                          <a:pt x="3269884" y="1340597"/>
                          <a:pt x="3181254" y="1542137"/>
                          <a:pt x="3225130" y="1640678"/>
                        </a:cubicBezTo>
                        <a:cubicBezTo>
                          <a:pt x="3223195" y="1826556"/>
                          <a:pt x="3086767" y="1934803"/>
                          <a:pt x="2896987" y="1968821"/>
                        </a:cubicBezTo>
                        <a:cubicBezTo>
                          <a:pt x="2750751" y="1997786"/>
                          <a:pt x="2631441" y="1957394"/>
                          <a:pt x="2460284" y="1968821"/>
                        </a:cubicBezTo>
                        <a:cubicBezTo>
                          <a:pt x="2289127" y="1980248"/>
                          <a:pt x="2076038" y="1954914"/>
                          <a:pt x="1895138" y="1968821"/>
                        </a:cubicBezTo>
                        <a:cubicBezTo>
                          <a:pt x="1714238" y="1982728"/>
                          <a:pt x="1561965" y="1946864"/>
                          <a:pt x="1407057" y="1968821"/>
                        </a:cubicBezTo>
                        <a:cubicBezTo>
                          <a:pt x="1252149" y="1990778"/>
                          <a:pt x="1161818" y="1954793"/>
                          <a:pt x="944666" y="1968821"/>
                        </a:cubicBezTo>
                        <a:cubicBezTo>
                          <a:pt x="727514" y="1982849"/>
                          <a:pt x="562493" y="1951218"/>
                          <a:pt x="328143" y="1968821"/>
                        </a:cubicBezTo>
                        <a:cubicBezTo>
                          <a:pt x="163122" y="1976628"/>
                          <a:pt x="23730" y="1823900"/>
                          <a:pt x="0" y="1640678"/>
                        </a:cubicBezTo>
                        <a:cubicBezTo>
                          <a:pt x="-12436" y="1550131"/>
                          <a:pt x="51566" y="1288897"/>
                          <a:pt x="0" y="1190041"/>
                        </a:cubicBezTo>
                        <a:cubicBezTo>
                          <a:pt x="-51566" y="1091185"/>
                          <a:pt x="7889" y="880938"/>
                          <a:pt x="0" y="739404"/>
                        </a:cubicBezTo>
                        <a:cubicBezTo>
                          <a:pt x="-7889" y="597870"/>
                          <a:pt x="26327" y="487052"/>
                          <a:pt x="0" y="328143"/>
                        </a:cubicBezTo>
                        <a:close/>
                      </a:path>
                      <a:path w="3225130" h="1968821" stroke="0" extrusionOk="0">
                        <a:moveTo>
                          <a:pt x="0" y="328143"/>
                        </a:moveTo>
                        <a:cubicBezTo>
                          <a:pt x="-429" y="176634"/>
                          <a:pt x="164947" y="-586"/>
                          <a:pt x="328143" y="0"/>
                        </a:cubicBezTo>
                        <a:cubicBezTo>
                          <a:pt x="531086" y="-21732"/>
                          <a:pt x="733552" y="23901"/>
                          <a:pt x="867600" y="0"/>
                        </a:cubicBezTo>
                        <a:cubicBezTo>
                          <a:pt x="1001648" y="-23901"/>
                          <a:pt x="1108377" y="16230"/>
                          <a:pt x="1329992" y="0"/>
                        </a:cubicBezTo>
                        <a:cubicBezTo>
                          <a:pt x="1551607" y="-16230"/>
                          <a:pt x="1708603" y="20518"/>
                          <a:pt x="1818073" y="0"/>
                        </a:cubicBezTo>
                        <a:cubicBezTo>
                          <a:pt x="1927543" y="-20518"/>
                          <a:pt x="2095944" y="22824"/>
                          <a:pt x="2331841" y="0"/>
                        </a:cubicBezTo>
                        <a:cubicBezTo>
                          <a:pt x="2567738" y="-22824"/>
                          <a:pt x="2631877" y="50852"/>
                          <a:pt x="2896987" y="0"/>
                        </a:cubicBezTo>
                        <a:cubicBezTo>
                          <a:pt x="3059424" y="5489"/>
                          <a:pt x="3199909" y="123313"/>
                          <a:pt x="3225130" y="328143"/>
                        </a:cubicBezTo>
                        <a:cubicBezTo>
                          <a:pt x="3263408" y="480715"/>
                          <a:pt x="3172093" y="658795"/>
                          <a:pt x="3225130" y="791905"/>
                        </a:cubicBezTo>
                        <a:cubicBezTo>
                          <a:pt x="3278167" y="925015"/>
                          <a:pt x="3190677" y="1048573"/>
                          <a:pt x="3225130" y="1203166"/>
                        </a:cubicBezTo>
                        <a:cubicBezTo>
                          <a:pt x="3259583" y="1357759"/>
                          <a:pt x="3190257" y="1499234"/>
                          <a:pt x="3225130" y="1640678"/>
                        </a:cubicBezTo>
                        <a:cubicBezTo>
                          <a:pt x="3207239" y="1785808"/>
                          <a:pt x="3076219" y="1918259"/>
                          <a:pt x="2896987" y="1968821"/>
                        </a:cubicBezTo>
                        <a:cubicBezTo>
                          <a:pt x="2772218" y="2002081"/>
                          <a:pt x="2601660" y="1929181"/>
                          <a:pt x="2460284" y="1968821"/>
                        </a:cubicBezTo>
                        <a:cubicBezTo>
                          <a:pt x="2318908" y="2008461"/>
                          <a:pt x="2150029" y="1934242"/>
                          <a:pt x="1972203" y="1968821"/>
                        </a:cubicBezTo>
                        <a:cubicBezTo>
                          <a:pt x="1794377" y="2003400"/>
                          <a:pt x="1691116" y="1917359"/>
                          <a:pt x="1509811" y="1968821"/>
                        </a:cubicBezTo>
                        <a:cubicBezTo>
                          <a:pt x="1328506" y="2020283"/>
                          <a:pt x="1107483" y="1921564"/>
                          <a:pt x="944666" y="1968821"/>
                        </a:cubicBezTo>
                        <a:cubicBezTo>
                          <a:pt x="781850" y="2016078"/>
                          <a:pt x="500576" y="1899117"/>
                          <a:pt x="328143" y="1968821"/>
                        </a:cubicBezTo>
                        <a:cubicBezTo>
                          <a:pt x="152528" y="1969075"/>
                          <a:pt x="16388" y="1790562"/>
                          <a:pt x="0" y="1640678"/>
                        </a:cubicBezTo>
                        <a:cubicBezTo>
                          <a:pt x="-10386" y="1555470"/>
                          <a:pt x="31356" y="1415247"/>
                          <a:pt x="0" y="1229417"/>
                        </a:cubicBezTo>
                        <a:cubicBezTo>
                          <a:pt x="-31356" y="1043587"/>
                          <a:pt x="24021" y="925084"/>
                          <a:pt x="0" y="831281"/>
                        </a:cubicBezTo>
                        <a:cubicBezTo>
                          <a:pt x="-24021" y="737478"/>
                          <a:pt x="54930" y="552246"/>
                          <a:pt x="0" y="328143"/>
                        </a:cubicBezTo>
                        <a:close/>
                      </a:path>
                    </a:pathLst>
                  </a:custGeom>
                  <ask:type>
                    <ask:lineSketchNon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Rectangle: Rounded Corners 8">
            <a:extLst>
              <a:ext uri="{FF2B5EF4-FFF2-40B4-BE49-F238E27FC236}">
                <a16:creationId xmlns:a16="http://schemas.microsoft.com/office/drawing/2014/main" id="{11ECC13A-BC36-5A17-C405-A1D8B8A5A167}"/>
              </a:ext>
            </a:extLst>
          </p:cNvPr>
          <p:cNvSpPr/>
          <p:nvPr/>
        </p:nvSpPr>
        <p:spPr>
          <a:xfrm>
            <a:off x="5600700" y="1809750"/>
            <a:ext cx="6419850" cy="2342648"/>
          </a:xfrm>
          <a:custGeom>
            <a:avLst/>
            <a:gdLst>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 name="connsiteX0" fmla="*/ 0 w 6200775"/>
              <a:gd name="connsiteY0" fmla="*/ 234498 h 2342648"/>
              <a:gd name="connsiteX1" fmla="*/ 265698 w 6200775"/>
              <a:gd name="connsiteY1" fmla="*/ 0 h 2342648"/>
              <a:gd name="connsiteX2" fmla="*/ 5935075 w 6200775"/>
              <a:gd name="connsiteY2" fmla="*/ 0 h 2342648"/>
              <a:gd name="connsiteX3" fmla="*/ 6200775 w 6200775"/>
              <a:gd name="connsiteY3" fmla="*/ 234498 h 2342648"/>
              <a:gd name="connsiteX4" fmla="*/ 6200775 w 6200775"/>
              <a:gd name="connsiteY4" fmla="*/ 2108149 h 2342648"/>
              <a:gd name="connsiteX5" fmla="*/ 5935075 w 6200775"/>
              <a:gd name="connsiteY5" fmla="*/ 2342648 h 2342648"/>
              <a:gd name="connsiteX6" fmla="*/ 265698 w 6200775"/>
              <a:gd name="connsiteY6" fmla="*/ 2342648 h 2342648"/>
              <a:gd name="connsiteX7" fmla="*/ 0 w 6200775"/>
              <a:gd name="connsiteY7" fmla="*/ 2108149 h 2342648"/>
              <a:gd name="connsiteX8" fmla="*/ 0 w 6200775"/>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00775" h="2342648" fill="none" extrusionOk="0">
                <a:moveTo>
                  <a:pt x="0" y="234498"/>
                </a:moveTo>
                <a:cubicBezTo>
                  <a:pt x="3761" y="137345"/>
                  <a:pt x="160124" y="-26671"/>
                  <a:pt x="265698" y="0"/>
                </a:cubicBezTo>
                <a:cubicBezTo>
                  <a:pt x="2227668" y="99176"/>
                  <a:pt x="4631836" y="-168060"/>
                  <a:pt x="5935075" y="0"/>
                </a:cubicBezTo>
                <a:cubicBezTo>
                  <a:pt x="6043457" y="-5733"/>
                  <a:pt x="6246402" y="72130"/>
                  <a:pt x="6200775" y="234498"/>
                </a:cubicBezTo>
                <a:cubicBezTo>
                  <a:pt x="6258187" y="1010118"/>
                  <a:pt x="6317636" y="1352051"/>
                  <a:pt x="6200775" y="2108149"/>
                </a:cubicBezTo>
                <a:cubicBezTo>
                  <a:pt x="6177957" y="2258894"/>
                  <a:pt x="6110478" y="2341815"/>
                  <a:pt x="5935075" y="2342648"/>
                </a:cubicBezTo>
                <a:cubicBezTo>
                  <a:pt x="4652938" y="2284219"/>
                  <a:pt x="2737215" y="2292990"/>
                  <a:pt x="265698" y="2342648"/>
                </a:cubicBezTo>
                <a:cubicBezTo>
                  <a:pt x="112611" y="2306336"/>
                  <a:pt x="995" y="2280674"/>
                  <a:pt x="0" y="2108149"/>
                </a:cubicBezTo>
                <a:cubicBezTo>
                  <a:pt x="-144409" y="1345979"/>
                  <a:pt x="128591" y="808455"/>
                  <a:pt x="0" y="234498"/>
                </a:cubicBezTo>
                <a:close/>
              </a:path>
              <a:path w="6200775" h="2342648" stroke="0" extrusionOk="0">
                <a:moveTo>
                  <a:pt x="0" y="234498"/>
                </a:moveTo>
                <a:cubicBezTo>
                  <a:pt x="-20360" y="100837"/>
                  <a:pt x="143944" y="-14793"/>
                  <a:pt x="265698" y="0"/>
                </a:cubicBezTo>
                <a:cubicBezTo>
                  <a:pt x="2093890" y="-288362"/>
                  <a:pt x="3058745" y="261168"/>
                  <a:pt x="5935075" y="0"/>
                </a:cubicBezTo>
                <a:cubicBezTo>
                  <a:pt x="6043489" y="-2772"/>
                  <a:pt x="6202516" y="147285"/>
                  <a:pt x="6200775" y="234498"/>
                </a:cubicBezTo>
                <a:cubicBezTo>
                  <a:pt x="6305999" y="770232"/>
                  <a:pt x="6401212" y="1465859"/>
                  <a:pt x="6200775" y="2108149"/>
                </a:cubicBezTo>
                <a:cubicBezTo>
                  <a:pt x="6202575" y="2255882"/>
                  <a:pt x="6053127" y="2336287"/>
                  <a:pt x="5935075" y="2342648"/>
                </a:cubicBezTo>
                <a:cubicBezTo>
                  <a:pt x="3643569" y="2311043"/>
                  <a:pt x="887316" y="2363873"/>
                  <a:pt x="265698" y="2342648"/>
                </a:cubicBezTo>
                <a:cubicBezTo>
                  <a:pt x="130311" y="2289646"/>
                  <a:pt x="-11914" y="2206584"/>
                  <a:pt x="0" y="2108149"/>
                </a:cubicBezTo>
                <a:cubicBezTo>
                  <a:pt x="-167977" y="1432055"/>
                  <a:pt x="-177681" y="985443"/>
                  <a:pt x="0" y="234498"/>
                </a:cubicBezTo>
                <a:close/>
              </a:path>
              <a:path w="6200775" h="2342648" fill="none" stroke="0" extrusionOk="0">
                <a:moveTo>
                  <a:pt x="0" y="234498"/>
                </a:moveTo>
                <a:cubicBezTo>
                  <a:pt x="-14477" y="85505"/>
                  <a:pt x="137704" y="-5620"/>
                  <a:pt x="265698" y="0"/>
                </a:cubicBezTo>
                <a:cubicBezTo>
                  <a:pt x="1962685" y="211877"/>
                  <a:pt x="4695169" y="-72133"/>
                  <a:pt x="5935075" y="0"/>
                </a:cubicBezTo>
                <a:cubicBezTo>
                  <a:pt x="6064822" y="4952"/>
                  <a:pt x="6230786" y="105018"/>
                  <a:pt x="6200775" y="234498"/>
                </a:cubicBezTo>
                <a:cubicBezTo>
                  <a:pt x="6163075" y="1106245"/>
                  <a:pt x="6335393" y="1346042"/>
                  <a:pt x="6200775" y="2108149"/>
                </a:cubicBezTo>
                <a:cubicBezTo>
                  <a:pt x="6187262" y="2269327"/>
                  <a:pt x="6091822" y="2320456"/>
                  <a:pt x="5935075" y="2342648"/>
                </a:cubicBezTo>
                <a:cubicBezTo>
                  <a:pt x="4209716" y="2224653"/>
                  <a:pt x="3123909" y="2191408"/>
                  <a:pt x="265698" y="2342648"/>
                </a:cubicBezTo>
                <a:cubicBezTo>
                  <a:pt x="116133" y="2325693"/>
                  <a:pt x="26839" y="2251140"/>
                  <a:pt x="0" y="2108149"/>
                </a:cubicBezTo>
                <a:cubicBezTo>
                  <a:pt x="-59700" y="1448211"/>
                  <a:pt x="-25585" y="879588"/>
                  <a:pt x="0" y="234498"/>
                </a:cubicBezTo>
                <a:close/>
              </a:path>
              <a:path w="6200775" h="2342648" fill="none" stroke="0" extrusionOk="0">
                <a:moveTo>
                  <a:pt x="0" y="234498"/>
                </a:moveTo>
                <a:cubicBezTo>
                  <a:pt x="1106" y="110120"/>
                  <a:pt x="157496" y="-12805"/>
                  <a:pt x="265698" y="0"/>
                </a:cubicBezTo>
                <a:cubicBezTo>
                  <a:pt x="2086436" y="277068"/>
                  <a:pt x="4628176" y="-133457"/>
                  <a:pt x="5935075" y="0"/>
                </a:cubicBezTo>
                <a:cubicBezTo>
                  <a:pt x="6048043" y="-2401"/>
                  <a:pt x="6243972" y="110245"/>
                  <a:pt x="6200775" y="234498"/>
                </a:cubicBezTo>
                <a:cubicBezTo>
                  <a:pt x="6203941" y="1091888"/>
                  <a:pt x="6348305" y="1357065"/>
                  <a:pt x="6200775" y="2108149"/>
                </a:cubicBezTo>
                <a:cubicBezTo>
                  <a:pt x="6175199" y="2266659"/>
                  <a:pt x="6104244" y="2337414"/>
                  <a:pt x="5935075" y="2342648"/>
                </a:cubicBezTo>
                <a:cubicBezTo>
                  <a:pt x="4462234" y="2110824"/>
                  <a:pt x="2979520" y="2277512"/>
                  <a:pt x="265698" y="2342648"/>
                </a:cubicBezTo>
                <a:cubicBezTo>
                  <a:pt x="105318" y="2297542"/>
                  <a:pt x="3548" y="2255567"/>
                  <a:pt x="0" y="2108149"/>
                </a:cubicBezTo>
                <a:cubicBezTo>
                  <a:pt x="-200144" y="1418462"/>
                  <a:pt x="75688" y="849057"/>
                  <a:pt x="0" y="234498"/>
                </a:cubicBezTo>
                <a:close/>
              </a:path>
            </a:pathLst>
          </a:custGeom>
          <a:solidFill>
            <a:schemeClr val="bg1"/>
          </a:solidFill>
          <a:ln w="38100">
            <a:solidFill>
              <a:srgbClr val="002060"/>
            </a:solidFill>
            <a:extLst>
              <a:ext uri="{C807C97D-BFC1-408E-A445-0C87EB9F89A2}">
                <ask:lineSketchStyleProps xmlns:ask="http://schemas.microsoft.com/office/drawing/2018/sketchyshapes" sd="3694780287">
                  <a:custGeom>
                    <a:avLst/>
                    <a:gdLst>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 name="connsiteX0" fmla="*/ 0 w 6419850"/>
                      <a:gd name="connsiteY0" fmla="*/ 234498 h 2342648"/>
                      <a:gd name="connsiteX1" fmla="*/ 275085 w 6419850"/>
                      <a:gd name="connsiteY1" fmla="*/ 0 h 2342648"/>
                      <a:gd name="connsiteX2" fmla="*/ 6144762 w 6419850"/>
                      <a:gd name="connsiteY2" fmla="*/ 0 h 2342648"/>
                      <a:gd name="connsiteX3" fmla="*/ 6419850 w 6419850"/>
                      <a:gd name="connsiteY3" fmla="*/ 234498 h 2342648"/>
                      <a:gd name="connsiteX4" fmla="*/ 6419850 w 6419850"/>
                      <a:gd name="connsiteY4" fmla="*/ 2108149 h 2342648"/>
                      <a:gd name="connsiteX5" fmla="*/ 6144762 w 6419850"/>
                      <a:gd name="connsiteY5" fmla="*/ 2342648 h 2342648"/>
                      <a:gd name="connsiteX6" fmla="*/ 275085 w 6419850"/>
                      <a:gd name="connsiteY6" fmla="*/ 2342648 h 2342648"/>
                      <a:gd name="connsiteX7" fmla="*/ 0 w 6419850"/>
                      <a:gd name="connsiteY7" fmla="*/ 2108149 h 2342648"/>
                      <a:gd name="connsiteX8" fmla="*/ 0 w 6419850"/>
                      <a:gd name="connsiteY8" fmla="*/ 234498 h 234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19850" h="2342648" fill="none" extrusionOk="0">
                        <a:moveTo>
                          <a:pt x="0" y="234498"/>
                        </a:moveTo>
                        <a:cubicBezTo>
                          <a:pt x="4293" y="141343"/>
                          <a:pt x="178136" y="-35765"/>
                          <a:pt x="275085" y="0"/>
                        </a:cubicBezTo>
                        <a:cubicBezTo>
                          <a:pt x="2352396" y="99895"/>
                          <a:pt x="4843728" y="-240620"/>
                          <a:pt x="6144762" y="0"/>
                        </a:cubicBezTo>
                        <a:cubicBezTo>
                          <a:pt x="6244015" y="-7894"/>
                          <a:pt x="6482786" y="59347"/>
                          <a:pt x="6419850" y="234498"/>
                        </a:cubicBezTo>
                        <a:cubicBezTo>
                          <a:pt x="6529657" y="986053"/>
                          <a:pt x="6544215" y="1355945"/>
                          <a:pt x="6419850" y="2108149"/>
                        </a:cubicBezTo>
                        <a:cubicBezTo>
                          <a:pt x="6395199" y="2259983"/>
                          <a:pt x="6339096" y="2341357"/>
                          <a:pt x="6144762" y="2342648"/>
                        </a:cubicBezTo>
                        <a:cubicBezTo>
                          <a:pt x="4922199" y="2292282"/>
                          <a:pt x="2725769" y="2282139"/>
                          <a:pt x="275085" y="2342648"/>
                        </a:cubicBezTo>
                        <a:cubicBezTo>
                          <a:pt x="114267" y="2291498"/>
                          <a:pt x="1097" y="2283848"/>
                          <a:pt x="0" y="2108149"/>
                        </a:cubicBezTo>
                        <a:cubicBezTo>
                          <a:pt x="-194690" y="1249462"/>
                          <a:pt x="201072" y="777856"/>
                          <a:pt x="0" y="234498"/>
                        </a:cubicBezTo>
                        <a:close/>
                      </a:path>
                      <a:path w="6419850" h="2342648" stroke="0" extrusionOk="0">
                        <a:moveTo>
                          <a:pt x="0" y="234498"/>
                        </a:moveTo>
                        <a:cubicBezTo>
                          <a:pt x="-38387" y="115040"/>
                          <a:pt x="153955" y="-26518"/>
                          <a:pt x="275085" y="0"/>
                        </a:cubicBezTo>
                        <a:cubicBezTo>
                          <a:pt x="2188768" y="-452499"/>
                          <a:pt x="3132960" y="310070"/>
                          <a:pt x="6144762" y="0"/>
                        </a:cubicBezTo>
                        <a:cubicBezTo>
                          <a:pt x="6249234" y="-4312"/>
                          <a:pt x="6420762" y="151615"/>
                          <a:pt x="6419850" y="234498"/>
                        </a:cubicBezTo>
                        <a:cubicBezTo>
                          <a:pt x="6614156" y="795535"/>
                          <a:pt x="6693082" y="1582601"/>
                          <a:pt x="6419850" y="2108149"/>
                        </a:cubicBezTo>
                        <a:cubicBezTo>
                          <a:pt x="6429806" y="2258436"/>
                          <a:pt x="6252533" y="2333348"/>
                          <a:pt x="6144762" y="2342648"/>
                        </a:cubicBezTo>
                        <a:cubicBezTo>
                          <a:pt x="3705931" y="2317367"/>
                          <a:pt x="922113" y="2450502"/>
                          <a:pt x="275085" y="2342648"/>
                        </a:cubicBezTo>
                        <a:cubicBezTo>
                          <a:pt x="135588" y="2288595"/>
                          <a:pt x="-14307" y="2202204"/>
                          <a:pt x="0" y="2108149"/>
                        </a:cubicBezTo>
                        <a:cubicBezTo>
                          <a:pt x="-200874" y="1467159"/>
                          <a:pt x="-233919" y="976287"/>
                          <a:pt x="0" y="234498"/>
                        </a:cubicBezTo>
                        <a:close/>
                      </a:path>
                      <a:path w="6419850" h="2342648" fill="none" stroke="0" extrusionOk="0">
                        <a:moveTo>
                          <a:pt x="0" y="234498"/>
                        </a:moveTo>
                        <a:cubicBezTo>
                          <a:pt x="-20030" y="80177"/>
                          <a:pt x="124877" y="-5961"/>
                          <a:pt x="275085" y="0"/>
                        </a:cubicBezTo>
                        <a:cubicBezTo>
                          <a:pt x="2195086" y="141444"/>
                          <a:pt x="4791965" y="50246"/>
                          <a:pt x="6144762" y="0"/>
                        </a:cubicBezTo>
                        <a:cubicBezTo>
                          <a:pt x="6298755" y="15244"/>
                          <a:pt x="6466656" y="99799"/>
                          <a:pt x="6419850" y="234498"/>
                        </a:cubicBezTo>
                        <a:cubicBezTo>
                          <a:pt x="6411230" y="1133616"/>
                          <a:pt x="6585886" y="1362872"/>
                          <a:pt x="6419850" y="2108149"/>
                        </a:cubicBezTo>
                        <a:cubicBezTo>
                          <a:pt x="6416524" y="2285246"/>
                          <a:pt x="6312983" y="2312415"/>
                          <a:pt x="6144762" y="2342648"/>
                        </a:cubicBezTo>
                        <a:cubicBezTo>
                          <a:pt x="4247660" y="2303586"/>
                          <a:pt x="3201318" y="2364112"/>
                          <a:pt x="275085" y="2342648"/>
                        </a:cubicBezTo>
                        <a:cubicBezTo>
                          <a:pt x="122367" y="2330045"/>
                          <a:pt x="34966" y="2254630"/>
                          <a:pt x="0" y="2108149"/>
                        </a:cubicBezTo>
                        <a:cubicBezTo>
                          <a:pt x="-55949" y="1451836"/>
                          <a:pt x="-62356" y="910222"/>
                          <a:pt x="0" y="234498"/>
                        </a:cubicBezTo>
                        <a:close/>
                      </a:path>
                      <a:path w="6419850" h="2342648" fill="none" stroke="0" extrusionOk="0">
                        <a:moveTo>
                          <a:pt x="0" y="234498"/>
                        </a:moveTo>
                        <a:cubicBezTo>
                          <a:pt x="-3758" y="115890"/>
                          <a:pt x="159483" y="803"/>
                          <a:pt x="275085" y="0"/>
                        </a:cubicBezTo>
                        <a:cubicBezTo>
                          <a:pt x="1986980" y="217843"/>
                          <a:pt x="4875187" y="-212104"/>
                          <a:pt x="6144762" y="0"/>
                        </a:cubicBezTo>
                        <a:cubicBezTo>
                          <a:pt x="6268692" y="-26895"/>
                          <a:pt x="6470053" y="132204"/>
                          <a:pt x="6419850" y="234498"/>
                        </a:cubicBezTo>
                        <a:cubicBezTo>
                          <a:pt x="6419369" y="1137800"/>
                          <a:pt x="6628389" y="1355511"/>
                          <a:pt x="6419850" y="2108149"/>
                        </a:cubicBezTo>
                        <a:cubicBezTo>
                          <a:pt x="6392287" y="2261949"/>
                          <a:pt x="6301591" y="2342588"/>
                          <a:pt x="6144762" y="2342648"/>
                        </a:cubicBezTo>
                        <a:cubicBezTo>
                          <a:pt x="4679111" y="2221403"/>
                          <a:pt x="3293427" y="2384311"/>
                          <a:pt x="275085" y="2342648"/>
                        </a:cubicBezTo>
                        <a:cubicBezTo>
                          <a:pt x="115789" y="2303482"/>
                          <a:pt x="375" y="2251720"/>
                          <a:pt x="0" y="2108149"/>
                        </a:cubicBezTo>
                        <a:cubicBezTo>
                          <a:pt x="-185048" y="1447256"/>
                          <a:pt x="164197" y="868002"/>
                          <a:pt x="0" y="234498"/>
                        </a:cubicBezTo>
                        <a:close/>
                      </a:path>
                      <a:path w="6419850" h="2342648" fill="none" stroke="0" extrusionOk="0">
                        <a:moveTo>
                          <a:pt x="0" y="234498"/>
                        </a:moveTo>
                        <a:cubicBezTo>
                          <a:pt x="2735" y="125109"/>
                          <a:pt x="168273" y="-24602"/>
                          <a:pt x="275085" y="0"/>
                        </a:cubicBezTo>
                        <a:cubicBezTo>
                          <a:pt x="2253493" y="219173"/>
                          <a:pt x="4947168" y="-260497"/>
                          <a:pt x="6144762" y="0"/>
                        </a:cubicBezTo>
                        <a:cubicBezTo>
                          <a:pt x="6231751" y="-4282"/>
                          <a:pt x="6473804" y="81336"/>
                          <a:pt x="6419850" y="234498"/>
                        </a:cubicBezTo>
                        <a:cubicBezTo>
                          <a:pt x="6474933" y="1042119"/>
                          <a:pt x="6565780" y="1366501"/>
                          <a:pt x="6419850" y="2108149"/>
                        </a:cubicBezTo>
                        <a:cubicBezTo>
                          <a:pt x="6392904" y="2264471"/>
                          <a:pt x="6321942" y="2337090"/>
                          <a:pt x="6144762" y="2342648"/>
                        </a:cubicBezTo>
                        <a:cubicBezTo>
                          <a:pt x="4808917" y="2120618"/>
                          <a:pt x="2870534" y="2137101"/>
                          <a:pt x="275085" y="2342648"/>
                        </a:cubicBezTo>
                        <a:cubicBezTo>
                          <a:pt x="114884" y="2302658"/>
                          <a:pt x="20321" y="2282271"/>
                          <a:pt x="0" y="2108149"/>
                        </a:cubicBezTo>
                        <a:cubicBezTo>
                          <a:pt x="-228806" y="1396856"/>
                          <a:pt x="244051" y="811715"/>
                          <a:pt x="0" y="23449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6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25" name="Hình Bầu dục 24">
            <a:extLst>
              <a:ext uri="{FF2B5EF4-FFF2-40B4-BE49-F238E27FC236}">
                <a16:creationId xmlns:a16="http://schemas.microsoft.com/office/drawing/2014/main" id="{229DB05B-E630-26AB-FBF3-0DF8F2EEC3CB}"/>
              </a:ext>
            </a:extLst>
          </p:cNvPr>
          <p:cNvSpPr/>
          <p:nvPr/>
        </p:nvSpPr>
        <p:spPr>
          <a:xfrm>
            <a:off x="2587052" y="1456126"/>
            <a:ext cx="809297" cy="761034"/>
          </a:xfrm>
          <a:prstGeom prst="ellipse">
            <a:avLst/>
          </a:prstGeom>
          <a:solidFill>
            <a:schemeClr val="accent4">
              <a:lumMod val="40000"/>
              <a:lumOff val="6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panose="020F0502020204030204"/>
                <a:ea typeface="+mn-ea"/>
                <a:cs typeface="+mn-cs"/>
              </a:rPr>
              <a:t>b</a:t>
            </a:r>
          </a:p>
        </p:txBody>
      </p:sp>
      <p:sp>
        <p:nvSpPr>
          <p:cNvPr id="26" name="Hộp Văn bản 25">
            <a:extLst>
              <a:ext uri="{FF2B5EF4-FFF2-40B4-BE49-F238E27FC236}">
                <a16:creationId xmlns:a16="http://schemas.microsoft.com/office/drawing/2014/main" id="{329AF241-263C-1D8F-13B1-ACADDC73BE0D}"/>
              </a:ext>
            </a:extLst>
          </p:cNvPr>
          <p:cNvSpPr txBox="1"/>
          <p:nvPr/>
        </p:nvSpPr>
        <p:spPr>
          <a:xfrm>
            <a:off x="485776" y="2168964"/>
            <a:ext cx="4552949" cy="4031873"/>
          </a:xfrm>
          <a:prstGeom prst="rect">
            <a:avLst/>
          </a:prstGeom>
          <a:noFill/>
        </p:spPr>
        <p:txBody>
          <a:bodyPr wrap="square" rtlCol="0">
            <a:spAutoFit/>
          </a:bodyPr>
          <a:lstStyle/>
          <a:p>
            <a:pPr lvl="0" algn="just"/>
            <a:r>
              <a:rPr lang="vi-VN" sz="3200" dirty="0">
                <a:solidFill>
                  <a:prstClr val="black"/>
                </a:solidFill>
                <a:latin typeface="Calibri" panose="020F0502020204030204"/>
              </a:rPr>
              <a:t>Hôm nay Nam đi học muộn và đã gặp Linh bạn của Nam trực sao đỏ, Nam nói với Linh  “Tớ đi muộn một chút thôi, cậu đừng ghi tên tớ vào sổ được không? Mình là bạn bè mà.”</a:t>
            </a:r>
          </a:p>
        </p:txBody>
      </p:sp>
      <p:sp>
        <p:nvSpPr>
          <p:cNvPr id="33" name="Hộp Văn bản 32">
            <a:extLst>
              <a:ext uri="{FF2B5EF4-FFF2-40B4-BE49-F238E27FC236}">
                <a16:creationId xmlns:a16="http://schemas.microsoft.com/office/drawing/2014/main" id="{70122954-AABD-C24A-8696-BC88BAB3239D}"/>
              </a:ext>
            </a:extLst>
          </p:cNvPr>
          <p:cNvSpPr txBox="1"/>
          <p:nvPr/>
        </p:nvSpPr>
        <p:spPr>
          <a:xfrm>
            <a:off x="5791199" y="1951564"/>
            <a:ext cx="6067425" cy="2246769"/>
          </a:xfrm>
          <a:prstGeom prst="rect">
            <a:avLst/>
          </a:prstGeom>
          <a:noFill/>
        </p:spPr>
        <p:txBody>
          <a:bodyPr wrap="square">
            <a:spAutoFit/>
          </a:bodyPr>
          <a:lstStyle/>
          <a:p>
            <a:pPr lvl="0" algn="just"/>
            <a:r>
              <a:rPr lang="vi-VN" sz="2800" b="1" dirty="0">
                <a:solidFill>
                  <a:prstClr val="black"/>
                </a:solidFill>
                <a:latin typeface="Cambria" panose="02040503050406030204" pitchFamily="18" charset="0"/>
                <a:ea typeface="Cambria" panose="02040503050406030204" pitchFamily="18" charset="0"/>
              </a:rPr>
              <a:t>Bạn Nam không nên đưa ra đề nghị như vậy đối với bạn Linh vì sẽ khiến Linh khó xử. Hơn nữa, bao che cho lỗi sai của bạn không phải là việc làm phù hợp để duy trì tình bạn.</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4" name="图片 1">
            <a:extLst>
              <a:ext uri="{FF2B5EF4-FFF2-40B4-BE49-F238E27FC236}">
                <a16:creationId xmlns:a16="http://schemas.microsoft.com/office/drawing/2014/main" id="{D1161149-65A3-F6F1-BD45-61546DB11076}"/>
              </a:ext>
            </a:extLst>
          </p:cNvPr>
          <p:cNvPicPr>
            <a:picLocks noChangeAspect="1"/>
          </p:cNvPicPr>
          <p:nvPr/>
        </p:nvPicPr>
        <p:blipFill rotWithShape="1">
          <a:blip r:embed="rId3">
            <a:extLst>
              <a:ext uri="{28A0092B-C50C-407E-A947-70E740481C1C}">
                <a14:useLocalDpi xmlns:a14="http://schemas.microsoft.com/office/drawing/2010/main" val="0"/>
              </a:ext>
            </a:extLst>
          </a:blip>
          <a:srcRect t="34009" b="28505"/>
          <a:stretch/>
        </p:blipFill>
        <p:spPr>
          <a:xfrm>
            <a:off x="5074709" y="3943499"/>
            <a:ext cx="7117291" cy="2668016"/>
          </a:xfrm>
          <a:prstGeom prst="rect">
            <a:avLst/>
          </a:prstGeom>
        </p:spPr>
      </p:pic>
      <p:pic>
        <p:nvPicPr>
          <p:cNvPr id="2" name="Picture 1">
            <a:extLst>
              <a:ext uri="{FF2B5EF4-FFF2-40B4-BE49-F238E27FC236}">
                <a16:creationId xmlns:a16="http://schemas.microsoft.com/office/drawing/2014/main" id="{DD810EE7-69AE-9EB2-3799-EB70BCE3842E}"/>
              </a:ext>
            </a:extLst>
          </p:cNvPr>
          <p:cNvPicPr>
            <a:picLocks noChangeAspect="1"/>
          </p:cNvPicPr>
          <p:nvPr/>
        </p:nvPicPr>
        <p:blipFill>
          <a:blip r:embed="rId4"/>
          <a:stretch>
            <a:fillRect/>
          </a:stretch>
        </p:blipFill>
        <p:spPr>
          <a:xfrm>
            <a:off x="1243937" y="163386"/>
            <a:ext cx="9437426" cy="1444877"/>
          </a:xfrm>
          <a:prstGeom prst="rect">
            <a:avLst/>
          </a:prstGeom>
        </p:spPr>
      </p:pic>
    </p:spTree>
    <p:extLst>
      <p:ext uri="{BB962C8B-B14F-4D97-AF65-F5344CB8AC3E}">
        <p14:creationId xmlns:p14="http://schemas.microsoft.com/office/powerpoint/2010/main" val="3501602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down)">
                                      <p:cBhvr>
                                        <p:cTn id="11" dur="500"/>
                                        <p:tgtEl>
                                          <p:spTgt spid="25"/>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barn(inVertical)">
                                      <p:cBhvr>
                                        <p:cTn id="14" dur="500"/>
                                        <p:tgtEl>
                                          <p:spTgt spid="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4" grpId="0" animBg="1"/>
      <p:bldP spid="25" grpId="0" animBg="1"/>
      <p:bldP spid="26" grpId="0"/>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
        <p:nvSpPr>
          <p:cNvPr id="6" name="Hộp Văn bản 5">
            <a:extLst>
              <a:ext uri="{FF2B5EF4-FFF2-40B4-BE49-F238E27FC236}">
                <a16:creationId xmlns:a16="http://schemas.microsoft.com/office/drawing/2014/main" id="{79ABB250-122D-6EB0-D5AE-F920F036ED5E}"/>
              </a:ext>
            </a:extLst>
          </p:cNvPr>
          <p:cNvSpPr txBox="1"/>
          <p:nvPr/>
        </p:nvSpPr>
        <p:spPr>
          <a:xfrm>
            <a:off x="1340762" y="279814"/>
            <a:ext cx="5261804"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00"/>
                </a:solidFill>
                <a:effectLst/>
                <a:uLnTx/>
                <a:uFillTx/>
                <a:latin typeface="Calibri" panose="020F0502020204030204"/>
                <a:ea typeface="+mn-ea"/>
                <a:cs typeface="+mn-cs"/>
              </a:rPr>
              <a:t>KẾT LUẬN</a:t>
            </a:r>
          </a:p>
        </p:txBody>
      </p:sp>
      <p:pic>
        <p:nvPicPr>
          <p:cNvPr id="7" name="Picture 7">
            <a:extLst>
              <a:ext uri="{FF2B5EF4-FFF2-40B4-BE49-F238E27FC236}">
                <a16:creationId xmlns:a16="http://schemas.microsoft.com/office/drawing/2014/main" id="{DE15F834-2401-53BB-A7AD-459637F8A0BF}"/>
              </a:ext>
            </a:extLst>
          </p:cNvPr>
          <p:cNvPicPr>
            <a:picLocks noChangeAspect="1"/>
          </p:cNvPicPr>
          <p:nvPr/>
        </p:nvPicPr>
        <p:blipFill>
          <a:blip r:embed="rId3"/>
          <a:stretch>
            <a:fillRect/>
          </a:stretch>
        </p:blipFill>
        <p:spPr>
          <a:xfrm>
            <a:off x="7315310" y="1017699"/>
            <a:ext cx="4588679" cy="5866805"/>
          </a:xfrm>
          <a:prstGeom prst="rect">
            <a:avLst/>
          </a:prstGeom>
        </p:spPr>
      </p:pic>
      <p:pic>
        <p:nvPicPr>
          <p:cNvPr id="11" name="Hình ảnh 10" descr="Ảnh có chứa vải&#10;&#10;Mô tả được tạo tự động">
            <a:extLst>
              <a:ext uri="{FF2B5EF4-FFF2-40B4-BE49-F238E27FC236}">
                <a16:creationId xmlns:a16="http://schemas.microsoft.com/office/drawing/2014/main" id="{1BE8D9EE-6CA1-E3F2-053E-32ADA222094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538" b="23385" l="48308" r="66308">
                        <a14:foregroundMark x1="51769" y1="14769" x2="51769" y2="14769"/>
                        <a14:foregroundMark x1="48923" y1="14154" x2="48923" y2="14154"/>
                        <a14:foregroundMark x1="48308" y1="17000" x2="48308" y2="17000"/>
                        <a14:foregroundMark x1="48308" y1="15769" x2="48308" y2="15769"/>
                        <a14:foregroundMark x1="52154" y1="15000" x2="52154" y2="15000"/>
                        <a14:foregroundMark x1="52154" y1="13538" x2="50769" y2="16615"/>
                      </a14:backgroundRemoval>
                    </a14:imgEffect>
                  </a14:imgLayer>
                </a14:imgProps>
              </a:ext>
              <a:ext uri="{28A0092B-C50C-407E-A947-70E740481C1C}">
                <a14:useLocalDpi xmlns:a14="http://schemas.microsoft.com/office/drawing/2010/main" val="0"/>
              </a:ext>
            </a:extLst>
          </a:blip>
          <a:srcRect l="46444" t="2256" r="31402" b="74223"/>
          <a:stretch/>
        </p:blipFill>
        <p:spPr>
          <a:xfrm>
            <a:off x="11157663" y="327520"/>
            <a:ext cx="1034337" cy="1098151"/>
          </a:xfrm>
          <a:prstGeom prst="rect">
            <a:avLst/>
          </a:prstGeom>
        </p:spPr>
      </p:pic>
      <p:sp>
        <p:nvSpPr>
          <p:cNvPr id="13" name="Hình chữ nhật: Góc Tròn 12">
            <a:extLst>
              <a:ext uri="{FF2B5EF4-FFF2-40B4-BE49-F238E27FC236}">
                <a16:creationId xmlns:a16="http://schemas.microsoft.com/office/drawing/2014/main" id="{72B1876B-C793-DAE5-EC21-74253AB7CAC8}"/>
              </a:ext>
            </a:extLst>
          </p:cNvPr>
          <p:cNvSpPr/>
          <p:nvPr/>
        </p:nvSpPr>
        <p:spPr>
          <a:xfrm>
            <a:off x="161924" y="1716415"/>
            <a:ext cx="7362825" cy="4874885"/>
          </a:xfrm>
          <a:prstGeom prst="roundRect">
            <a:avLst/>
          </a:prstGeom>
          <a:solidFill>
            <a:srgbClr val="00206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ình chữ nhật: Góc Tròn 13">
            <a:extLst>
              <a:ext uri="{FF2B5EF4-FFF2-40B4-BE49-F238E27FC236}">
                <a16:creationId xmlns:a16="http://schemas.microsoft.com/office/drawing/2014/main" id="{9CAE767C-223A-D90D-177D-6A760BEA92E4}"/>
              </a:ext>
            </a:extLst>
          </p:cNvPr>
          <p:cNvSpPr/>
          <p:nvPr/>
        </p:nvSpPr>
        <p:spPr>
          <a:xfrm>
            <a:off x="323850" y="1992841"/>
            <a:ext cx="7025042" cy="4436534"/>
          </a:xfrm>
          <a:prstGeom prst="roundRect">
            <a:avLst/>
          </a:prstGeom>
          <a:solidFill>
            <a:schemeClr val="bg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a:solidFill>
                  <a:prstClr val="white"/>
                </a:solidFill>
                <a:latin typeface="Calibri" panose="020F0502020204030204"/>
              </a:rPr>
              <a:t>Trong cuộc sống ai cũng cũng cần có những người bạn tốt để cùng trò chuyện, sẻ chia, giúp nhân lên miềm vui và làm với đi những nỗi buồn trong cuộc sống. Để có được những người bạn như vậy chúng ta cần phải thiết lập và duy trì những  mối quan hệ đó,</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373">
            <a:extLst>
              <a:ext uri="{FF2B5EF4-FFF2-40B4-BE49-F238E27FC236}">
                <a16:creationId xmlns:a16="http://schemas.microsoft.com/office/drawing/2014/main" id="{9A3A2812-6747-2C69-28E2-BA88E6C445A4}"/>
              </a:ext>
            </a:extLst>
          </p:cNvPr>
          <p:cNvSpPr txBox="1"/>
          <p:nvPr/>
        </p:nvSpPr>
        <p:spPr>
          <a:xfrm>
            <a:off x="466726" y="2332623"/>
            <a:ext cx="6657974" cy="3554819"/>
          </a:xfrm>
          <a:prstGeom prst="rect">
            <a:avLst/>
          </a:prstGeom>
          <a:noFill/>
        </p:spPr>
        <p:txBody>
          <a:bodyPr wrap="square" lIns="0" tIns="0" rIns="0" bIns="0" rtlCol="0">
            <a:spAutoFit/>
          </a:bodyPr>
          <a:lstStyle/>
          <a:p>
            <a:pPr lvl="0" algn="just"/>
            <a:r>
              <a:rPr lang="en-US" sz="3300" dirty="0">
                <a:solidFill>
                  <a:prstClr val="black"/>
                </a:solidFill>
                <a:latin typeface="Calibri" panose="020F0502020204030204" pitchFamily="34" charset="0"/>
                <a:cs typeface="Calibri" panose="020F0502020204030204" pitchFamily="34" charset="0"/>
              </a:rPr>
              <a:t>   </a:t>
            </a:r>
            <a:r>
              <a:rPr lang="vi-VN" sz="3300" dirty="0">
                <a:solidFill>
                  <a:prstClr val="black"/>
                </a:solidFill>
                <a:latin typeface="Calibri" panose="020F0502020204030204" pitchFamily="34" charset="0"/>
                <a:cs typeface="Calibri" panose="020F0502020204030204" pitchFamily="34" charset="0"/>
              </a:rPr>
              <a:t>Trong cuộc sống ai cũng cũng cần có những người bạn tốt để cùng trò chuyện, sẻ chia, giúp nhân lên </a:t>
            </a:r>
            <a:r>
              <a:rPr lang="en-US" sz="3300" dirty="0">
                <a:solidFill>
                  <a:prstClr val="black"/>
                </a:solidFill>
                <a:latin typeface="Calibri" panose="020F0502020204030204" pitchFamily="34" charset="0"/>
                <a:cs typeface="Calibri" panose="020F0502020204030204" pitchFamily="34" charset="0"/>
              </a:rPr>
              <a:t>n</a:t>
            </a:r>
            <a:r>
              <a:rPr lang="vi-VN" sz="3300" dirty="0">
                <a:solidFill>
                  <a:prstClr val="black"/>
                </a:solidFill>
                <a:latin typeface="Calibri" panose="020F0502020204030204" pitchFamily="34" charset="0"/>
                <a:cs typeface="Calibri" panose="020F0502020204030204" pitchFamily="34" charset="0"/>
              </a:rPr>
              <a:t>iềm vui và làm với đi những nỗi buồn trong cuộc sống. Để có được những người bạn như vậy chúng ta cần phải thiết lập và duy trì những  mối quan hệ đó</a:t>
            </a:r>
            <a:r>
              <a:rPr lang="en-US" sz="3300" dirty="0">
                <a:solidFill>
                  <a:prstClr val="black"/>
                </a:solidFill>
                <a:latin typeface="Calibri" panose="020F0502020204030204" pitchFamily="34" charset="0"/>
                <a:cs typeface="Calibri" panose="020F0502020204030204" pitchFamily="34" charset="0"/>
              </a:rPr>
              <a:t>.</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57098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1.25E-6 1.48148E-6 L -1.25E-6 -0.07222 " pathEditMode="relative" rAng="0" ptsTypes="AA">
                                      <p:cBhvr>
                                        <p:cTn id="6" dur="250" accel="50000" decel="50000" autoRev="1" fill="hold">
                                          <p:stCondLst>
                                            <p:cond delay="0"/>
                                          </p:stCondLst>
                                        </p:cTn>
                                        <p:tgtEl>
                                          <p:spTgt spid="6"/>
                                        </p:tgtEl>
                                        <p:attrNameLst>
                                          <p:attrName>ppt_x</p:attrName>
                                          <p:attrName>ppt_y</p:attrName>
                                        </p:attrNameLst>
                                      </p:cBhvr>
                                      <p:rCtr x="0" y="-3611"/>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0">
            <a:extLst>
              <a:ext uri="{FF2B5EF4-FFF2-40B4-BE49-F238E27FC236}">
                <a16:creationId xmlns:a16="http://schemas.microsoft.com/office/drawing/2014/main" id="{7EA5540A-15B6-1DF8-C6C6-DB87F4314DF4}"/>
              </a:ext>
            </a:extLst>
          </p:cNvPr>
          <p:cNvPicPr>
            <a:picLocks noChangeAspect="1"/>
          </p:cNvPicPr>
          <p:nvPr/>
        </p:nvPicPr>
        <p:blipFill>
          <a:blip r:embed="rId3"/>
          <a:srcRect/>
          <a:stretch>
            <a:fillRect/>
          </a:stretch>
        </p:blipFill>
        <p:spPr>
          <a:xfrm>
            <a:off x="87257" y="0"/>
            <a:ext cx="6362703" cy="4712360"/>
          </a:xfrm>
          <a:prstGeom prst="rect">
            <a:avLst/>
          </a:prstGeom>
        </p:spPr>
      </p:pic>
      <p:pic>
        <p:nvPicPr>
          <p:cNvPr id="5" name="Picture 5">
            <a:extLst>
              <a:ext uri="{FF2B5EF4-FFF2-40B4-BE49-F238E27FC236}">
                <a16:creationId xmlns:a16="http://schemas.microsoft.com/office/drawing/2014/main" id="{12D0ED5F-B89B-3E9F-704F-9B6231A1E220}"/>
              </a:ext>
            </a:extLst>
          </p:cNvPr>
          <p:cNvPicPr>
            <a:picLocks noChangeAspect="1"/>
          </p:cNvPicPr>
          <p:nvPr/>
        </p:nvPicPr>
        <p:blipFill rotWithShape="1">
          <a:blip r:embed="rId4"/>
          <a:srcRect l="50207" t="15169" b="18782"/>
          <a:stretch/>
        </p:blipFill>
        <p:spPr>
          <a:xfrm>
            <a:off x="5591674" y="885354"/>
            <a:ext cx="3606414" cy="3827006"/>
          </a:xfrm>
          <a:prstGeom prst="rect">
            <a:avLst/>
          </a:prstGeom>
        </p:spPr>
      </p:pic>
      <p:pic>
        <p:nvPicPr>
          <p:cNvPr id="6" name="Picture 19">
            <a:extLst>
              <a:ext uri="{FF2B5EF4-FFF2-40B4-BE49-F238E27FC236}">
                <a16:creationId xmlns:a16="http://schemas.microsoft.com/office/drawing/2014/main" id="{E651E5DE-6EF0-A95D-3227-18F1B204E294}"/>
              </a:ext>
            </a:extLst>
          </p:cNvPr>
          <p:cNvPicPr>
            <a:picLocks noChangeAspect="1"/>
          </p:cNvPicPr>
          <p:nvPr/>
        </p:nvPicPr>
        <p:blipFill>
          <a:blip r:embed="rId5"/>
          <a:srcRect/>
          <a:stretch>
            <a:fillRect/>
          </a:stretch>
        </p:blipFill>
        <p:spPr>
          <a:xfrm>
            <a:off x="10371395" y="128721"/>
            <a:ext cx="1513267" cy="1513267"/>
          </a:xfrm>
          <a:prstGeom prst="rect">
            <a:avLst/>
          </a:prstGeom>
        </p:spPr>
      </p:pic>
      <p:pic>
        <p:nvPicPr>
          <p:cNvPr id="7" name="Picture 10">
            <a:extLst>
              <a:ext uri="{FF2B5EF4-FFF2-40B4-BE49-F238E27FC236}">
                <a16:creationId xmlns:a16="http://schemas.microsoft.com/office/drawing/2014/main" id="{DC4F961B-057D-CA7B-9864-35C89507D145}"/>
              </a:ext>
            </a:extLst>
          </p:cNvPr>
          <p:cNvPicPr>
            <a:picLocks noChangeAspect="1"/>
          </p:cNvPicPr>
          <p:nvPr/>
        </p:nvPicPr>
        <p:blipFill>
          <a:blip r:embed="rId6"/>
          <a:srcRect/>
          <a:stretch>
            <a:fillRect/>
          </a:stretch>
        </p:blipFill>
        <p:spPr>
          <a:xfrm>
            <a:off x="8931564" y="575891"/>
            <a:ext cx="2105372" cy="1347438"/>
          </a:xfrm>
          <a:prstGeom prst="rect">
            <a:avLst/>
          </a:prstGeom>
        </p:spPr>
      </p:pic>
      <p:pic>
        <p:nvPicPr>
          <p:cNvPr id="8" name="Picture 10">
            <a:extLst>
              <a:ext uri="{FF2B5EF4-FFF2-40B4-BE49-F238E27FC236}">
                <a16:creationId xmlns:a16="http://schemas.microsoft.com/office/drawing/2014/main" id="{E30488FF-2785-E6C3-57F9-B4E143C7A570}"/>
              </a:ext>
            </a:extLst>
          </p:cNvPr>
          <p:cNvPicPr>
            <a:picLocks noChangeAspect="1"/>
          </p:cNvPicPr>
          <p:nvPr/>
        </p:nvPicPr>
        <p:blipFill>
          <a:blip r:embed="rId6"/>
          <a:srcRect/>
          <a:stretch>
            <a:fillRect/>
          </a:stretch>
        </p:blipFill>
        <p:spPr>
          <a:xfrm>
            <a:off x="10591578" y="1009632"/>
            <a:ext cx="1427652" cy="913697"/>
          </a:xfrm>
          <a:prstGeom prst="rect">
            <a:avLst/>
          </a:prstGeom>
        </p:spPr>
      </p:pic>
      <p:pic>
        <p:nvPicPr>
          <p:cNvPr id="9" name="Picture 20">
            <a:extLst>
              <a:ext uri="{FF2B5EF4-FFF2-40B4-BE49-F238E27FC236}">
                <a16:creationId xmlns:a16="http://schemas.microsoft.com/office/drawing/2014/main" id="{12A3D64A-2642-AD39-C382-E0305D705E20}"/>
              </a:ext>
            </a:extLst>
          </p:cNvPr>
          <p:cNvPicPr>
            <a:picLocks noChangeAspect="1"/>
          </p:cNvPicPr>
          <p:nvPr/>
        </p:nvPicPr>
        <p:blipFill>
          <a:blip r:embed="rId7"/>
          <a:srcRect/>
          <a:stretch>
            <a:fillRect/>
          </a:stretch>
        </p:blipFill>
        <p:spPr>
          <a:xfrm>
            <a:off x="94552" y="3429000"/>
            <a:ext cx="4109913" cy="3637274"/>
          </a:xfrm>
          <a:prstGeom prst="rect">
            <a:avLst/>
          </a:prstGeom>
        </p:spPr>
      </p:pic>
      <p:pic>
        <p:nvPicPr>
          <p:cNvPr id="12" name="Picture 11">
            <a:extLst>
              <a:ext uri="{FF2B5EF4-FFF2-40B4-BE49-F238E27FC236}">
                <a16:creationId xmlns:a16="http://schemas.microsoft.com/office/drawing/2014/main" id="{03F3E4AC-77CE-B5CE-55ED-0DB340D7775E}"/>
              </a:ext>
            </a:extLst>
          </p:cNvPr>
          <p:cNvPicPr>
            <a:picLocks noChangeAspect="1"/>
          </p:cNvPicPr>
          <p:nvPr/>
        </p:nvPicPr>
        <p:blipFill>
          <a:blip r:embed="rId8"/>
          <a:stretch>
            <a:fillRect/>
          </a:stretch>
        </p:blipFill>
        <p:spPr>
          <a:xfrm rot="20295164">
            <a:off x="-323663" y="-141547"/>
            <a:ext cx="2598555" cy="1434876"/>
          </a:xfrm>
          <a:prstGeom prst="rect">
            <a:avLst/>
          </a:prstGeom>
        </p:spPr>
      </p:pic>
      <p:pic>
        <p:nvPicPr>
          <p:cNvPr id="2" name="Picture 1">
            <a:extLst>
              <a:ext uri="{FF2B5EF4-FFF2-40B4-BE49-F238E27FC236}">
                <a16:creationId xmlns:a16="http://schemas.microsoft.com/office/drawing/2014/main" id="{C238C957-83D5-5CBF-4A81-845641B7D0BD}"/>
              </a:ext>
            </a:extLst>
          </p:cNvPr>
          <p:cNvPicPr>
            <a:picLocks noChangeAspect="1"/>
          </p:cNvPicPr>
          <p:nvPr/>
        </p:nvPicPr>
        <p:blipFill>
          <a:blip r:embed="rId9"/>
          <a:stretch>
            <a:fillRect/>
          </a:stretch>
        </p:blipFill>
        <p:spPr>
          <a:xfrm>
            <a:off x="1112312" y="676916"/>
            <a:ext cx="4785775" cy="2780017"/>
          </a:xfrm>
          <a:prstGeom prst="rect">
            <a:avLst/>
          </a:prstGeom>
        </p:spPr>
      </p:pic>
    </p:spTree>
    <p:extLst>
      <p:ext uri="{BB962C8B-B14F-4D97-AF65-F5344CB8AC3E}">
        <p14:creationId xmlns:p14="http://schemas.microsoft.com/office/powerpoint/2010/main" val="886893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2"/>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E9D6ED1A-6FFC-4DDC-827A-02E703737594}"/>
              </a:ext>
            </a:extLst>
          </p:cNvPr>
          <p:cNvPicPr>
            <a:picLocks noChangeAspect="1"/>
          </p:cNvPicPr>
          <p:nvPr/>
        </p:nvPicPr>
        <p:blipFill>
          <a:blip r:embed="rId3"/>
          <a:stretch>
            <a:fillRect/>
          </a:stretch>
        </p:blipFill>
        <p:spPr>
          <a:xfrm>
            <a:off x="699715" y="0"/>
            <a:ext cx="9803218" cy="4676037"/>
          </a:xfrm>
          <a:prstGeom prst="rect">
            <a:avLst/>
          </a:prstGeom>
        </p:spPr>
      </p:pic>
    </p:spTree>
    <p:extLst>
      <p:ext uri="{BB962C8B-B14F-4D97-AF65-F5344CB8AC3E}">
        <p14:creationId xmlns:p14="http://schemas.microsoft.com/office/powerpoint/2010/main" val="2218441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865927-8A9B-6767-25E3-E4DB7C126779}"/>
              </a:ext>
            </a:extLst>
          </p:cNvPr>
          <p:cNvPicPr>
            <a:picLocks noChangeAspect="1"/>
          </p:cNvPicPr>
          <p:nvPr/>
        </p:nvPicPr>
        <p:blipFill>
          <a:blip r:embed="rId4"/>
          <a:stretch>
            <a:fillRect/>
          </a:stretch>
        </p:blipFill>
        <p:spPr>
          <a:xfrm>
            <a:off x="2612152" y="-67072"/>
            <a:ext cx="6967693" cy="2430431"/>
          </a:xfrm>
          <a:prstGeom prst="rect">
            <a:avLst/>
          </a:prstGeom>
        </p:spPr>
      </p:pic>
      <p:pic>
        <p:nvPicPr>
          <p:cNvPr id="5" name="y2meta.com-TÌNH BẠN DIỆU KỲ - Ricky Star. Amee. Lăng LD, Hứa Kim Tuyền _ Producer DuckV _ Official Lyric Video-(1080p)">
            <a:hlinkClick r:id="" action="ppaction://media"/>
            <a:extLst>
              <a:ext uri="{FF2B5EF4-FFF2-40B4-BE49-F238E27FC236}">
                <a16:creationId xmlns:a16="http://schemas.microsoft.com/office/drawing/2014/main" id="{BFA856B8-45F9-34C8-EEA7-36B1E8A9AD7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18967" y="2046338"/>
            <a:ext cx="8554065" cy="4811662"/>
          </a:xfrm>
          <a:prstGeom prst="rect">
            <a:avLst/>
          </a:prstGeom>
        </p:spPr>
      </p:pic>
    </p:spTree>
    <p:extLst>
      <p:ext uri="{BB962C8B-B14F-4D97-AF65-F5344CB8AC3E}">
        <p14:creationId xmlns:p14="http://schemas.microsoft.com/office/powerpoint/2010/main" val="347218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86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5"/>
                </p:tgtEl>
              </p:cMediaNode>
            </p:video>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67747D-B94E-D0BE-9BE8-F31952DB16B6}"/>
              </a:ext>
            </a:extLst>
          </p:cNvPr>
          <p:cNvPicPr>
            <a:picLocks noChangeAspect="1"/>
          </p:cNvPicPr>
          <p:nvPr/>
        </p:nvPicPr>
        <p:blipFill rotWithShape="1">
          <a:blip r:embed="rId3"/>
          <a:srcRect r="75171" b="16339"/>
          <a:stretch/>
        </p:blipFill>
        <p:spPr>
          <a:xfrm>
            <a:off x="7992427" y="-489336"/>
            <a:ext cx="4199573" cy="8089395"/>
          </a:xfrm>
          <a:prstGeom prst="rect">
            <a:avLst/>
          </a:prstGeom>
        </p:spPr>
      </p:pic>
      <p:pic>
        <p:nvPicPr>
          <p:cNvPr id="4" name="Picture 3">
            <a:extLst>
              <a:ext uri="{FF2B5EF4-FFF2-40B4-BE49-F238E27FC236}">
                <a16:creationId xmlns:a16="http://schemas.microsoft.com/office/drawing/2014/main" id="{F31A801C-4347-4690-A853-08FF3CADBEDA}"/>
              </a:ext>
            </a:extLst>
          </p:cNvPr>
          <p:cNvPicPr>
            <a:picLocks noChangeAspect="1"/>
          </p:cNvPicPr>
          <p:nvPr/>
        </p:nvPicPr>
        <p:blipFill>
          <a:blip r:embed="rId4"/>
          <a:stretch>
            <a:fillRect/>
          </a:stretch>
        </p:blipFill>
        <p:spPr>
          <a:xfrm>
            <a:off x="2082639" y="-209550"/>
            <a:ext cx="6921822" cy="6858000"/>
          </a:xfrm>
          <a:prstGeom prst="rect">
            <a:avLst/>
          </a:prstGeom>
        </p:spPr>
      </p:pic>
    </p:spTree>
    <p:extLst>
      <p:ext uri="{BB962C8B-B14F-4D97-AF65-F5344CB8AC3E}">
        <p14:creationId xmlns:p14="http://schemas.microsoft.com/office/powerpoint/2010/main" val="34939010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2"/>
          <a:srcRect/>
          <a:stretch>
            <a:fillRect/>
          </a:stretch>
        </p:blipFill>
        <p:spPr>
          <a:xfrm flipH="1">
            <a:off x="128720" y="1713754"/>
            <a:ext cx="4478009" cy="3240959"/>
          </a:xfrm>
          <a:prstGeom prst="rect">
            <a:avLst/>
          </a:prstGeom>
        </p:spPr>
      </p:pic>
      <p:sp>
        <p:nvSpPr>
          <p:cNvPr id="10" name="Rectangle: Single Corner Rounded 9">
            <a:extLst>
              <a:ext uri="{FF2B5EF4-FFF2-40B4-BE49-F238E27FC236}">
                <a16:creationId xmlns:a16="http://schemas.microsoft.com/office/drawing/2014/main" id="{AB965F98-2369-0310-D9AF-1F4ED076DDAA}"/>
              </a:ext>
            </a:extLst>
          </p:cNvPr>
          <p:cNvSpPr/>
          <p:nvPr/>
        </p:nvSpPr>
        <p:spPr>
          <a:xfrm>
            <a:off x="4763145" y="2691098"/>
            <a:ext cx="6976572" cy="2426835"/>
          </a:xfrm>
          <a:custGeom>
            <a:avLst/>
            <a:gdLst>
              <a:gd name="connsiteX0" fmla="*/ 0 w 6976572"/>
              <a:gd name="connsiteY0" fmla="*/ 0 h 2426835"/>
              <a:gd name="connsiteX1" fmla="*/ 657209 w 6976572"/>
              <a:gd name="connsiteY1" fmla="*/ 0 h 2426835"/>
              <a:gd name="connsiteX2" fmla="*/ 1380139 w 6976572"/>
              <a:gd name="connsiteY2" fmla="*/ 0 h 2426835"/>
              <a:gd name="connsiteX3" fmla="*/ 1840185 w 6976572"/>
              <a:gd name="connsiteY3" fmla="*/ 0 h 2426835"/>
              <a:gd name="connsiteX4" fmla="*/ 2431674 w 6976572"/>
              <a:gd name="connsiteY4" fmla="*/ 0 h 2426835"/>
              <a:gd name="connsiteX5" fmla="*/ 3088883 w 6976572"/>
              <a:gd name="connsiteY5" fmla="*/ 0 h 2426835"/>
              <a:gd name="connsiteX6" fmla="*/ 3548929 w 6976572"/>
              <a:gd name="connsiteY6" fmla="*/ 0 h 2426835"/>
              <a:gd name="connsiteX7" fmla="*/ 4074696 w 6976572"/>
              <a:gd name="connsiteY7" fmla="*/ 0 h 2426835"/>
              <a:gd name="connsiteX8" fmla="*/ 4534743 w 6976572"/>
              <a:gd name="connsiteY8" fmla="*/ 0 h 2426835"/>
              <a:gd name="connsiteX9" fmla="*/ 5191952 w 6976572"/>
              <a:gd name="connsiteY9" fmla="*/ 0 h 2426835"/>
              <a:gd name="connsiteX10" fmla="*/ 5717719 w 6976572"/>
              <a:gd name="connsiteY10" fmla="*/ 0 h 2426835"/>
              <a:gd name="connsiteX11" fmla="*/ 6572091 w 6976572"/>
              <a:gd name="connsiteY11" fmla="*/ 0 h 2426835"/>
              <a:gd name="connsiteX12" fmla="*/ 6976572 w 6976572"/>
              <a:gd name="connsiteY12" fmla="*/ 404481 h 2426835"/>
              <a:gd name="connsiteX13" fmla="*/ 6976572 w 6976572"/>
              <a:gd name="connsiteY13" fmla="*/ 1038152 h 2426835"/>
              <a:gd name="connsiteX14" fmla="*/ 6976572 w 6976572"/>
              <a:gd name="connsiteY14" fmla="*/ 1651599 h 2426835"/>
              <a:gd name="connsiteX15" fmla="*/ 6976572 w 6976572"/>
              <a:gd name="connsiteY15" fmla="*/ 2426835 h 2426835"/>
              <a:gd name="connsiteX16" fmla="*/ 6488212 w 6976572"/>
              <a:gd name="connsiteY16" fmla="*/ 2426835 h 2426835"/>
              <a:gd name="connsiteX17" fmla="*/ 5999852 w 6976572"/>
              <a:gd name="connsiteY17" fmla="*/ 2426835 h 2426835"/>
              <a:gd name="connsiteX18" fmla="*/ 5232429 w 6976572"/>
              <a:gd name="connsiteY18" fmla="*/ 2426835 h 2426835"/>
              <a:gd name="connsiteX19" fmla="*/ 4604538 w 6976572"/>
              <a:gd name="connsiteY19" fmla="*/ 2426835 h 2426835"/>
              <a:gd name="connsiteX20" fmla="*/ 4116177 w 6976572"/>
              <a:gd name="connsiteY20" fmla="*/ 2426835 h 2426835"/>
              <a:gd name="connsiteX21" fmla="*/ 3418520 w 6976572"/>
              <a:gd name="connsiteY21" fmla="*/ 2426835 h 2426835"/>
              <a:gd name="connsiteX22" fmla="*/ 2651097 w 6976572"/>
              <a:gd name="connsiteY22" fmla="*/ 2426835 h 2426835"/>
              <a:gd name="connsiteX23" fmla="*/ 1813909 w 6976572"/>
              <a:gd name="connsiteY23" fmla="*/ 2426835 h 2426835"/>
              <a:gd name="connsiteX24" fmla="*/ 1046486 w 6976572"/>
              <a:gd name="connsiteY24" fmla="*/ 2426835 h 2426835"/>
              <a:gd name="connsiteX25" fmla="*/ 0 w 6976572"/>
              <a:gd name="connsiteY25" fmla="*/ 2426835 h 2426835"/>
              <a:gd name="connsiteX26" fmla="*/ 0 w 6976572"/>
              <a:gd name="connsiteY26" fmla="*/ 1844395 h 2426835"/>
              <a:gd name="connsiteX27" fmla="*/ 0 w 6976572"/>
              <a:gd name="connsiteY27" fmla="*/ 1261954 h 2426835"/>
              <a:gd name="connsiteX28" fmla="*/ 0 w 6976572"/>
              <a:gd name="connsiteY28" fmla="*/ 703782 h 2426835"/>
              <a:gd name="connsiteX29" fmla="*/ 0 w 6976572"/>
              <a:gd name="connsiteY29" fmla="*/ 0 h 2426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976572" h="2426835" fill="none" extrusionOk="0">
                <a:moveTo>
                  <a:pt x="0" y="0"/>
                </a:moveTo>
                <a:cubicBezTo>
                  <a:pt x="173834" y="31052"/>
                  <a:pt x="334518" y="25051"/>
                  <a:pt x="657209" y="0"/>
                </a:cubicBezTo>
                <a:cubicBezTo>
                  <a:pt x="979900" y="-25051"/>
                  <a:pt x="1122668" y="-4364"/>
                  <a:pt x="1380139" y="0"/>
                </a:cubicBezTo>
                <a:cubicBezTo>
                  <a:pt x="1637610" y="4364"/>
                  <a:pt x="1723753" y="-5365"/>
                  <a:pt x="1840185" y="0"/>
                </a:cubicBezTo>
                <a:cubicBezTo>
                  <a:pt x="1956617" y="5365"/>
                  <a:pt x="2205049" y="-1980"/>
                  <a:pt x="2431674" y="0"/>
                </a:cubicBezTo>
                <a:cubicBezTo>
                  <a:pt x="2658299" y="1980"/>
                  <a:pt x="2772904" y="-8252"/>
                  <a:pt x="3088883" y="0"/>
                </a:cubicBezTo>
                <a:cubicBezTo>
                  <a:pt x="3404862" y="8252"/>
                  <a:pt x="3397324" y="-8468"/>
                  <a:pt x="3548929" y="0"/>
                </a:cubicBezTo>
                <a:cubicBezTo>
                  <a:pt x="3700534" y="8468"/>
                  <a:pt x="3880271" y="9160"/>
                  <a:pt x="4074696" y="0"/>
                </a:cubicBezTo>
                <a:cubicBezTo>
                  <a:pt x="4269121" y="-9160"/>
                  <a:pt x="4441460" y="4914"/>
                  <a:pt x="4534743" y="0"/>
                </a:cubicBezTo>
                <a:cubicBezTo>
                  <a:pt x="4628026" y="-4914"/>
                  <a:pt x="4890649" y="20245"/>
                  <a:pt x="5191952" y="0"/>
                </a:cubicBezTo>
                <a:cubicBezTo>
                  <a:pt x="5493255" y="-20245"/>
                  <a:pt x="5459837" y="10522"/>
                  <a:pt x="5717719" y="0"/>
                </a:cubicBezTo>
                <a:cubicBezTo>
                  <a:pt x="5975601" y="-10522"/>
                  <a:pt x="6260957" y="38118"/>
                  <a:pt x="6572091" y="0"/>
                </a:cubicBezTo>
                <a:cubicBezTo>
                  <a:pt x="6805189" y="44798"/>
                  <a:pt x="6961361" y="151262"/>
                  <a:pt x="6976572" y="404481"/>
                </a:cubicBezTo>
                <a:cubicBezTo>
                  <a:pt x="6980820" y="632700"/>
                  <a:pt x="6973316" y="908326"/>
                  <a:pt x="6976572" y="1038152"/>
                </a:cubicBezTo>
                <a:cubicBezTo>
                  <a:pt x="6979828" y="1167978"/>
                  <a:pt x="6987938" y="1351009"/>
                  <a:pt x="6976572" y="1651599"/>
                </a:cubicBezTo>
                <a:cubicBezTo>
                  <a:pt x="6965206" y="1952189"/>
                  <a:pt x="6938973" y="2220697"/>
                  <a:pt x="6976572" y="2426835"/>
                </a:cubicBezTo>
                <a:cubicBezTo>
                  <a:pt x="6829942" y="2404426"/>
                  <a:pt x="6648247" y="2422270"/>
                  <a:pt x="6488212" y="2426835"/>
                </a:cubicBezTo>
                <a:cubicBezTo>
                  <a:pt x="6328177" y="2431400"/>
                  <a:pt x="6241942" y="2421213"/>
                  <a:pt x="5999852" y="2426835"/>
                </a:cubicBezTo>
                <a:cubicBezTo>
                  <a:pt x="5757762" y="2432457"/>
                  <a:pt x="5539764" y="2442502"/>
                  <a:pt x="5232429" y="2426835"/>
                </a:cubicBezTo>
                <a:cubicBezTo>
                  <a:pt x="4925094" y="2411168"/>
                  <a:pt x="4845818" y="2409920"/>
                  <a:pt x="4604538" y="2426835"/>
                </a:cubicBezTo>
                <a:cubicBezTo>
                  <a:pt x="4363258" y="2443750"/>
                  <a:pt x="4271158" y="2444379"/>
                  <a:pt x="4116177" y="2426835"/>
                </a:cubicBezTo>
                <a:cubicBezTo>
                  <a:pt x="3961196" y="2409291"/>
                  <a:pt x="3733889" y="2436146"/>
                  <a:pt x="3418520" y="2426835"/>
                </a:cubicBezTo>
                <a:cubicBezTo>
                  <a:pt x="3103151" y="2417524"/>
                  <a:pt x="2883873" y="2407240"/>
                  <a:pt x="2651097" y="2426835"/>
                </a:cubicBezTo>
                <a:cubicBezTo>
                  <a:pt x="2418321" y="2446430"/>
                  <a:pt x="2051859" y="2409370"/>
                  <a:pt x="1813909" y="2426835"/>
                </a:cubicBezTo>
                <a:cubicBezTo>
                  <a:pt x="1575959" y="2444300"/>
                  <a:pt x="1264851" y="2446308"/>
                  <a:pt x="1046486" y="2426835"/>
                </a:cubicBezTo>
                <a:cubicBezTo>
                  <a:pt x="828121" y="2407362"/>
                  <a:pt x="394162" y="2466913"/>
                  <a:pt x="0" y="2426835"/>
                </a:cubicBezTo>
                <a:cubicBezTo>
                  <a:pt x="-8798" y="2190857"/>
                  <a:pt x="-10589" y="2100113"/>
                  <a:pt x="0" y="1844395"/>
                </a:cubicBezTo>
                <a:cubicBezTo>
                  <a:pt x="10589" y="1588677"/>
                  <a:pt x="22071" y="1535513"/>
                  <a:pt x="0" y="1261954"/>
                </a:cubicBezTo>
                <a:cubicBezTo>
                  <a:pt x="-22071" y="988395"/>
                  <a:pt x="-12975" y="850866"/>
                  <a:pt x="0" y="703782"/>
                </a:cubicBezTo>
                <a:cubicBezTo>
                  <a:pt x="12975" y="556698"/>
                  <a:pt x="17917" y="190894"/>
                  <a:pt x="0" y="0"/>
                </a:cubicBezTo>
                <a:close/>
              </a:path>
              <a:path w="6976572" h="2426835" stroke="0" extrusionOk="0">
                <a:moveTo>
                  <a:pt x="0" y="0"/>
                </a:moveTo>
                <a:cubicBezTo>
                  <a:pt x="355735" y="-19708"/>
                  <a:pt x="469322" y="29476"/>
                  <a:pt x="722930" y="0"/>
                </a:cubicBezTo>
                <a:cubicBezTo>
                  <a:pt x="976538" y="-29476"/>
                  <a:pt x="1134229" y="-35615"/>
                  <a:pt x="1445860" y="0"/>
                </a:cubicBezTo>
                <a:cubicBezTo>
                  <a:pt x="1757491" y="35615"/>
                  <a:pt x="1724964" y="2176"/>
                  <a:pt x="1905906" y="0"/>
                </a:cubicBezTo>
                <a:cubicBezTo>
                  <a:pt x="2086848" y="-2176"/>
                  <a:pt x="2315618" y="-17639"/>
                  <a:pt x="2694557" y="0"/>
                </a:cubicBezTo>
                <a:cubicBezTo>
                  <a:pt x="3073496" y="17639"/>
                  <a:pt x="2999394" y="-401"/>
                  <a:pt x="3220325" y="0"/>
                </a:cubicBezTo>
                <a:cubicBezTo>
                  <a:pt x="3441256" y="401"/>
                  <a:pt x="3572014" y="-8876"/>
                  <a:pt x="3680371" y="0"/>
                </a:cubicBezTo>
                <a:cubicBezTo>
                  <a:pt x="3788728" y="8876"/>
                  <a:pt x="3957692" y="-2818"/>
                  <a:pt x="4140417" y="0"/>
                </a:cubicBezTo>
                <a:cubicBezTo>
                  <a:pt x="4323142" y="2818"/>
                  <a:pt x="4580559" y="-5593"/>
                  <a:pt x="4731906" y="0"/>
                </a:cubicBezTo>
                <a:cubicBezTo>
                  <a:pt x="4883253" y="5593"/>
                  <a:pt x="5177772" y="-30594"/>
                  <a:pt x="5389115" y="0"/>
                </a:cubicBezTo>
                <a:cubicBezTo>
                  <a:pt x="5600458" y="30594"/>
                  <a:pt x="6065637" y="-43807"/>
                  <a:pt x="6572091" y="0"/>
                </a:cubicBezTo>
                <a:cubicBezTo>
                  <a:pt x="6777240" y="17020"/>
                  <a:pt x="6960040" y="206818"/>
                  <a:pt x="6976572" y="404481"/>
                </a:cubicBezTo>
                <a:cubicBezTo>
                  <a:pt x="6989983" y="734371"/>
                  <a:pt x="6988166" y="803528"/>
                  <a:pt x="6976572" y="1078599"/>
                </a:cubicBezTo>
                <a:cubicBezTo>
                  <a:pt x="6964978" y="1353670"/>
                  <a:pt x="7008539" y="1456432"/>
                  <a:pt x="6976572" y="1732493"/>
                </a:cubicBezTo>
                <a:cubicBezTo>
                  <a:pt x="6944605" y="2008554"/>
                  <a:pt x="6978750" y="2185032"/>
                  <a:pt x="6976572" y="2426835"/>
                </a:cubicBezTo>
                <a:cubicBezTo>
                  <a:pt x="6662722" y="2445671"/>
                  <a:pt x="6518290" y="2439271"/>
                  <a:pt x="6278915" y="2426835"/>
                </a:cubicBezTo>
                <a:cubicBezTo>
                  <a:pt x="6039540" y="2414399"/>
                  <a:pt x="5771391" y="2403047"/>
                  <a:pt x="5511492" y="2426835"/>
                </a:cubicBezTo>
                <a:cubicBezTo>
                  <a:pt x="5251593" y="2450623"/>
                  <a:pt x="4966826" y="2398063"/>
                  <a:pt x="4813835" y="2426835"/>
                </a:cubicBezTo>
                <a:cubicBezTo>
                  <a:pt x="4660844" y="2455607"/>
                  <a:pt x="4173806" y="2409036"/>
                  <a:pt x="3976646" y="2426835"/>
                </a:cubicBezTo>
                <a:cubicBezTo>
                  <a:pt x="3779486" y="2444634"/>
                  <a:pt x="3589901" y="2450339"/>
                  <a:pt x="3488286" y="2426835"/>
                </a:cubicBezTo>
                <a:cubicBezTo>
                  <a:pt x="3386671" y="2403331"/>
                  <a:pt x="2947989" y="2406253"/>
                  <a:pt x="2790629" y="2426835"/>
                </a:cubicBezTo>
                <a:cubicBezTo>
                  <a:pt x="2633269" y="2447417"/>
                  <a:pt x="2384943" y="2453118"/>
                  <a:pt x="2092972" y="2426835"/>
                </a:cubicBezTo>
                <a:cubicBezTo>
                  <a:pt x="1801001" y="2400552"/>
                  <a:pt x="1763641" y="2409515"/>
                  <a:pt x="1465080" y="2426835"/>
                </a:cubicBezTo>
                <a:cubicBezTo>
                  <a:pt x="1166519" y="2444155"/>
                  <a:pt x="852658" y="2427926"/>
                  <a:pt x="697657" y="2426835"/>
                </a:cubicBezTo>
                <a:cubicBezTo>
                  <a:pt x="542656" y="2425744"/>
                  <a:pt x="192556" y="2452848"/>
                  <a:pt x="0" y="2426835"/>
                </a:cubicBezTo>
                <a:cubicBezTo>
                  <a:pt x="-8936" y="2238052"/>
                  <a:pt x="26423" y="2140942"/>
                  <a:pt x="0" y="1892931"/>
                </a:cubicBezTo>
                <a:cubicBezTo>
                  <a:pt x="-26423" y="1644920"/>
                  <a:pt x="1505" y="1430259"/>
                  <a:pt x="0" y="1237686"/>
                </a:cubicBezTo>
                <a:cubicBezTo>
                  <a:pt x="-1505" y="1045114"/>
                  <a:pt x="-6171" y="885646"/>
                  <a:pt x="0" y="679514"/>
                </a:cubicBezTo>
                <a:cubicBezTo>
                  <a:pt x="6171" y="473382"/>
                  <a:pt x="-2086" y="312666"/>
                  <a:pt x="0" y="0"/>
                </a:cubicBezTo>
                <a:close/>
              </a:path>
            </a:pathLst>
          </a:custGeom>
          <a:solidFill>
            <a:schemeClr val="lt1">
              <a:alpha val="87000"/>
            </a:schemeClr>
          </a:solidFill>
          <a:ln w="57150">
            <a:solidFill>
              <a:srgbClr val="FF66CC"/>
            </a:solidFill>
            <a:extLst>
              <a:ext uri="{C807C97D-BFC1-408E-A445-0C87EB9F89A2}">
                <ask:lineSketchStyleProps xmlns:ask="http://schemas.microsoft.com/office/drawing/2018/sketchyshapes" sd="3863917355">
                  <a:prstGeom prst="round1Rect">
                    <a:avLst/>
                  </a:prstGeom>
                  <ask:type>
                    <ask:lineSketchFreehand/>
                  </ask:type>
                </ask:lineSketchStyleProps>
              </a:ext>
            </a:extLst>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3399"/>
                </a:solidFill>
                <a:effectLst/>
                <a:uLnTx/>
                <a:uFillTx/>
              </a:rPr>
              <a:t>Luật</a:t>
            </a:r>
            <a:r>
              <a:rPr kumimoji="0" lang="en-US" sz="4800" b="1" i="0" u="none" strike="noStrike" kern="1200" cap="none" spc="0" normalizeH="0" baseline="0" noProof="0" dirty="0">
                <a:ln>
                  <a:noFill/>
                </a:ln>
                <a:solidFill>
                  <a:srgbClr val="FF3399"/>
                </a:solidFill>
                <a:effectLst/>
                <a:uLnTx/>
                <a:uFillTx/>
              </a:rPr>
              <a:t> </a:t>
            </a:r>
            <a:r>
              <a:rPr kumimoji="0" lang="en-US" sz="4800" b="1" i="0" u="none" strike="noStrike" kern="1200" cap="none" spc="0" normalizeH="0" baseline="0" noProof="0" dirty="0" err="1">
                <a:ln>
                  <a:noFill/>
                </a:ln>
                <a:solidFill>
                  <a:srgbClr val="FF3399"/>
                </a:solidFill>
                <a:effectLst/>
                <a:uLnTx/>
                <a:uFillTx/>
              </a:rPr>
              <a:t>chơi</a:t>
            </a:r>
            <a:r>
              <a:rPr kumimoji="0" lang="en-US" sz="4800" b="1" i="0" u="none" strike="noStrike" kern="1200" cap="none" spc="0" normalizeH="0" baseline="0" noProof="0" dirty="0">
                <a:ln>
                  <a:noFill/>
                </a:ln>
                <a:solidFill>
                  <a:srgbClr val="FF3399"/>
                </a:solidFill>
                <a:effectLst/>
                <a:uLnTx/>
                <a:uFillTx/>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Hãy</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giúp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thỏ</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con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gặp</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gỡ</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thêm</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nhiều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người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bạn</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mới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bằng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việc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trả</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lời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đúng</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các</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câu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hỏi</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sau</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 </a:t>
            </a:r>
            <a:r>
              <a:rPr kumimoji="0" lang="en-US" sz="3600" b="0" i="0" u="none" strike="noStrike" kern="1200" cap="none" spc="0" normalizeH="0" baseline="0" noProof="0" dirty="0" err="1">
                <a:ln>
                  <a:noFill/>
                </a:ln>
                <a:solidFill>
                  <a:srgbClr val="3333CC"/>
                </a:solidFill>
                <a:effectLst/>
                <a:uLnTx/>
                <a:uFillTx/>
                <a:latin typeface="Calibri" panose="020F0502020204030204"/>
                <a:ea typeface="+mn-ea"/>
                <a:cs typeface="+mn-cs"/>
              </a:rPr>
              <a:t>nhé</a:t>
            </a:r>
            <a:r>
              <a:rPr kumimoji="0" lang="en-US" sz="3600" b="0" i="0" u="none" strike="noStrike" kern="1200" cap="none" spc="0" normalizeH="0" baseline="0" noProof="0" dirty="0">
                <a:ln>
                  <a:noFill/>
                </a:ln>
                <a:solidFill>
                  <a:srgbClr val="3333CC"/>
                </a:solidFill>
                <a:effectLst/>
                <a:uLnTx/>
                <a:uFillTx/>
                <a:latin typeface="Calibri" panose="020F0502020204030204"/>
                <a:ea typeface="+mn-ea"/>
                <a:cs typeface="+mn-cs"/>
              </a:rPr>
              <a:t>!</a:t>
            </a:r>
          </a:p>
        </p:txBody>
      </p:sp>
      <p:pic>
        <p:nvPicPr>
          <p:cNvPr id="12" name="Picture 11">
            <a:extLst>
              <a:ext uri="{FF2B5EF4-FFF2-40B4-BE49-F238E27FC236}">
                <a16:creationId xmlns:a16="http://schemas.microsoft.com/office/drawing/2014/main" id="{4C145492-79C2-CEB7-0D5C-B2CA28B387CE}"/>
              </a:ext>
            </a:extLst>
          </p:cNvPr>
          <p:cNvPicPr>
            <a:picLocks noChangeAspect="1"/>
          </p:cNvPicPr>
          <p:nvPr/>
        </p:nvPicPr>
        <p:blipFill>
          <a:blip r:embed="rId3"/>
          <a:stretch>
            <a:fillRect/>
          </a:stretch>
        </p:blipFill>
        <p:spPr>
          <a:xfrm>
            <a:off x="1010084" y="-390832"/>
            <a:ext cx="11391466" cy="3667432"/>
          </a:xfrm>
          <a:prstGeom prst="rect">
            <a:avLst/>
          </a:prstGeom>
        </p:spPr>
      </p:pic>
    </p:spTree>
    <p:extLst>
      <p:ext uri="{BB962C8B-B14F-4D97-AF65-F5344CB8AC3E}">
        <p14:creationId xmlns:p14="http://schemas.microsoft.com/office/powerpoint/2010/main" val="35826199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900" decel="100000" fill="hold"/>
                                        <p:tgtEl>
                                          <p:spTgt spid="1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9"/>
                                        </p:tgtEl>
                                        <p:attrNameLst>
                                          <p:attrName>r</p:attrName>
                                        </p:attrNameLst>
                                      </p:cBhvr>
                                    </p:animRot>
                                    <p:animRot by="-240000">
                                      <p:cBhvr>
                                        <p:cTn id="15" dur="200" fill="hold">
                                          <p:stCondLst>
                                            <p:cond delay="200"/>
                                          </p:stCondLst>
                                        </p:cTn>
                                        <p:tgtEl>
                                          <p:spTgt spid="9"/>
                                        </p:tgtEl>
                                        <p:attrNameLst>
                                          <p:attrName>r</p:attrName>
                                        </p:attrNameLst>
                                      </p:cBhvr>
                                    </p:animRot>
                                    <p:animRot by="240000">
                                      <p:cBhvr>
                                        <p:cTn id="16" dur="200" fill="hold">
                                          <p:stCondLst>
                                            <p:cond delay="400"/>
                                          </p:stCondLst>
                                        </p:cTn>
                                        <p:tgtEl>
                                          <p:spTgt spid="9"/>
                                        </p:tgtEl>
                                        <p:attrNameLst>
                                          <p:attrName>r</p:attrName>
                                        </p:attrNameLst>
                                      </p:cBhvr>
                                    </p:animRot>
                                    <p:animRot by="-240000">
                                      <p:cBhvr>
                                        <p:cTn id="17" dur="200" fill="hold">
                                          <p:stCondLst>
                                            <p:cond delay="600"/>
                                          </p:stCondLst>
                                        </p:cTn>
                                        <p:tgtEl>
                                          <p:spTgt spid="9"/>
                                        </p:tgtEl>
                                        <p:attrNameLst>
                                          <p:attrName>r</p:attrName>
                                        </p:attrNameLst>
                                      </p:cBhvr>
                                    </p:animRot>
                                    <p:animRot by="120000">
                                      <p:cBhvr>
                                        <p:cTn id="18" dur="200" fill="hold">
                                          <p:stCondLst>
                                            <p:cond delay="800"/>
                                          </p:stCondLst>
                                        </p:cTn>
                                        <p:tgtEl>
                                          <p:spTgt spid="9"/>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1" y="265990"/>
            <a:ext cx="9925665" cy="1504335"/>
          </a:xfrm>
          <a:custGeom>
            <a:avLst/>
            <a:gdLst>
              <a:gd name="connsiteX0" fmla="*/ 0 w 9925665"/>
              <a:gd name="connsiteY0" fmla="*/ 250728 h 1504335"/>
              <a:gd name="connsiteX1" fmla="*/ 250728 w 9925665"/>
              <a:gd name="connsiteY1" fmla="*/ 0 h 1504335"/>
              <a:gd name="connsiteX2" fmla="*/ 9674937 w 9925665"/>
              <a:gd name="connsiteY2" fmla="*/ 0 h 1504335"/>
              <a:gd name="connsiteX3" fmla="*/ 9925665 w 9925665"/>
              <a:gd name="connsiteY3" fmla="*/ 250728 h 1504335"/>
              <a:gd name="connsiteX4" fmla="*/ 9925665 w 9925665"/>
              <a:gd name="connsiteY4" fmla="*/ 1253607 h 1504335"/>
              <a:gd name="connsiteX5" fmla="*/ 9674937 w 9925665"/>
              <a:gd name="connsiteY5" fmla="*/ 1504335 h 1504335"/>
              <a:gd name="connsiteX6" fmla="*/ 250728 w 9925665"/>
              <a:gd name="connsiteY6" fmla="*/ 1504335 h 1504335"/>
              <a:gd name="connsiteX7" fmla="*/ 0 w 9925665"/>
              <a:gd name="connsiteY7" fmla="*/ 1253607 h 1504335"/>
              <a:gd name="connsiteX8" fmla="*/ 0 w 9925665"/>
              <a:gd name="connsiteY8" fmla="*/ 250728 h 1504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25665" h="1504335" fill="none" extrusionOk="0">
                <a:moveTo>
                  <a:pt x="0" y="250728"/>
                </a:moveTo>
                <a:cubicBezTo>
                  <a:pt x="6977" y="86807"/>
                  <a:pt x="98425" y="4784"/>
                  <a:pt x="250728" y="0"/>
                </a:cubicBezTo>
                <a:cubicBezTo>
                  <a:pt x="3467433" y="126006"/>
                  <a:pt x="7527702" y="100915"/>
                  <a:pt x="9674937" y="0"/>
                </a:cubicBezTo>
                <a:cubicBezTo>
                  <a:pt x="9815470" y="1656"/>
                  <a:pt x="9913217" y="103449"/>
                  <a:pt x="9925665" y="250728"/>
                </a:cubicBezTo>
                <a:cubicBezTo>
                  <a:pt x="10015372" y="614658"/>
                  <a:pt x="9926509" y="847752"/>
                  <a:pt x="9925665" y="1253607"/>
                </a:cubicBezTo>
                <a:cubicBezTo>
                  <a:pt x="9925821" y="1396346"/>
                  <a:pt x="9816059" y="1503251"/>
                  <a:pt x="9674937" y="1504335"/>
                </a:cubicBezTo>
                <a:cubicBezTo>
                  <a:pt x="6506735" y="1583947"/>
                  <a:pt x="4343946" y="1547546"/>
                  <a:pt x="250728" y="1504335"/>
                </a:cubicBezTo>
                <a:cubicBezTo>
                  <a:pt x="93192" y="1515896"/>
                  <a:pt x="-3731" y="1391077"/>
                  <a:pt x="0" y="1253607"/>
                </a:cubicBezTo>
                <a:cubicBezTo>
                  <a:pt x="-4198" y="1053213"/>
                  <a:pt x="31849" y="476848"/>
                  <a:pt x="0" y="250728"/>
                </a:cubicBezTo>
                <a:close/>
              </a:path>
              <a:path w="9925665" h="1504335" stroke="0" extrusionOk="0">
                <a:moveTo>
                  <a:pt x="0" y="250728"/>
                </a:moveTo>
                <a:cubicBezTo>
                  <a:pt x="6934" y="90647"/>
                  <a:pt x="109301" y="11590"/>
                  <a:pt x="250728" y="0"/>
                </a:cubicBezTo>
                <a:cubicBezTo>
                  <a:pt x="2861169" y="151700"/>
                  <a:pt x="5237379" y="-163562"/>
                  <a:pt x="9674937" y="0"/>
                </a:cubicBezTo>
                <a:cubicBezTo>
                  <a:pt x="9793771" y="-2276"/>
                  <a:pt x="9908207" y="105284"/>
                  <a:pt x="9925665" y="250728"/>
                </a:cubicBezTo>
                <a:cubicBezTo>
                  <a:pt x="9901900" y="445965"/>
                  <a:pt x="9897131" y="1031057"/>
                  <a:pt x="9925665" y="1253607"/>
                </a:cubicBezTo>
                <a:cubicBezTo>
                  <a:pt x="9942869" y="1384240"/>
                  <a:pt x="9809771" y="1500689"/>
                  <a:pt x="9674937" y="1504335"/>
                </a:cubicBezTo>
                <a:cubicBezTo>
                  <a:pt x="5633856" y="1612164"/>
                  <a:pt x="4241147" y="1626886"/>
                  <a:pt x="250728" y="1504335"/>
                </a:cubicBezTo>
                <a:cubicBezTo>
                  <a:pt x="108031" y="1495625"/>
                  <a:pt x="-607" y="1416348"/>
                  <a:pt x="0" y="1253607"/>
                </a:cubicBezTo>
                <a:cubicBezTo>
                  <a:pt x="-8215" y="770474"/>
                  <a:pt x="21021" y="653186"/>
                  <a:pt x="0" y="250728"/>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i="1" dirty="0" err="1">
                <a:solidFill>
                  <a:prstClr val="black"/>
                </a:solidFill>
              </a:rPr>
              <a:t>Bảo</a:t>
            </a:r>
            <a:r>
              <a:rPr lang="en-US" sz="4800" b="1" i="1" dirty="0">
                <a:solidFill>
                  <a:prstClr val="black"/>
                </a:solidFill>
              </a:rPr>
              <a:t> </a:t>
            </a:r>
            <a:r>
              <a:rPr lang="en-US" sz="4800" b="1" i="1" dirty="0" err="1">
                <a:solidFill>
                  <a:prstClr val="black"/>
                </a:solidFill>
              </a:rPr>
              <a:t>vệ</a:t>
            </a:r>
            <a:r>
              <a:rPr lang="en-US" sz="4800" b="1" i="1" dirty="0">
                <a:solidFill>
                  <a:prstClr val="black"/>
                </a:solidFill>
              </a:rPr>
              <a:t> </a:t>
            </a:r>
            <a:r>
              <a:rPr lang="en-US" sz="4800" b="1" i="1" dirty="0" err="1">
                <a:solidFill>
                  <a:prstClr val="black"/>
                </a:solidFill>
              </a:rPr>
              <a:t>của</a:t>
            </a:r>
            <a:r>
              <a:rPr lang="en-US" sz="4800" b="1" i="1" dirty="0">
                <a:solidFill>
                  <a:prstClr val="black"/>
                </a:solidFill>
              </a:rPr>
              <a:t> </a:t>
            </a:r>
            <a:r>
              <a:rPr lang="en-US" sz="4800" b="1" i="1" dirty="0" err="1">
                <a:solidFill>
                  <a:prstClr val="black"/>
                </a:solidFill>
              </a:rPr>
              <a:t>công</a:t>
            </a:r>
            <a:r>
              <a:rPr lang="en-US" sz="4800" b="1" i="1" dirty="0">
                <a:solidFill>
                  <a:prstClr val="black"/>
                </a:solidFill>
              </a:rPr>
              <a:t> </a:t>
            </a:r>
            <a:r>
              <a:rPr lang="en-US" sz="4800" b="1" i="1" dirty="0" err="1">
                <a:solidFill>
                  <a:prstClr val="black"/>
                </a:solidFill>
              </a:rPr>
              <a:t>có</a:t>
            </a:r>
            <a:r>
              <a:rPr lang="en-US" sz="4800" b="1" i="1" dirty="0">
                <a:solidFill>
                  <a:prstClr val="black"/>
                </a:solidFill>
              </a:rPr>
              <a:t> </a:t>
            </a:r>
            <a:r>
              <a:rPr lang="en-US" sz="4800" b="1" i="1" dirty="0" err="1">
                <a:solidFill>
                  <a:prstClr val="black"/>
                </a:solidFill>
              </a:rPr>
              <a:t>ích</a:t>
            </a:r>
            <a:r>
              <a:rPr lang="en-US" sz="4800" b="1" i="1" dirty="0">
                <a:solidFill>
                  <a:prstClr val="black"/>
                </a:solidFill>
              </a:rPr>
              <a:t> </a:t>
            </a:r>
            <a:r>
              <a:rPr lang="en-US" sz="4800" b="1" i="1" dirty="0" err="1">
                <a:solidFill>
                  <a:prstClr val="black"/>
                </a:solidFill>
              </a:rPr>
              <a:t>lợi</a:t>
            </a:r>
            <a:r>
              <a:rPr lang="en-US" sz="4800" b="1" i="1" dirty="0">
                <a:solidFill>
                  <a:prstClr val="black"/>
                </a:solidFill>
              </a:rPr>
              <a:t> </a:t>
            </a:r>
            <a:r>
              <a:rPr lang="en-US" sz="4800" b="1" i="1" dirty="0" err="1">
                <a:solidFill>
                  <a:prstClr val="black"/>
                </a:solidFill>
              </a:rPr>
              <a:t>gì</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6" name="Picture 12">
            <a:extLst>
              <a:ext uri="{FF2B5EF4-FFF2-40B4-BE49-F238E27FC236}">
                <a16:creationId xmlns:a16="http://schemas.microsoft.com/office/drawing/2014/main" id="{E7A0C773-20E2-9E67-BDA0-B9A7FDD321C9}"/>
              </a:ext>
            </a:extLst>
          </p:cNvPr>
          <p:cNvPicPr>
            <a:picLocks noChangeAspect="1"/>
          </p:cNvPicPr>
          <p:nvPr/>
        </p:nvPicPr>
        <p:blipFill>
          <a:blip r:embed="rId4"/>
          <a:srcRect/>
          <a:stretch>
            <a:fillRect/>
          </a:stretch>
        </p:blipFill>
        <p:spPr>
          <a:xfrm>
            <a:off x="340776" y="149533"/>
            <a:ext cx="1098086" cy="1737250"/>
          </a:xfrm>
          <a:prstGeom prst="rect">
            <a:avLst/>
          </a:prstGeom>
        </p:spPr>
      </p:pic>
      <p:sp>
        <p:nvSpPr>
          <p:cNvPr id="16" name="Rectangle: Rounded Corners 15">
            <a:extLst>
              <a:ext uri="{FF2B5EF4-FFF2-40B4-BE49-F238E27FC236}">
                <a16:creationId xmlns:a16="http://schemas.microsoft.com/office/drawing/2014/main" id="{2FE6980E-46B2-3444-682C-FB10F11F13AE}"/>
              </a:ext>
            </a:extLst>
          </p:cNvPr>
          <p:cNvSpPr/>
          <p:nvPr/>
        </p:nvSpPr>
        <p:spPr>
          <a:xfrm>
            <a:off x="2388930" y="2266951"/>
            <a:ext cx="8079045"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prstClr val="black"/>
                </a:solidFill>
                <a:latin typeface="Calibri" panose="020F0502020204030204"/>
              </a:rPr>
              <a:t>Bảo</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vệ</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của</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công</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giúp</a:t>
            </a:r>
            <a:r>
              <a:rPr lang="vi-VN" sz="4000" b="1" dirty="0">
                <a:solidFill>
                  <a:prstClr val="black"/>
                </a:solidFill>
                <a:latin typeface="Calibri" panose="020F0502020204030204"/>
              </a:rPr>
              <a:t> phát triển kinh tế của đất nước, nâng cao đời sống vật chất và tinh thần của nhân dân.</a:t>
            </a:r>
            <a:endParaRPr kumimoji="0" lang="en-US" sz="4000" b="1" i="0" u="none" strike="noStrike" kern="1200" cap="none" spc="0" normalizeH="0" baseline="0" noProof="0" dirty="0">
              <a:ln>
                <a:noFill/>
              </a:ln>
              <a:solidFill>
                <a:prstClr val="black"/>
              </a:solidFill>
              <a:effectLst/>
              <a:uLnTx/>
              <a:uFillTx/>
              <a:latin typeface="Calibri" panose="020F0502020204030204"/>
            </a:endParaRPr>
          </a:p>
        </p:txBody>
      </p:sp>
    </p:spTree>
    <p:extLst>
      <p:ext uri="{BB962C8B-B14F-4D97-AF65-F5344CB8AC3E}">
        <p14:creationId xmlns:p14="http://schemas.microsoft.com/office/powerpoint/2010/main" val="20448087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 name="Picture 9">
            <a:extLst>
              <a:ext uri="{FF2B5EF4-FFF2-40B4-BE49-F238E27FC236}">
                <a16:creationId xmlns:a16="http://schemas.microsoft.com/office/drawing/2014/main" id="{68813F4A-3FED-C824-851E-16532474ECC1}"/>
              </a:ext>
            </a:extLst>
          </p:cNvPr>
          <p:cNvPicPr>
            <a:picLocks noChangeAspect="1"/>
          </p:cNvPicPr>
          <p:nvPr/>
        </p:nvPicPr>
        <p:blipFill>
          <a:blip r:embed="rId3"/>
          <a:srcRect/>
          <a:stretch>
            <a:fillRect/>
          </a:stretch>
        </p:blipFill>
        <p:spPr>
          <a:xfrm>
            <a:off x="6591427" y="2988393"/>
            <a:ext cx="5346607" cy="3869607"/>
          </a:xfrm>
          <a:prstGeom prst="rect">
            <a:avLst/>
          </a:prstGeom>
        </p:spPr>
      </p:pic>
      <p:pic>
        <p:nvPicPr>
          <p:cNvPr id="3" name="Picture 8">
            <a:extLst>
              <a:ext uri="{FF2B5EF4-FFF2-40B4-BE49-F238E27FC236}">
                <a16:creationId xmlns:a16="http://schemas.microsoft.com/office/drawing/2014/main" id="{6C1E7C57-5F27-402E-891A-9ED7F64938F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642586" y="4149213"/>
            <a:ext cx="3912160" cy="2572245"/>
          </a:xfrm>
          <a:prstGeom prst="rect">
            <a:avLst/>
          </a:prstGeom>
        </p:spPr>
      </p:pic>
      <p:sp>
        <p:nvSpPr>
          <p:cNvPr id="4" name="Speech Bubble: Oval 3">
            <a:extLst>
              <a:ext uri="{FF2B5EF4-FFF2-40B4-BE49-F238E27FC236}">
                <a16:creationId xmlns:a16="http://schemas.microsoft.com/office/drawing/2014/main" id="{C21A69DB-ADB8-8DDE-C22B-0B7A2DD98221}"/>
              </a:ext>
            </a:extLst>
          </p:cNvPr>
          <p:cNvSpPr/>
          <p:nvPr/>
        </p:nvSpPr>
        <p:spPr>
          <a:xfrm>
            <a:off x="2723535" y="1648770"/>
            <a:ext cx="4424516" cy="2500442"/>
          </a:xfrm>
          <a:custGeom>
            <a:avLst/>
            <a:gdLst>
              <a:gd name="connsiteX0" fmla="*/ 1290499 w 4424516"/>
              <a:gd name="connsiteY0" fmla="*/ 2812997 h 2500442"/>
              <a:gd name="connsiteX1" fmla="*/ 1125086 w 4424516"/>
              <a:gd name="connsiteY1" fmla="*/ 2339059 h 2500442"/>
              <a:gd name="connsiteX2" fmla="*/ 883952 w 4424516"/>
              <a:gd name="connsiteY2" fmla="*/ 250447 h 2500442"/>
              <a:gd name="connsiteX3" fmla="*/ 2873060 w 4424516"/>
              <a:gd name="connsiteY3" fmla="*/ 57076 h 2500442"/>
              <a:gd name="connsiteX4" fmla="*/ 4042559 w 4424516"/>
              <a:gd name="connsiteY4" fmla="*/ 1952462 h 2500442"/>
              <a:gd name="connsiteX5" fmla="*/ 1926001 w 4424516"/>
              <a:gd name="connsiteY5" fmla="*/ 2489931 h 2500442"/>
              <a:gd name="connsiteX6" fmla="*/ 1290499 w 4424516"/>
              <a:gd name="connsiteY6" fmla="*/ 2812997 h 2500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24516" h="2500442" fill="none" extrusionOk="0">
                <a:moveTo>
                  <a:pt x="1290499" y="2812997"/>
                </a:moveTo>
                <a:cubicBezTo>
                  <a:pt x="1250955" y="2613513"/>
                  <a:pt x="1178061" y="2575630"/>
                  <a:pt x="1125086" y="2339059"/>
                </a:cubicBezTo>
                <a:cubicBezTo>
                  <a:pt x="-342271" y="1819757"/>
                  <a:pt x="-324949" y="869796"/>
                  <a:pt x="883952" y="250447"/>
                </a:cubicBezTo>
                <a:cubicBezTo>
                  <a:pt x="1521369" y="-75826"/>
                  <a:pt x="2100649" y="-70078"/>
                  <a:pt x="2873060" y="57076"/>
                </a:cubicBezTo>
                <a:cubicBezTo>
                  <a:pt x="4286974" y="204435"/>
                  <a:pt x="4818437" y="1240880"/>
                  <a:pt x="4042559" y="1952462"/>
                </a:cubicBezTo>
                <a:cubicBezTo>
                  <a:pt x="3527062" y="2318428"/>
                  <a:pt x="2784114" y="2534367"/>
                  <a:pt x="1926001" y="2489931"/>
                </a:cubicBezTo>
                <a:cubicBezTo>
                  <a:pt x="1644561" y="2604875"/>
                  <a:pt x="1444067" y="2690864"/>
                  <a:pt x="1290499" y="2812997"/>
                </a:cubicBezTo>
                <a:close/>
              </a:path>
              <a:path w="4424516" h="2500442" stroke="0" extrusionOk="0">
                <a:moveTo>
                  <a:pt x="1290499" y="2812997"/>
                </a:moveTo>
                <a:cubicBezTo>
                  <a:pt x="1216326" y="2622632"/>
                  <a:pt x="1107310" y="2419464"/>
                  <a:pt x="1125086" y="2339059"/>
                </a:cubicBezTo>
                <a:cubicBezTo>
                  <a:pt x="-406301" y="1910701"/>
                  <a:pt x="-415446" y="878635"/>
                  <a:pt x="883952" y="250447"/>
                </a:cubicBezTo>
                <a:cubicBezTo>
                  <a:pt x="1434907" y="62168"/>
                  <a:pt x="2237617" y="-33205"/>
                  <a:pt x="2873060" y="57076"/>
                </a:cubicBezTo>
                <a:cubicBezTo>
                  <a:pt x="4280764" y="343283"/>
                  <a:pt x="4746052" y="1280498"/>
                  <a:pt x="4042559" y="1952462"/>
                </a:cubicBezTo>
                <a:cubicBezTo>
                  <a:pt x="3455464" y="2295716"/>
                  <a:pt x="2892806" y="2582628"/>
                  <a:pt x="1926001" y="2489931"/>
                </a:cubicBezTo>
                <a:cubicBezTo>
                  <a:pt x="1619887" y="2620082"/>
                  <a:pt x="1419035" y="2705313"/>
                  <a:pt x="1290499" y="2812997"/>
                </a:cubicBezTo>
                <a:close/>
              </a:path>
            </a:pathLst>
          </a:custGeom>
          <a:solidFill>
            <a:schemeClr val="accent4">
              <a:lumMod val="20000"/>
              <a:lumOff val="80000"/>
            </a:schemeClr>
          </a:solidFill>
          <a:ln w="38100">
            <a:solidFill>
              <a:srgbClr val="FF3300"/>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FF3300"/>
                </a:solidFill>
                <a:effectLst/>
                <a:uLnTx/>
                <a:uFillTx/>
                <a:latin typeface="Calibri" panose="020F0502020204030204"/>
                <a:ea typeface="+mn-ea"/>
                <a:cs typeface="+mn-cs"/>
              </a:rPr>
              <a:t>Xin chào, tớ là Rùa Nâu. Rất vui được làm quen với bạn!</a:t>
            </a:r>
          </a:p>
        </p:txBody>
      </p:sp>
      <p:sp>
        <p:nvSpPr>
          <p:cNvPr id="7" name="Speech Bubble: Oval 6">
            <a:extLst>
              <a:ext uri="{FF2B5EF4-FFF2-40B4-BE49-F238E27FC236}">
                <a16:creationId xmlns:a16="http://schemas.microsoft.com/office/drawing/2014/main" id="{31FEC02D-48E3-2ACD-DD1B-169A37347CF7}"/>
              </a:ext>
            </a:extLst>
          </p:cNvPr>
          <p:cNvSpPr/>
          <p:nvPr/>
        </p:nvSpPr>
        <p:spPr>
          <a:xfrm flipH="1">
            <a:off x="6915890" y="149351"/>
            <a:ext cx="4036141" cy="2500441"/>
          </a:xfrm>
          <a:custGeom>
            <a:avLst/>
            <a:gdLst>
              <a:gd name="connsiteX0" fmla="*/ 1177221 w 4036141"/>
              <a:gd name="connsiteY0" fmla="*/ 2812996 h 2500441"/>
              <a:gd name="connsiteX1" fmla="*/ 1026328 w 4036141"/>
              <a:gd name="connsiteY1" fmla="*/ 2339058 h 2500441"/>
              <a:gd name="connsiteX2" fmla="*/ 673020 w 4036141"/>
              <a:gd name="connsiteY2" fmla="*/ 318177 h 2500441"/>
              <a:gd name="connsiteX3" fmla="*/ 2628200 w 4036141"/>
              <a:gd name="connsiteY3" fmla="*/ 58506 h 2500441"/>
              <a:gd name="connsiteX4" fmla="*/ 3770036 w 4036141"/>
              <a:gd name="connsiteY4" fmla="*/ 1870730 h 2500441"/>
              <a:gd name="connsiteX5" fmla="*/ 1756940 w 4036141"/>
              <a:gd name="connsiteY5" fmla="*/ 2489930 h 2500441"/>
              <a:gd name="connsiteX6" fmla="*/ 1177221 w 4036141"/>
              <a:gd name="connsiteY6" fmla="*/ 2812996 h 250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6141" h="2500441" fill="none" extrusionOk="0">
                <a:moveTo>
                  <a:pt x="1177221" y="2812996"/>
                </a:moveTo>
                <a:cubicBezTo>
                  <a:pt x="1135218" y="2757010"/>
                  <a:pt x="1120849" y="2555244"/>
                  <a:pt x="1026328" y="2339058"/>
                </a:cubicBezTo>
                <a:cubicBezTo>
                  <a:pt x="-218975" y="1877550"/>
                  <a:pt x="-314534" y="938663"/>
                  <a:pt x="673020" y="318177"/>
                </a:cubicBezTo>
                <a:cubicBezTo>
                  <a:pt x="1245193" y="-26574"/>
                  <a:pt x="1934958" y="-76103"/>
                  <a:pt x="2628200" y="58506"/>
                </a:cubicBezTo>
                <a:cubicBezTo>
                  <a:pt x="3851940" y="195049"/>
                  <a:pt x="4395421" y="1175241"/>
                  <a:pt x="3770036" y="1870730"/>
                </a:cubicBezTo>
                <a:cubicBezTo>
                  <a:pt x="3233058" y="2241040"/>
                  <a:pt x="2623753" y="2524485"/>
                  <a:pt x="1756940" y="2489930"/>
                </a:cubicBezTo>
                <a:cubicBezTo>
                  <a:pt x="1499705" y="2663101"/>
                  <a:pt x="1371585" y="2733342"/>
                  <a:pt x="1177221" y="2812996"/>
                </a:cubicBezTo>
                <a:close/>
              </a:path>
              <a:path w="4036141" h="2500441" stroke="0" extrusionOk="0">
                <a:moveTo>
                  <a:pt x="1177221" y="2812996"/>
                </a:moveTo>
                <a:cubicBezTo>
                  <a:pt x="1122965" y="2671635"/>
                  <a:pt x="1129324" y="2558087"/>
                  <a:pt x="1026328" y="2339058"/>
                </a:cubicBezTo>
                <a:cubicBezTo>
                  <a:pt x="-324498" y="1933646"/>
                  <a:pt x="-378494" y="967380"/>
                  <a:pt x="673020" y="318177"/>
                </a:cubicBezTo>
                <a:cubicBezTo>
                  <a:pt x="1160871" y="151090"/>
                  <a:pt x="1985283" y="-49921"/>
                  <a:pt x="2628200" y="58506"/>
                </a:cubicBezTo>
                <a:cubicBezTo>
                  <a:pt x="3819330" y="453321"/>
                  <a:pt x="4246437" y="1206200"/>
                  <a:pt x="3770036" y="1870730"/>
                </a:cubicBezTo>
                <a:cubicBezTo>
                  <a:pt x="3309290" y="2289009"/>
                  <a:pt x="2608458" y="2564657"/>
                  <a:pt x="1756940" y="2489930"/>
                </a:cubicBezTo>
                <a:cubicBezTo>
                  <a:pt x="1478450" y="2665555"/>
                  <a:pt x="1265605" y="2781504"/>
                  <a:pt x="1177221" y="2812996"/>
                </a:cubicBezTo>
                <a:close/>
              </a:path>
            </a:pathLst>
          </a:custGeom>
          <a:solidFill>
            <a:schemeClr val="accent1">
              <a:lumMod val="20000"/>
              <a:lumOff val="80000"/>
            </a:schemeClr>
          </a:solidFill>
          <a:ln w="38100">
            <a:solidFill>
              <a:schemeClr val="accent1">
                <a:lumMod val="60000"/>
                <a:lumOff val="40000"/>
              </a:schemeClr>
            </a:solidFill>
            <a:extLst>
              <a:ext uri="{C807C97D-BFC1-408E-A445-0C87EB9F89A2}">
                <ask:lineSketchStyleProps xmlns:ask="http://schemas.microsoft.com/office/drawing/2018/sketchyshapes" sd="2214188587">
                  <a:prstGeom prst="wedgeEllipseCallou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1" u="none" strike="noStrike" kern="1200" cap="none" spc="0" normalizeH="0" baseline="0" noProof="0">
                <a:ln>
                  <a:noFill/>
                </a:ln>
                <a:solidFill>
                  <a:srgbClr val="4472C4">
                    <a:lumMod val="75000"/>
                  </a:srgbClr>
                </a:solidFill>
                <a:effectLst/>
                <a:uLnTx/>
                <a:uFillTx/>
                <a:latin typeface="Calibri" panose="020F0502020204030204"/>
                <a:ea typeface="+mn-ea"/>
                <a:cs typeface="+mn-cs"/>
              </a:rPr>
              <a:t>Xin chào, tớ là thỏ con, chúng mình làm bạn nhé!</a:t>
            </a:r>
          </a:p>
        </p:txBody>
      </p:sp>
    </p:spTree>
    <p:extLst>
      <p:ext uri="{BB962C8B-B14F-4D97-AF65-F5344CB8AC3E}">
        <p14:creationId xmlns:p14="http://schemas.microsoft.com/office/powerpoint/2010/main" val="1900029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ackground pattern&#10;&#10;Description automatically generated">
            <a:extLst>
              <a:ext uri="{FF2B5EF4-FFF2-40B4-BE49-F238E27FC236}">
                <a16:creationId xmlns:a16="http://schemas.microsoft.com/office/drawing/2014/main" id="{A2673939-C47C-E26C-5C64-4D6934C995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9" name="Picture 9">
            <a:extLst>
              <a:ext uri="{FF2B5EF4-FFF2-40B4-BE49-F238E27FC236}">
                <a16:creationId xmlns:a16="http://schemas.microsoft.com/office/drawing/2014/main" id="{499E7CB0-2D8B-44E5-E3E1-50CDF6660015}"/>
              </a:ext>
            </a:extLst>
          </p:cNvPr>
          <p:cNvPicPr>
            <a:picLocks noChangeAspect="1"/>
          </p:cNvPicPr>
          <p:nvPr/>
        </p:nvPicPr>
        <p:blipFill>
          <a:blip r:embed="rId3"/>
          <a:srcRect/>
          <a:stretch>
            <a:fillRect/>
          </a:stretch>
        </p:blipFill>
        <p:spPr>
          <a:xfrm>
            <a:off x="7723512" y="3706762"/>
            <a:ext cx="4468488" cy="3234068"/>
          </a:xfrm>
          <a:prstGeom prst="rect">
            <a:avLst/>
          </a:prstGeom>
        </p:spPr>
      </p:pic>
      <p:sp>
        <p:nvSpPr>
          <p:cNvPr id="11" name="Rectangle: Rounded Corners 10">
            <a:extLst>
              <a:ext uri="{FF2B5EF4-FFF2-40B4-BE49-F238E27FC236}">
                <a16:creationId xmlns:a16="http://schemas.microsoft.com/office/drawing/2014/main" id="{08E02420-6F27-267F-2218-BBF7486F491B}"/>
              </a:ext>
            </a:extLst>
          </p:cNvPr>
          <p:cNvSpPr/>
          <p:nvPr/>
        </p:nvSpPr>
        <p:spPr>
          <a:xfrm>
            <a:off x="1237302" y="265990"/>
            <a:ext cx="9428912" cy="1323767"/>
          </a:xfrm>
          <a:custGeom>
            <a:avLst/>
            <a:gdLst>
              <a:gd name="connsiteX0" fmla="*/ 0 w 9428912"/>
              <a:gd name="connsiteY0" fmla="*/ 220632 h 1323767"/>
              <a:gd name="connsiteX1" fmla="*/ 220632 w 9428912"/>
              <a:gd name="connsiteY1" fmla="*/ 0 h 1323767"/>
              <a:gd name="connsiteX2" fmla="*/ 9208280 w 9428912"/>
              <a:gd name="connsiteY2" fmla="*/ 0 h 1323767"/>
              <a:gd name="connsiteX3" fmla="*/ 9428912 w 9428912"/>
              <a:gd name="connsiteY3" fmla="*/ 220632 h 1323767"/>
              <a:gd name="connsiteX4" fmla="*/ 9428912 w 9428912"/>
              <a:gd name="connsiteY4" fmla="*/ 1103135 h 1323767"/>
              <a:gd name="connsiteX5" fmla="*/ 9208280 w 9428912"/>
              <a:gd name="connsiteY5" fmla="*/ 1323767 h 1323767"/>
              <a:gd name="connsiteX6" fmla="*/ 220632 w 9428912"/>
              <a:gd name="connsiteY6" fmla="*/ 1323767 h 1323767"/>
              <a:gd name="connsiteX7" fmla="*/ 0 w 9428912"/>
              <a:gd name="connsiteY7" fmla="*/ 1103135 h 1323767"/>
              <a:gd name="connsiteX8" fmla="*/ 0 w 9428912"/>
              <a:gd name="connsiteY8" fmla="*/ 220632 h 1323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8912" h="1323767" fill="none" extrusionOk="0">
                <a:moveTo>
                  <a:pt x="0" y="220632"/>
                </a:moveTo>
                <a:cubicBezTo>
                  <a:pt x="4063" y="83962"/>
                  <a:pt x="93027" y="1990"/>
                  <a:pt x="220632" y="0"/>
                </a:cubicBezTo>
                <a:cubicBezTo>
                  <a:pt x="1447326" y="126006"/>
                  <a:pt x="7716672" y="100915"/>
                  <a:pt x="9208280" y="0"/>
                </a:cubicBezTo>
                <a:cubicBezTo>
                  <a:pt x="9345791" y="12587"/>
                  <a:pt x="9416744" y="90172"/>
                  <a:pt x="9428912" y="220632"/>
                </a:cubicBezTo>
                <a:cubicBezTo>
                  <a:pt x="9411203" y="376834"/>
                  <a:pt x="9395759" y="741216"/>
                  <a:pt x="9428912" y="1103135"/>
                </a:cubicBezTo>
                <a:cubicBezTo>
                  <a:pt x="9429109" y="1230356"/>
                  <a:pt x="9339567" y="1319907"/>
                  <a:pt x="9208280" y="1323767"/>
                </a:cubicBezTo>
                <a:cubicBezTo>
                  <a:pt x="7641824" y="1403379"/>
                  <a:pt x="3034294" y="1366978"/>
                  <a:pt x="220632" y="1323767"/>
                </a:cubicBezTo>
                <a:cubicBezTo>
                  <a:pt x="83960" y="1332755"/>
                  <a:pt x="-7874" y="1222869"/>
                  <a:pt x="0" y="1103135"/>
                </a:cubicBezTo>
                <a:cubicBezTo>
                  <a:pt x="-31346" y="681548"/>
                  <a:pt x="57675" y="475075"/>
                  <a:pt x="0" y="220632"/>
                </a:cubicBezTo>
                <a:close/>
              </a:path>
              <a:path w="9428912" h="1323767" stroke="0" extrusionOk="0">
                <a:moveTo>
                  <a:pt x="0" y="220632"/>
                </a:moveTo>
                <a:cubicBezTo>
                  <a:pt x="4048" y="86166"/>
                  <a:pt x="94431" y="17061"/>
                  <a:pt x="220632" y="0"/>
                </a:cubicBezTo>
                <a:cubicBezTo>
                  <a:pt x="3702071" y="151700"/>
                  <a:pt x="5227184" y="-163562"/>
                  <a:pt x="9208280" y="0"/>
                </a:cubicBezTo>
                <a:cubicBezTo>
                  <a:pt x="9318962" y="-1294"/>
                  <a:pt x="9415050" y="93244"/>
                  <a:pt x="9428912" y="220632"/>
                </a:cubicBezTo>
                <a:cubicBezTo>
                  <a:pt x="9385012" y="501643"/>
                  <a:pt x="9470564" y="698208"/>
                  <a:pt x="9428912" y="1103135"/>
                </a:cubicBezTo>
                <a:cubicBezTo>
                  <a:pt x="9432209" y="1223485"/>
                  <a:pt x="9320983" y="1314600"/>
                  <a:pt x="9208280" y="1323767"/>
                </a:cubicBezTo>
                <a:cubicBezTo>
                  <a:pt x="6489233" y="1431596"/>
                  <a:pt x="3719037" y="1446318"/>
                  <a:pt x="220632" y="1323767"/>
                </a:cubicBezTo>
                <a:cubicBezTo>
                  <a:pt x="89741" y="1305127"/>
                  <a:pt x="-107" y="1229278"/>
                  <a:pt x="0" y="1103135"/>
                </a:cubicBezTo>
                <a:cubicBezTo>
                  <a:pt x="69059" y="903851"/>
                  <a:pt x="40974" y="647652"/>
                  <a:pt x="0" y="220632"/>
                </a:cubicBezTo>
                <a:close/>
              </a:path>
            </a:pathLst>
          </a:custGeom>
          <a:solidFill>
            <a:srgbClr val="FFFF00"/>
          </a:solidFill>
          <a:ln w="38100">
            <a:solidFill>
              <a:schemeClr val="bg1"/>
            </a:solidFill>
            <a:extLst>
              <a:ext uri="{C807C97D-BFC1-408E-A445-0C87EB9F89A2}">
                <ask:lineSketchStyleProps xmlns:ask="http://schemas.microsoft.com/office/drawing/2018/sketchyshapes" sd="307616687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800" b="1" i="1" dirty="0" err="1">
                <a:solidFill>
                  <a:prstClr val="black"/>
                </a:solidFill>
              </a:rPr>
              <a:t>Vì</a:t>
            </a:r>
            <a:r>
              <a:rPr lang="en-US" sz="4800" b="1" i="1" dirty="0">
                <a:solidFill>
                  <a:prstClr val="black"/>
                </a:solidFill>
              </a:rPr>
              <a:t> </a:t>
            </a:r>
            <a:r>
              <a:rPr lang="en-US" sz="4800" b="1" i="1" dirty="0" err="1">
                <a:solidFill>
                  <a:prstClr val="black"/>
                </a:solidFill>
              </a:rPr>
              <a:t>sao</a:t>
            </a:r>
            <a:r>
              <a:rPr lang="en-US" sz="4800" b="1" i="1" dirty="0">
                <a:solidFill>
                  <a:prstClr val="black"/>
                </a:solidFill>
              </a:rPr>
              <a:t> </a:t>
            </a:r>
            <a:r>
              <a:rPr lang="en-US" sz="4800" b="1" i="1" dirty="0" err="1">
                <a:solidFill>
                  <a:prstClr val="black"/>
                </a:solidFill>
              </a:rPr>
              <a:t>cần</a:t>
            </a:r>
            <a:r>
              <a:rPr lang="en-US" sz="4800" b="1" i="1" dirty="0">
                <a:solidFill>
                  <a:prstClr val="black"/>
                </a:solidFill>
              </a:rPr>
              <a:t> </a:t>
            </a:r>
            <a:r>
              <a:rPr lang="en-US" sz="4800" b="1" i="1" dirty="0" err="1">
                <a:solidFill>
                  <a:prstClr val="black"/>
                </a:solidFill>
              </a:rPr>
              <a:t>bảo</a:t>
            </a:r>
            <a:r>
              <a:rPr lang="en-US" sz="4800" b="1" i="1" dirty="0">
                <a:solidFill>
                  <a:prstClr val="black"/>
                </a:solidFill>
              </a:rPr>
              <a:t> </a:t>
            </a:r>
            <a:r>
              <a:rPr lang="en-US" sz="4800" b="1" i="1" dirty="0" err="1">
                <a:solidFill>
                  <a:prstClr val="black"/>
                </a:solidFill>
              </a:rPr>
              <a:t>vệ</a:t>
            </a:r>
            <a:r>
              <a:rPr lang="en-US" sz="4800" b="1" i="1" dirty="0">
                <a:solidFill>
                  <a:prstClr val="black"/>
                </a:solidFill>
              </a:rPr>
              <a:t> </a:t>
            </a:r>
            <a:r>
              <a:rPr lang="en-US" sz="4800" b="1" i="1" dirty="0" err="1">
                <a:solidFill>
                  <a:prstClr val="black"/>
                </a:solidFill>
              </a:rPr>
              <a:t>của</a:t>
            </a:r>
            <a:r>
              <a:rPr lang="en-US" sz="4800" b="1" i="1" dirty="0">
                <a:solidFill>
                  <a:prstClr val="black"/>
                </a:solidFill>
              </a:rPr>
              <a:t> </a:t>
            </a:r>
            <a:r>
              <a:rPr lang="en-US" sz="4800" b="1" i="1" dirty="0" err="1">
                <a:solidFill>
                  <a:prstClr val="black"/>
                </a:solidFill>
              </a:rPr>
              <a:t>công</a:t>
            </a:r>
            <a:r>
              <a:rPr lang="en-US" sz="4800" b="1" i="1" dirty="0">
                <a:solidFill>
                  <a:prstClr val="black"/>
                </a:solidFill>
              </a:rPr>
              <a:t>?</a:t>
            </a:r>
            <a:endParaRPr kumimoji="0" lang="en-US" sz="4800" b="1" i="1" u="none" strike="noStrike" kern="1200" cap="none" spc="0" normalizeH="0" baseline="0" noProof="0" dirty="0">
              <a:ln>
                <a:noFill/>
              </a:ln>
              <a:solidFill>
                <a:prstClr val="black"/>
              </a:solidFill>
              <a:effectLst/>
              <a:uLnTx/>
              <a:uFillTx/>
              <a:latin typeface="Calibri" panose="020F0502020204030204"/>
            </a:endParaRPr>
          </a:p>
        </p:txBody>
      </p:sp>
      <p:pic>
        <p:nvPicPr>
          <p:cNvPr id="3" name="Picture 11">
            <a:extLst>
              <a:ext uri="{FF2B5EF4-FFF2-40B4-BE49-F238E27FC236}">
                <a16:creationId xmlns:a16="http://schemas.microsoft.com/office/drawing/2014/main" id="{0A3DBE62-A528-274A-BA0D-2F179607C915}"/>
              </a:ext>
            </a:extLst>
          </p:cNvPr>
          <p:cNvPicPr>
            <a:picLocks noChangeAspect="1"/>
          </p:cNvPicPr>
          <p:nvPr/>
        </p:nvPicPr>
        <p:blipFill>
          <a:blip r:embed="rId4"/>
          <a:srcRect/>
          <a:stretch>
            <a:fillRect/>
          </a:stretch>
        </p:blipFill>
        <p:spPr>
          <a:xfrm>
            <a:off x="208267" y="142931"/>
            <a:ext cx="1252000" cy="1893384"/>
          </a:xfrm>
          <a:prstGeom prst="rect">
            <a:avLst/>
          </a:prstGeom>
        </p:spPr>
      </p:pic>
      <p:sp>
        <p:nvSpPr>
          <p:cNvPr id="4" name="Rectangle: Rounded Corners 3">
            <a:extLst>
              <a:ext uri="{FF2B5EF4-FFF2-40B4-BE49-F238E27FC236}">
                <a16:creationId xmlns:a16="http://schemas.microsoft.com/office/drawing/2014/main" id="{E1E4800F-DCAD-CBAE-FBDC-62820B621713}"/>
              </a:ext>
            </a:extLst>
          </p:cNvPr>
          <p:cNvSpPr/>
          <p:nvPr/>
        </p:nvSpPr>
        <p:spPr>
          <a:xfrm>
            <a:off x="1056641" y="2228851"/>
            <a:ext cx="8890000" cy="2152650"/>
          </a:xfrm>
          <a:prstGeom prst="roundRect">
            <a:avLst/>
          </a:prstGeom>
          <a:solidFill>
            <a:schemeClr val="bg1"/>
          </a:solidFill>
          <a:ln w="762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black"/>
                </a:solidFill>
                <a:latin typeface="Calibri" panose="020F0502020204030204"/>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Tree>
    <p:extLst>
      <p:ext uri="{BB962C8B-B14F-4D97-AF65-F5344CB8AC3E}">
        <p14:creationId xmlns:p14="http://schemas.microsoft.com/office/powerpoint/2010/main" val="1125841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TotalTime>
  <Words>1014</Words>
  <Application>Microsoft Office PowerPoint</Application>
  <PresentationFormat>Widescreen</PresentationFormat>
  <Paragraphs>71</Paragraphs>
  <Slides>27</Slides>
  <Notes>5</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27</vt:i4>
      </vt:variant>
    </vt:vector>
  </HeadingPairs>
  <TitlesOfParts>
    <vt:vector size="36" baseType="lpstr">
      <vt:lpstr>Arial</vt:lpstr>
      <vt:lpstr>Calibri</vt:lpstr>
      <vt:lpstr>Calibri Light</vt:lpstr>
      <vt:lpstr>Cambria</vt:lpstr>
      <vt:lpstr>LNTH-Hoa Nho LNTH</vt:lpstr>
      <vt:lpstr>Times New Roman</vt:lpstr>
      <vt:lpstr>1_Office Theme</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Chiến Nguyễn minh</cp:lastModifiedBy>
  <cp:revision>15</cp:revision>
  <dcterms:created xsi:type="dcterms:W3CDTF">2024-02-02T01:25:47Z</dcterms:created>
  <dcterms:modified xsi:type="dcterms:W3CDTF">2025-04-07T16:31:21Z</dcterms:modified>
</cp:coreProperties>
</file>