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338" r:id="rId2"/>
    <p:sldId id="444" r:id="rId3"/>
    <p:sldId id="446" r:id="rId4"/>
    <p:sldId id="447" r:id="rId5"/>
    <p:sldId id="448" r:id="rId6"/>
    <p:sldId id="264" r:id="rId7"/>
    <p:sldId id="397" r:id="rId8"/>
    <p:sldId id="449" r:id="rId9"/>
    <p:sldId id="398" r:id="rId10"/>
    <p:sldId id="267" r:id="rId11"/>
    <p:sldId id="399" r:id="rId12"/>
    <p:sldId id="269" r:id="rId13"/>
    <p:sldId id="272" r:id="rId14"/>
    <p:sldId id="492" r:id="rId15"/>
    <p:sldId id="465" r:id="rId16"/>
    <p:sldId id="266" r:id="rId17"/>
    <p:sldId id="265" r:id="rId18"/>
    <p:sldId id="496" r:id="rId19"/>
    <p:sldId id="497" r:id="rId20"/>
    <p:sldId id="462" r:id="rId21"/>
    <p:sldId id="275" r:id="rId22"/>
    <p:sldId id="276" r:id="rId23"/>
    <p:sldId id="498" r:id="rId24"/>
    <p:sldId id="499" r:id="rId25"/>
    <p:sldId id="500" r:id="rId26"/>
    <p:sldId id="501" r:id="rId27"/>
    <p:sldId id="502" r:id="rId28"/>
    <p:sldId id="503" r:id="rId29"/>
    <p:sldId id="488" r:id="rId30"/>
    <p:sldId id="494" r:id="rId31"/>
    <p:sldId id="49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18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EF9EEF-DBC6-4D0A-9A49-5097AB8CA25F}"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F007C7-2EEA-4EF2-AFA1-8AAA37C971F7}" type="slidenum">
              <a:rPr lang="en-US" smtClean="0"/>
              <a:t>‹#›</a:t>
            </a:fld>
            <a:endParaRPr lang="en-US"/>
          </a:p>
        </p:txBody>
      </p:sp>
    </p:spTree>
    <p:extLst>
      <p:ext uri="{BB962C8B-B14F-4D97-AF65-F5344CB8AC3E}">
        <p14:creationId xmlns:p14="http://schemas.microsoft.com/office/powerpoint/2010/main" val="35008649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63082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840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0" name="Google Shape;380;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7B840-62FB-DE7B-34C2-7B4CCB3A352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E45DB6-66EA-D0A7-2708-75203573BE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FADE379-304D-BCE8-E0F9-7973988FF3B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FFEEDD2B-C357-420A-0E4D-E676F28C92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C0B1F4A-D77D-3814-AEA8-3F4880CA0DD1}"/>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44318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BEF8-12CE-8BB0-3F69-DB26D6FFD20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1EEFDAC-927E-595F-B316-11F43054651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135FE-1583-0195-5983-06EB9DE7D54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55A8E44D-498D-9F2A-AFBD-1368EE456F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93E5FA-BED6-48C9-3005-36DF7C48B310}"/>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6441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60962-84EF-217F-6212-901C4B297E2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0CA20E3-0CB5-4EAB-7B58-83CBCFBE77E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9894D-0A92-61CA-1242-85DA2B69FF34}"/>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85A1FC2E-C785-F020-38E4-06442053C8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2621CB-3DF5-6795-871A-0874C873F2DF}"/>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739252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BB6F-F5F1-D57D-5FAE-7D1FF19CFC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F5B4F0-C8F1-79B3-AA22-265E5ECD880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199B42-4313-C220-957F-B126BB913862}"/>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B66FCCC6-3900-E0F1-2C61-FD9B4DDF70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CD1D6-D477-4865-B84E-885269E98F5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9994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21426-786F-D60D-B02E-39B9AB693A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956D8A-EB84-013E-A7FD-57C0611CACC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6F0C05-3395-F674-56C1-B659B20D2C2E}"/>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5" name="Footer Placeholder 4">
            <a:extLst>
              <a:ext uri="{FF2B5EF4-FFF2-40B4-BE49-F238E27FC236}">
                <a16:creationId xmlns:a16="http://schemas.microsoft.com/office/drawing/2014/main" id="{C0DF550F-0F13-1F8A-3405-AC69A1EBF4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A8646B5-CC3C-C057-9350-18C4AFB02429}"/>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3682107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D54B8-E40B-1235-A04F-6199AC4E5F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4F136DD-67F3-81DF-EEB8-2D54870D29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81B507-6A86-34C1-4691-2F1B006A9A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2C2C82-D8BC-2F5A-7F2D-ED3C9594FDD3}"/>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6" name="Footer Placeholder 5">
            <a:extLst>
              <a:ext uri="{FF2B5EF4-FFF2-40B4-BE49-F238E27FC236}">
                <a16:creationId xmlns:a16="http://schemas.microsoft.com/office/drawing/2014/main" id="{040BC7BE-2AFE-52AE-76B7-08EB46B64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88B683-9419-D9B8-1943-88391864EF9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57817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B6E48-628D-FFBA-132D-BEEAFA6DF5D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60E4F5A-1EE3-8F75-8D4D-EA2E45FDD4A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8679FB-079B-A8A2-50F4-25EC87F340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A22127-6E6C-D5A2-0965-FFFE70852BA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E2179D-919F-E673-93C1-7A263117275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9F10A1-76CD-8AE7-095C-8652773EA717}"/>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8" name="Footer Placeholder 7">
            <a:extLst>
              <a:ext uri="{FF2B5EF4-FFF2-40B4-BE49-F238E27FC236}">
                <a16:creationId xmlns:a16="http://schemas.microsoft.com/office/drawing/2014/main" id="{27976AC8-9FAC-8E85-8A38-06A8F8BCB1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9D7E24-C537-95DC-3B40-BC7DF451E4B2}"/>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01249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75E7-A21E-9E25-E3E6-23A29FED24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5909A7-7F69-5285-F42A-E6A1DB66134D}"/>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4" name="Footer Placeholder 3">
            <a:extLst>
              <a:ext uri="{FF2B5EF4-FFF2-40B4-BE49-F238E27FC236}">
                <a16:creationId xmlns:a16="http://schemas.microsoft.com/office/drawing/2014/main" id="{8B96DE5A-42FD-85AC-F943-ECCCC9E5AB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A4D9CE6-3122-0692-4F11-4844152FBCDD}"/>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2895130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D8CCF-7D22-BC4A-C3CB-419AFE09B226}"/>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3" name="Footer Placeholder 2">
            <a:extLst>
              <a:ext uri="{FF2B5EF4-FFF2-40B4-BE49-F238E27FC236}">
                <a16:creationId xmlns:a16="http://schemas.microsoft.com/office/drawing/2014/main" id="{A03337F1-6330-C453-7479-6E5401603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9CF6E5-F763-9D46-1807-6D1B5143BC1B}"/>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124045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5D001-5D57-38E4-5B6B-9226C777FAF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C97ABB-10D0-F5D7-EDFF-9EFD09967F6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62E338E-1197-EF4B-F038-35B42D0C61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43CFFF-B7EF-39CD-C0CF-8477776A514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6" name="Footer Placeholder 5">
            <a:extLst>
              <a:ext uri="{FF2B5EF4-FFF2-40B4-BE49-F238E27FC236}">
                <a16:creationId xmlns:a16="http://schemas.microsoft.com/office/drawing/2014/main" id="{523471BD-5EC0-E296-3AAA-A43AC69C87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F41E97C-C2DF-0333-83A4-FB51EEDD24F4}"/>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3574605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EB4BC-F9F2-1B42-AB5F-164C5DABC6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0AB65-E400-58FC-D0D4-FFF113E60D1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DE2F52-4B26-E23C-B906-A57D7FC970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B57FDF-B1F1-B8A6-B1F8-EE19B283BC0F}"/>
              </a:ext>
            </a:extLst>
          </p:cNvPr>
          <p:cNvSpPr>
            <a:spLocks noGrp="1"/>
          </p:cNvSpPr>
          <p:nvPr>
            <p:ph type="dt" sz="half" idx="10"/>
          </p:nvPr>
        </p:nvSpPr>
        <p:spPr>
          <a:xfrm>
            <a:off x="838200" y="6356350"/>
            <a:ext cx="2743200" cy="365125"/>
          </a:xfrm>
          <a:prstGeom prst="rect">
            <a:avLst/>
          </a:prstGeom>
        </p:spPr>
        <p:txBody>
          <a:bodyPr/>
          <a:lstStyle/>
          <a:p>
            <a:fld id="{97768580-069A-40F5-A61B-32622FEC0FF5}" type="datetimeFigureOut">
              <a:rPr lang="en-US" smtClean="0"/>
              <a:t>4/7/2025</a:t>
            </a:fld>
            <a:endParaRPr lang="en-US"/>
          </a:p>
        </p:txBody>
      </p:sp>
      <p:sp>
        <p:nvSpPr>
          <p:cNvPr id="6" name="Footer Placeholder 5">
            <a:extLst>
              <a:ext uri="{FF2B5EF4-FFF2-40B4-BE49-F238E27FC236}">
                <a16:creationId xmlns:a16="http://schemas.microsoft.com/office/drawing/2014/main" id="{8FEAAACD-1A31-7CA9-C52B-5C23B06C3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5AB481-DD34-1742-1948-BD054AAB015A}"/>
              </a:ext>
            </a:extLst>
          </p:cNvPr>
          <p:cNvSpPr>
            <a:spLocks noGrp="1"/>
          </p:cNvSpPr>
          <p:nvPr>
            <p:ph type="sldNum" sz="quarter" idx="12"/>
          </p:nvPr>
        </p:nvSpPr>
        <p:spPr>
          <a:xfrm>
            <a:off x="8610600" y="6356350"/>
            <a:ext cx="2743200" cy="365125"/>
          </a:xfrm>
          <a:prstGeom prst="rect">
            <a:avLst/>
          </a:prstGeom>
        </p:spPr>
        <p:txBody>
          <a:bodyPr/>
          <a:lstStyle/>
          <a:p>
            <a:fld id="{B4EE73EE-5920-4E39-B436-F705FC77473E}" type="slidenum">
              <a:rPr lang="en-US" smtClean="0"/>
              <a:t>‹#›</a:t>
            </a:fld>
            <a:endParaRPr lang="en-US"/>
          </a:p>
        </p:txBody>
      </p:sp>
    </p:spTree>
    <p:extLst>
      <p:ext uri="{BB962C8B-B14F-4D97-AF65-F5344CB8AC3E}">
        <p14:creationId xmlns:p14="http://schemas.microsoft.com/office/powerpoint/2010/main" val="421777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51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3">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4">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5">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6">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7">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8">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8">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067395" y="272634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algn="ctr"/>
            <a:r>
              <a:rPr lang="en-US" sz="5333" b="1" dirty="0">
                <a:solidFill>
                  <a:srgbClr val="FF0000"/>
                </a:solidFill>
                <a:latin typeface="Times New Roman" panose="02020603050405020304" pitchFamily="18" charset="0"/>
                <a:cs typeface="Times New Roman" panose="02020603050405020304" pitchFamily="18" charset="0"/>
                <a:sym typeface="Arial"/>
              </a:rPr>
              <a:t>ĐẠO ĐỨC LỚP 4</a:t>
            </a:r>
          </a:p>
          <a:p>
            <a:pPr algn="ctr"/>
            <a:r>
              <a:rPr lang="en-US" sz="3200" b="1" dirty="0">
                <a:solidFill>
                  <a:srgbClr val="FF0000"/>
                </a:solidFill>
                <a:latin typeface="Times New Roman" panose="02020603050405020304" pitchFamily="18" charset="0"/>
                <a:cs typeface="Times New Roman" panose="02020603050405020304" pitchFamily="18" charset="0"/>
              </a:rPr>
              <a:t>GIÁO VIÊN: NGUYỄN THỊ LINH</a:t>
            </a:r>
            <a:endParaRPr sz="32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373" name="Google Shape;373;p1"/>
          <p:cNvPicPr preferRelativeResize="0"/>
          <p:nvPr/>
        </p:nvPicPr>
        <p:blipFill rotWithShape="1">
          <a:blip r:embed="rId9">
            <a:alphaModFix/>
          </a:blip>
          <a:srcRect/>
          <a:stretch/>
        </p:blipFill>
        <p:spPr>
          <a:xfrm>
            <a:off x="5211436" y="1338066"/>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106857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algn="ctr"/>
            <a:r>
              <a:rPr lang="en-US" sz="4267" b="1" dirty="0">
                <a:ln w="0"/>
                <a:solidFill>
                  <a:srgbClr val="00B0F0"/>
                </a:solidFill>
                <a:latin typeface="Times New Roman" panose="02020603050405020304" pitchFamily="18" charset="0"/>
                <a:cs typeface="Times New Roman" panose="02020603050405020304" pitchFamily="18" charset="0"/>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algn="ct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38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AC6100B8-F256-7B10-858D-265B5CCC7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7302EDF6-853D-DB9C-ED43-D44FBC3BEE1C}"/>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982CDFE0-3EDD-F511-6624-36656FDDF7E8}"/>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6B216269-99D5-9DCB-26B2-59C1B5B12B9A}"/>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58B2FE23-58F6-394F-9545-A25975900F54}"/>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224603D6-2C41-C87D-B550-1646402F91BC}"/>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Tặng</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sách</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cũ</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nhỏ</a:t>
              </a:r>
            </a:p>
          </p:txBody>
        </p:sp>
        <p:pic>
          <p:nvPicPr>
            <p:cNvPr id="12" name="Hình ảnh 7">
              <a:extLst>
                <a:ext uri="{FF2B5EF4-FFF2-40B4-BE49-F238E27FC236}">
                  <a16:creationId xmlns:a16="http://schemas.microsoft.com/office/drawing/2014/main" id="{0DC108C5-DAC3-EB5D-9CE3-CCBED9E6215C}"/>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541F7778-9F5D-952F-13AB-1726B2B89F3D}"/>
              </a:ext>
            </a:extLst>
          </p:cNvPr>
          <p:cNvPicPr>
            <a:picLocks noChangeAspect="1"/>
          </p:cNvPicPr>
          <p:nvPr/>
        </p:nvPicPr>
        <p:blipFill>
          <a:blip r:embed="rId6"/>
          <a:stretch>
            <a:fillRect/>
          </a:stretch>
        </p:blipFill>
        <p:spPr>
          <a:xfrm>
            <a:off x="7720012" y="514350"/>
            <a:ext cx="3995738" cy="3026106"/>
          </a:xfrm>
          <a:prstGeom prst="rect">
            <a:avLst/>
          </a:prstGeom>
        </p:spPr>
      </p:pic>
    </p:spTree>
    <p:extLst>
      <p:ext uri="{BB962C8B-B14F-4D97-AF65-F5344CB8AC3E}">
        <p14:creationId xmlns:p14="http://schemas.microsoft.com/office/powerpoint/2010/main" val="1714619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alendar&#10;&#10;Description automatically generated">
            <a:extLst>
              <a:ext uri="{FF2B5EF4-FFF2-40B4-BE49-F238E27FC236}">
                <a16:creationId xmlns:a16="http://schemas.microsoft.com/office/drawing/2014/main" id="{5E669B6F-F62B-3B21-8D1F-71193BDA1448}"/>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3">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glow rad="190500">
                    <a:srgbClr val="FFC000">
                      <a:lumMod val="20000"/>
                      <a:lumOff val="80000"/>
                      <a:alpha val="40000"/>
                    </a:srgbClr>
                  </a:glow>
                </a:effectLst>
                <a:uLnTx/>
                <a:uFillTx/>
                <a:latin typeface="Cambria" panose="02040503050406030204" pitchFamily="18" charset="0"/>
                <a:ea typeface="Cambria" panose="02040503050406030204" pitchFamily="18" charset="0"/>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4"/>
          <a:srcRect/>
          <a:stretch>
            <a:fillRect/>
          </a:stretch>
        </p:blipFill>
        <p:spPr>
          <a:xfrm flipH="1">
            <a:off x="128719" y="1834717"/>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93685" y="3327969"/>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1150270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a:solidFill>
                  <a:prstClr val="black"/>
                </a:solidFill>
                <a:latin typeface="Cambria" panose="02040503050406030204" pitchFamily="18" charset="0"/>
                <a:ea typeface="Cambria" panose="02040503050406030204" pitchFamily="18" charset="0"/>
              </a:rPr>
              <a:t>Hoạt động 1: Khám phá vì sao phải quý trọng đồng tiền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560618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1215072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1503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283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4086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28" name="TextBox 3">
            <a:extLst>
              <a:ext uri="{FF2B5EF4-FFF2-40B4-BE49-F238E27FC236}">
                <a16:creationId xmlns:a16="http://schemas.microsoft.com/office/drawing/2014/main" id="{01B9E52C-9CDA-123A-7A68-397182AE11C1}"/>
              </a:ext>
            </a:extLst>
          </p:cNvPr>
          <p:cNvSpPr txBox="1"/>
          <p:nvPr/>
        </p:nvSpPr>
        <p:spPr>
          <a:xfrm>
            <a:off x="3355594" y="1299066"/>
            <a:ext cx="57480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mn-cs"/>
              </a:rPr>
              <a:t>Thứ</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ngày</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tháng</a:t>
            </a:r>
            <a:r>
              <a:rPr kumimoji="0" lang="en-US" sz="3200" b="1" i="0" u="none" strike="noStrike" kern="1200" cap="none" spc="0" normalizeH="0" baseline="0" noProof="0" dirty="0">
                <a:ln>
                  <a:noFill/>
                </a:ln>
                <a:solidFill>
                  <a:srgbClr val="002060"/>
                </a:solidFill>
                <a:effectLst/>
                <a:uLnTx/>
                <a:uFillTx/>
                <a:ea typeface="+mn-ea"/>
                <a:cs typeface="+mn-cs"/>
              </a:rPr>
              <a:t> … </a:t>
            </a:r>
            <a:r>
              <a:rPr kumimoji="0" lang="en-US" sz="3200" b="1" i="0" u="none" strike="noStrike" kern="1200" cap="none" spc="0" normalizeH="0" baseline="0" noProof="0" dirty="0" err="1">
                <a:ln>
                  <a:noFill/>
                </a:ln>
                <a:solidFill>
                  <a:srgbClr val="002060"/>
                </a:solidFill>
                <a:effectLst/>
                <a:uLnTx/>
                <a:uFillTx/>
                <a:ea typeface="+mn-ea"/>
                <a:cs typeface="+mn-cs"/>
              </a:rPr>
              <a:t>năm</a:t>
            </a:r>
            <a:r>
              <a:rPr kumimoji="0" lang="en-US" sz="3200" b="1" i="0" u="none" strike="noStrike" kern="1200" cap="none" spc="0" normalizeH="0" baseline="0" noProof="0" dirty="0">
                <a:ln>
                  <a:noFill/>
                </a:ln>
                <a:solidFill>
                  <a:srgbClr val="002060"/>
                </a:solidFill>
                <a:effectLst/>
                <a:uLnTx/>
                <a:uFillTx/>
                <a:ea typeface="+mn-ea"/>
                <a:cs typeface="+mn-cs"/>
              </a:rPr>
              <a:t> …</a:t>
            </a: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6" name="Picture 5">
            <a:extLst>
              <a:ext uri="{FF2B5EF4-FFF2-40B4-BE49-F238E27FC236}">
                <a16:creationId xmlns:a16="http://schemas.microsoft.com/office/drawing/2014/main" id="{DAFF6C30-DC9F-B14A-D412-C11455869D4E}"/>
              </a:ext>
            </a:extLst>
          </p:cNvPr>
          <p:cNvPicPr>
            <a:picLocks noChangeAspect="1"/>
          </p:cNvPicPr>
          <p:nvPr/>
        </p:nvPicPr>
        <p:blipFill>
          <a:blip r:embed="rId5"/>
          <a:stretch>
            <a:fillRect/>
          </a:stretch>
        </p:blipFill>
        <p:spPr>
          <a:xfrm>
            <a:off x="4597759" y="1935919"/>
            <a:ext cx="3664014" cy="1012024"/>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8" name="Picture 7">
            <a:extLst>
              <a:ext uri="{FF2B5EF4-FFF2-40B4-BE49-F238E27FC236}">
                <a16:creationId xmlns:a16="http://schemas.microsoft.com/office/drawing/2014/main" id="{BF7448DC-B233-3956-92B4-B4A83C123A04}"/>
              </a:ext>
            </a:extLst>
          </p:cNvPr>
          <p:cNvPicPr>
            <a:picLocks noChangeAspect="1"/>
          </p:cNvPicPr>
          <p:nvPr/>
        </p:nvPicPr>
        <p:blipFill>
          <a:blip r:embed="rId7"/>
          <a:stretch>
            <a:fillRect/>
          </a:stretch>
        </p:blipFill>
        <p:spPr>
          <a:xfrm>
            <a:off x="4431648" y="3115776"/>
            <a:ext cx="3328704" cy="969348"/>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8"/>
          <a:stretch>
            <a:fillRect/>
          </a:stretch>
        </p:blipFill>
        <p:spPr>
          <a:xfrm>
            <a:off x="2589729" y="3716985"/>
            <a:ext cx="7126842" cy="1176630"/>
          </a:xfrm>
          <a:prstGeom prst="rect">
            <a:avLst/>
          </a:prstGeom>
        </p:spPr>
      </p:pic>
    </p:spTree>
    <p:extLst>
      <p:ext uri="{BB962C8B-B14F-4D97-AF65-F5344CB8AC3E}">
        <p14:creationId xmlns:p14="http://schemas.microsoft.com/office/powerpoint/2010/main" val="1712532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2867607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148622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430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 sẽ giúp Thảo có thể quản lý được chi tiêu, tiết kiệm được tiền.</a:t>
            </a:r>
          </a:p>
        </p:txBody>
      </p:sp>
    </p:spTree>
    <p:extLst>
      <p:ext uri="{BB962C8B-B14F-4D97-AF65-F5344CB8AC3E}">
        <p14:creationId xmlns:p14="http://schemas.microsoft.com/office/powerpoint/2010/main" val="467526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78203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5076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1754326"/>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 thể hiện sự tiết kiệm.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26626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443330"/>
              <a:gd name="connsiteY0" fmla="*/ 0 h 4524315"/>
              <a:gd name="connsiteX1" fmla="*/ 6443330 w 6443330"/>
              <a:gd name="connsiteY1" fmla="*/ 0 h 4524315"/>
              <a:gd name="connsiteX2" fmla="*/ 6443330 w 6443330"/>
              <a:gd name="connsiteY2" fmla="*/ 4524315 h 4524315"/>
              <a:gd name="connsiteX3" fmla="*/ 0 w 6443330"/>
              <a:gd name="connsiteY3" fmla="*/ 4524315 h 4524315"/>
              <a:gd name="connsiteX4" fmla="*/ 0 w 6443330"/>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3330" h="4524315" fill="none" extrusionOk="0">
                <a:moveTo>
                  <a:pt x="0" y="0"/>
                </a:moveTo>
                <a:cubicBezTo>
                  <a:pt x="1288534" y="5222"/>
                  <a:pt x="3985463" y="24918"/>
                  <a:pt x="6443330" y="0"/>
                </a:cubicBezTo>
                <a:cubicBezTo>
                  <a:pt x="6282085" y="998803"/>
                  <a:pt x="6399570" y="2959617"/>
                  <a:pt x="6443330" y="4524315"/>
                </a:cubicBezTo>
                <a:cubicBezTo>
                  <a:pt x="5717756" y="4359554"/>
                  <a:pt x="1061468" y="4642465"/>
                  <a:pt x="0" y="4524315"/>
                </a:cubicBezTo>
                <a:cubicBezTo>
                  <a:pt x="-55725" y="2523541"/>
                  <a:pt x="17072" y="572160"/>
                  <a:pt x="0" y="0"/>
                </a:cubicBezTo>
                <a:close/>
              </a:path>
              <a:path w="6443330" h="4524315" stroke="0" extrusionOk="0">
                <a:moveTo>
                  <a:pt x="0" y="0"/>
                </a:moveTo>
                <a:cubicBezTo>
                  <a:pt x="3089421" y="11849"/>
                  <a:pt x="4906782" y="-161459"/>
                  <a:pt x="6443330" y="0"/>
                </a:cubicBezTo>
                <a:cubicBezTo>
                  <a:pt x="6446460" y="1438314"/>
                  <a:pt x="6342154" y="3436851"/>
                  <a:pt x="6443330" y="4524315"/>
                </a:cubicBezTo>
                <a:cubicBezTo>
                  <a:pt x="3965724" y="4378455"/>
                  <a:pt x="1366879" y="4445991"/>
                  <a:pt x="0" y="4524315"/>
                </a:cubicBezTo>
                <a:cubicBezTo>
                  <a:pt x="74291" y="3833545"/>
                  <a:pt x="168006" y="1851361"/>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thể hiện sự tiết kiệm, biết 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0243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788861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0DF8A15D-366E-4B94-E4F1-15844BE1B278}"/>
              </a:ext>
            </a:extLst>
          </p:cNvPr>
          <p:cNvPicPr>
            <a:picLocks noChangeAspect="1"/>
          </p:cNvPicPr>
          <p:nvPr/>
        </p:nvPicPr>
        <p:blipFill rotWithShape="1">
          <a:blip r:embed="rId4">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Tieng-yeah-tre-con-www_nhacchuongvui_com">
            <a:hlinkClick r:id="" action="ppaction://media"/>
            <a:extLst>
              <a:ext uri="{FF2B5EF4-FFF2-40B4-BE49-F238E27FC236}">
                <a16:creationId xmlns:a16="http://schemas.microsoft.com/office/drawing/2014/main" id="{8A0F9292-B053-8435-FF5A-56E930ACB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1019597"/>
            <a:ext cx="609600" cy="609600"/>
          </a:xfrm>
          <a:prstGeom prst="rect">
            <a:avLst/>
          </a:prstGeom>
        </p:spPr>
      </p:pic>
      <p:grpSp>
        <p:nvGrpSpPr>
          <p:cNvPr id="25" name="Nhóm 24">
            <a:extLst>
              <a:ext uri="{FF2B5EF4-FFF2-40B4-BE49-F238E27FC236}">
                <a16:creationId xmlns:a16="http://schemas.microsoft.com/office/drawing/2014/main" id="{1D8C102A-D2D0-33CE-8BBC-21BCC18E62AC}"/>
              </a:ext>
            </a:extLst>
          </p:cNvPr>
          <p:cNvGrpSpPr/>
          <p:nvPr/>
        </p:nvGrpSpPr>
        <p:grpSpPr>
          <a:xfrm>
            <a:off x="-249287" y="1329345"/>
            <a:ext cx="12265686" cy="5048052"/>
            <a:chOff x="-462988" y="1419446"/>
            <a:chExt cx="12265686" cy="5048052"/>
          </a:xfrm>
        </p:grpSpPr>
        <p:grpSp>
          <p:nvGrpSpPr>
            <p:cNvPr id="20" name="Nhóm 19">
              <a:extLst>
                <a:ext uri="{FF2B5EF4-FFF2-40B4-BE49-F238E27FC236}">
                  <a16:creationId xmlns:a16="http://schemas.microsoft.com/office/drawing/2014/main" id="{82D3BC4D-48BE-D4F3-3D65-CE38BDC8FFA2}"/>
                </a:ext>
              </a:extLst>
            </p:cNvPr>
            <p:cNvGrpSpPr/>
            <p:nvPr/>
          </p:nvGrpSpPr>
          <p:grpSpPr>
            <a:xfrm>
              <a:off x="1272388" y="1419446"/>
              <a:ext cx="10530310" cy="2442555"/>
              <a:chOff x="1263514" y="-950636"/>
              <a:chExt cx="10530310" cy="2541893"/>
            </a:xfrm>
          </p:grpSpPr>
          <p:sp>
            <p:nvSpPr>
              <p:cNvPr id="11" name="Hình chữ nhật: Góc Tròn 10">
                <a:extLst>
                  <a:ext uri="{FF2B5EF4-FFF2-40B4-BE49-F238E27FC236}">
                    <a16:creationId xmlns:a16="http://schemas.microsoft.com/office/drawing/2014/main" id="{CDCE5A33-C5A7-E0CF-9F2A-8672E0AA9F2F}"/>
                  </a:ext>
                </a:extLst>
              </p:cNvPr>
              <p:cNvSpPr/>
              <p:nvPr/>
            </p:nvSpPr>
            <p:spPr>
              <a:xfrm>
                <a:off x="1263514" y="-950636"/>
                <a:ext cx="10530310" cy="2541893"/>
              </a:xfrm>
              <a:custGeom>
                <a:avLst/>
                <a:gdLst>
                  <a:gd name="connsiteX0" fmla="*/ 0 w 10530310"/>
                  <a:gd name="connsiteY0" fmla="*/ 593394 h 3560294"/>
                  <a:gd name="connsiteX1" fmla="*/ 570204 w 10530310"/>
                  <a:gd name="connsiteY1" fmla="*/ 0 h 3560294"/>
                  <a:gd name="connsiteX2" fmla="*/ 1428709 w 10530310"/>
                  <a:gd name="connsiteY2" fmla="*/ 0 h 3560294"/>
                  <a:gd name="connsiteX3" fmla="*/ 2099417 w 10530310"/>
                  <a:gd name="connsiteY3" fmla="*/ 0 h 3560294"/>
                  <a:gd name="connsiteX4" fmla="*/ 2488427 w 10530310"/>
                  <a:gd name="connsiteY4" fmla="*/ 0 h 3560294"/>
                  <a:gd name="connsiteX5" fmla="*/ 2877437 w 10530310"/>
                  <a:gd name="connsiteY5" fmla="*/ 0 h 3560294"/>
                  <a:gd name="connsiteX6" fmla="*/ 3360346 w 10530310"/>
                  <a:gd name="connsiteY6" fmla="*/ 0 h 3560294"/>
                  <a:gd name="connsiteX7" fmla="*/ 4031054 w 10530310"/>
                  <a:gd name="connsiteY7" fmla="*/ 0 h 3560294"/>
                  <a:gd name="connsiteX8" fmla="*/ 4420064 w 10530310"/>
                  <a:gd name="connsiteY8" fmla="*/ 0 h 3560294"/>
                  <a:gd name="connsiteX9" fmla="*/ 5090771 w 10530310"/>
                  <a:gd name="connsiteY9" fmla="*/ 0 h 3560294"/>
                  <a:gd name="connsiteX10" fmla="*/ 5949276 w 10530310"/>
                  <a:gd name="connsiteY10" fmla="*/ 0 h 3560294"/>
                  <a:gd name="connsiteX11" fmla="*/ 6619984 w 10530310"/>
                  <a:gd name="connsiteY11" fmla="*/ 0 h 3560294"/>
                  <a:gd name="connsiteX12" fmla="*/ 7384590 w 10530310"/>
                  <a:gd name="connsiteY12" fmla="*/ 0 h 3560294"/>
                  <a:gd name="connsiteX13" fmla="*/ 7961398 w 10530310"/>
                  <a:gd name="connsiteY13" fmla="*/ 0 h 3560294"/>
                  <a:gd name="connsiteX14" fmla="*/ 8726005 w 10530310"/>
                  <a:gd name="connsiteY14" fmla="*/ 0 h 3560294"/>
                  <a:gd name="connsiteX15" fmla="*/ 9115015 w 10530310"/>
                  <a:gd name="connsiteY15" fmla="*/ 0 h 3560294"/>
                  <a:gd name="connsiteX16" fmla="*/ 9960106 w 10530310"/>
                  <a:gd name="connsiteY16" fmla="*/ 0 h 3560294"/>
                  <a:gd name="connsiteX17" fmla="*/ 10530310 w 10530310"/>
                  <a:gd name="connsiteY17" fmla="*/ 593394 h 3560294"/>
                  <a:gd name="connsiteX18" fmla="*/ 10530310 w 10530310"/>
                  <a:gd name="connsiteY18" fmla="*/ 1234240 h 3560294"/>
                  <a:gd name="connsiteX19" fmla="*/ 10530310 w 10530310"/>
                  <a:gd name="connsiteY19" fmla="*/ 1851351 h 3560294"/>
                  <a:gd name="connsiteX20" fmla="*/ 10530310 w 10530310"/>
                  <a:gd name="connsiteY20" fmla="*/ 2397257 h 3560294"/>
                  <a:gd name="connsiteX21" fmla="*/ 10530310 w 10530310"/>
                  <a:gd name="connsiteY21" fmla="*/ 2966899 h 3560294"/>
                  <a:gd name="connsiteX22" fmla="*/ 9960106 w 10530310"/>
                  <a:gd name="connsiteY22" fmla="*/ 3560294 h 3560294"/>
                  <a:gd name="connsiteX23" fmla="*/ 9383298 w 10530310"/>
                  <a:gd name="connsiteY23" fmla="*/ 3560294 h 3560294"/>
                  <a:gd name="connsiteX24" fmla="*/ 8618691 w 10530310"/>
                  <a:gd name="connsiteY24" fmla="*/ 3560294 h 3560294"/>
                  <a:gd name="connsiteX25" fmla="*/ 7947984 w 10530310"/>
                  <a:gd name="connsiteY25" fmla="*/ 3560294 h 3560294"/>
                  <a:gd name="connsiteX26" fmla="*/ 7465075 w 10530310"/>
                  <a:gd name="connsiteY26" fmla="*/ 3560294 h 3560294"/>
                  <a:gd name="connsiteX27" fmla="*/ 6794368 w 10530310"/>
                  <a:gd name="connsiteY27" fmla="*/ 3560294 h 3560294"/>
                  <a:gd name="connsiteX28" fmla="*/ 6405357 w 10530310"/>
                  <a:gd name="connsiteY28" fmla="*/ 3560294 h 3560294"/>
                  <a:gd name="connsiteX29" fmla="*/ 5640751 w 10530310"/>
                  <a:gd name="connsiteY29" fmla="*/ 3560294 h 3560294"/>
                  <a:gd name="connsiteX30" fmla="*/ 5063943 w 10530310"/>
                  <a:gd name="connsiteY30" fmla="*/ 3560294 h 3560294"/>
                  <a:gd name="connsiteX31" fmla="*/ 4205437 w 10530310"/>
                  <a:gd name="connsiteY31" fmla="*/ 3560294 h 3560294"/>
                  <a:gd name="connsiteX32" fmla="*/ 3534730 w 10530310"/>
                  <a:gd name="connsiteY32" fmla="*/ 3560294 h 3560294"/>
                  <a:gd name="connsiteX33" fmla="*/ 2770124 w 10530310"/>
                  <a:gd name="connsiteY33" fmla="*/ 3560294 h 3560294"/>
                  <a:gd name="connsiteX34" fmla="*/ 2287215 w 10530310"/>
                  <a:gd name="connsiteY34" fmla="*/ 3560294 h 3560294"/>
                  <a:gd name="connsiteX35" fmla="*/ 1522608 w 10530310"/>
                  <a:gd name="connsiteY35" fmla="*/ 3560294 h 3560294"/>
                  <a:gd name="connsiteX36" fmla="*/ 570204 w 10530310"/>
                  <a:gd name="connsiteY36" fmla="*/ 3560294 h 3560294"/>
                  <a:gd name="connsiteX37" fmla="*/ 0 w 10530310"/>
                  <a:gd name="connsiteY37" fmla="*/ 2966899 h 3560294"/>
                  <a:gd name="connsiteX38" fmla="*/ 0 w 10530310"/>
                  <a:gd name="connsiteY38" fmla="*/ 2420993 h 3560294"/>
                  <a:gd name="connsiteX39" fmla="*/ 0 w 10530310"/>
                  <a:gd name="connsiteY39" fmla="*/ 1827617 h 3560294"/>
                  <a:gd name="connsiteX40" fmla="*/ 0 w 10530310"/>
                  <a:gd name="connsiteY40" fmla="*/ 1186770 h 3560294"/>
                  <a:gd name="connsiteX41" fmla="*/ 0 w 10530310"/>
                  <a:gd name="connsiteY41" fmla="*/ 593394 h 3560294"/>
                  <a:gd name="connsiteX0" fmla="*/ 0 w 10530310"/>
                  <a:gd name="connsiteY0" fmla="*/ 593394 h 3560294"/>
                  <a:gd name="connsiteX1" fmla="*/ 570204 w 10530310"/>
                  <a:gd name="connsiteY1" fmla="*/ 0 h 3560294"/>
                  <a:gd name="connsiteX2" fmla="*/ 1053113 w 10530310"/>
                  <a:gd name="connsiteY2" fmla="*/ 0 h 3560294"/>
                  <a:gd name="connsiteX3" fmla="*/ 1536022 w 10530310"/>
                  <a:gd name="connsiteY3" fmla="*/ 0 h 3560294"/>
                  <a:gd name="connsiteX4" fmla="*/ 2300629 w 10530310"/>
                  <a:gd name="connsiteY4" fmla="*/ 0 h 3560294"/>
                  <a:gd name="connsiteX5" fmla="*/ 3159134 w 10530310"/>
                  <a:gd name="connsiteY5" fmla="*/ 0 h 3560294"/>
                  <a:gd name="connsiteX6" fmla="*/ 3829841 w 10530310"/>
                  <a:gd name="connsiteY6" fmla="*/ 0 h 3560294"/>
                  <a:gd name="connsiteX7" fmla="*/ 4406650 w 10530310"/>
                  <a:gd name="connsiteY7" fmla="*/ 0 h 3560294"/>
                  <a:gd name="connsiteX8" fmla="*/ 4795660 w 10530310"/>
                  <a:gd name="connsiteY8" fmla="*/ 0 h 3560294"/>
                  <a:gd name="connsiteX9" fmla="*/ 5466367 w 10530310"/>
                  <a:gd name="connsiteY9" fmla="*/ 0 h 3560294"/>
                  <a:gd name="connsiteX10" fmla="*/ 6137074 w 10530310"/>
                  <a:gd name="connsiteY10" fmla="*/ 0 h 3560294"/>
                  <a:gd name="connsiteX11" fmla="*/ 6619984 w 10530310"/>
                  <a:gd name="connsiteY11" fmla="*/ 0 h 3560294"/>
                  <a:gd name="connsiteX12" fmla="*/ 7008994 w 10530310"/>
                  <a:gd name="connsiteY12" fmla="*/ 0 h 3560294"/>
                  <a:gd name="connsiteX13" fmla="*/ 7398004 w 10530310"/>
                  <a:gd name="connsiteY13" fmla="*/ 0 h 3560294"/>
                  <a:gd name="connsiteX14" fmla="*/ 8256509 w 10530310"/>
                  <a:gd name="connsiteY14" fmla="*/ 0 h 3560294"/>
                  <a:gd name="connsiteX15" fmla="*/ 8833318 w 10530310"/>
                  <a:gd name="connsiteY15" fmla="*/ 0 h 3560294"/>
                  <a:gd name="connsiteX16" fmla="*/ 9316227 w 10530310"/>
                  <a:gd name="connsiteY16" fmla="*/ 0 h 3560294"/>
                  <a:gd name="connsiteX17" fmla="*/ 9960106 w 10530310"/>
                  <a:gd name="connsiteY17" fmla="*/ 0 h 3560294"/>
                  <a:gd name="connsiteX18" fmla="*/ 10530310 w 10530310"/>
                  <a:gd name="connsiteY18" fmla="*/ 593394 h 3560294"/>
                  <a:gd name="connsiteX19" fmla="*/ 10530310 w 10530310"/>
                  <a:gd name="connsiteY19" fmla="*/ 1234240 h 3560294"/>
                  <a:gd name="connsiteX20" fmla="*/ 10530310 w 10530310"/>
                  <a:gd name="connsiteY20" fmla="*/ 1875087 h 3560294"/>
                  <a:gd name="connsiteX21" fmla="*/ 10530310 w 10530310"/>
                  <a:gd name="connsiteY21" fmla="*/ 2420993 h 3560294"/>
                  <a:gd name="connsiteX22" fmla="*/ 10530310 w 10530310"/>
                  <a:gd name="connsiteY22" fmla="*/ 2966899 h 3560294"/>
                  <a:gd name="connsiteX23" fmla="*/ 9960106 w 10530310"/>
                  <a:gd name="connsiteY23" fmla="*/ 3560294 h 3560294"/>
                  <a:gd name="connsiteX24" fmla="*/ 9195500 w 10530310"/>
                  <a:gd name="connsiteY24" fmla="*/ 3560294 h 3560294"/>
                  <a:gd name="connsiteX25" fmla="*/ 8430893 w 10530310"/>
                  <a:gd name="connsiteY25" fmla="*/ 3560294 h 3560294"/>
                  <a:gd name="connsiteX26" fmla="*/ 7854085 w 10530310"/>
                  <a:gd name="connsiteY26" fmla="*/ 3560294 h 3560294"/>
                  <a:gd name="connsiteX27" fmla="*/ 7089479 w 10530310"/>
                  <a:gd name="connsiteY27" fmla="*/ 3560294 h 3560294"/>
                  <a:gd name="connsiteX28" fmla="*/ 6512671 w 10530310"/>
                  <a:gd name="connsiteY28" fmla="*/ 3560294 h 3560294"/>
                  <a:gd name="connsiteX29" fmla="*/ 5654165 w 10530310"/>
                  <a:gd name="connsiteY29" fmla="*/ 3560294 h 3560294"/>
                  <a:gd name="connsiteX30" fmla="*/ 5265155 w 10530310"/>
                  <a:gd name="connsiteY30" fmla="*/ 3560294 h 3560294"/>
                  <a:gd name="connsiteX31" fmla="*/ 4782246 w 10530310"/>
                  <a:gd name="connsiteY31" fmla="*/ 3560294 h 3560294"/>
                  <a:gd name="connsiteX32" fmla="*/ 4111538 w 10530310"/>
                  <a:gd name="connsiteY32" fmla="*/ 3560294 h 3560294"/>
                  <a:gd name="connsiteX33" fmla="*/ 3534730 w 10530310"/>
                  <a:gd name="connsiteY33" fmla="*/ 3560294 h 3560294"/>
                  <a:gd name="connsiteX34" fmla="*/ 3051821 w 10530310"/>
                  <a:gd name="connsiteY34" fmla="*/ 3560294 h 3560294"/>
                  <a:gd name="connsiteX35" fmla="*/ 2193316 w 10530310"/>
                  <a:gd name="connsiteY35" fmla="*/ 3560294 h 3560294"/>
                  <a:gd name="connsiteX36" fmla="*/ 1804305 w 10530310"/>
                  <a:gd name="connsiteY36" fmla="*/ 3560294 h 3560294"/>
                  <a:gd name="connsiteX37" fmla="*/ 1321396 w 10530310"/>
                  <a:gd name="connsiteY37" fmla="*/ 3560294 h 3560294"/>
                  <a:gd name="connsiteX38" fmla="*/ 570204 w 10530310"/>
                  <a:gd name="connsiteY38" fmla="*/ 3560294 h 3560294"/>
                  <a:gd name="connsiteX39" fmla="*/ 0 w 10530310"/>
                  <a:gd name="connsiteY39" fmla="*/ 2966899 h 3560294"/>
                  <a:gd name="connsiteX40" fmla="*/ 0 w 10530310"/>
                  <a:gd name="connsiteY40" fmla="*/ 2373523 h 3560294"/>
                  <a:gd name="connsiteX41" fmla="*/ 0 w 10530310"/>
                  <a:gd name="connsiteY41" fmla="*/ 1827617 h 3560294"/>
                  <a:gd name="connsiteX42" fmla="*/ 0 w 10530310"/>
                  <a:gd name="connsiteY42" fmla="*/ 1210505 h 3560294"/>
                  <a:gd name="connsiteX43" fmla="*/ 0 w 10530310"/>
                  <a:gd name="connsiteY43" fmla="*/ 593394 h 356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3560294" fill="none" extrusionOk="0">
                    <a:moveTo>
                      <a:pt x="0" y="593394"/>
                    </a:moveTo>
                    <a:cubicBezTo>
                      <a:pt x="32171" y="209861"/>
                      <a:pt x="261149" y="-50541"/>
                      <a:pt x="570204" y="0"/>
                    </a:cubicBezTo>
                    <a:cubicBezTo>
                      <a:pt x="877049" y="-12429"/>
                      <a:pt x="1109486" y="-79606"/>
                      <a:pt x="1428709" y="0"/>
                    </a:cubicBezTo>
                    <a:cubicBezTo>
                      <a:pt x="1753054" y="62348"/>
                      <a:pt x="1975002" y="-26288"/>
                      <a:pt x="2099417" y="0"/>
                    </a:cubicBezTo>
                    <a:cubicBezTo>
                      <a:pt x="2262292" y="2608"/>
                      <a:pt x="2382537" y="-11219"/>
                      <a:pt x="2488427" y="0"/>
                    </a:cubicBezTo>
                    <a:cubicBezTo>
                      <a:pt x="2613100" y="4793"/>
                      <a:pt x="2690227" y="26051"/>
                      <a:pt x="2877437" y="0"/>
                    </a:cubicBezTo>
                    <a:cubicBezTo>
                      <a:pt x="3059493" y="6009"/>
                      <a:pt x="3138521" y="6198"/>
                      <a:pt x="3360346" y="0"/>
                    </a:cubicBezTo>
                    <a:cubicBezTo>
                      <a:pt x="3535594" y="-33129"/>
                      <a:pt x="3716345" y="3192"/>
                      <a:pt x="4031054" y="0"/>
                    </a:cubicBezTo>
                    <a:cubicBezTo>
                      <a:pt x="4339225" y="-36347"/>
                      <a:pt x="4289098" y="-1245"/>
                      <a:pt x="4420064" y="0"/>
                    </a:cubicBezTo>
                    <a:cubicBezTo>
                      <a:pt x="4572017" y="15410"/>
                      <a:pt x="4940808" y="-35674"/>
                      <a:pt x="5090771" y="0"/>
                    </a:cubicBezTo>
                    <a:cubicBezTo>
                      <a:pt x="5235068" y="-24227"/>
                      <a:pt x="5680578" y="-47195"/>
                      <a:pt x="5949276" y="0"/>
                    </a:cubicBezTo>
                    <a:cubicBezTo>
                      <a:pt x="6195672" y="17081"/>
                      <a:pt x="6291903" y="13948"/>
                      <a:pt x="6619984" y="0"/>
                    </a:cubicBezTo>
                    <a:cubicBezTo>
                      <a:pt x="6917457" y="-60063"/>
                      <a:pt x="7123306" y="2453"/>
                      <a:pt x="7384590" y="0"/>
                    </a:cubicBezTo>
                    <a:cubicBezTo>
                      <a:pt x="7645064" y="-19059"/>
                      <a:pt x="7839779" y="-4864"/>
                      <a:pt x="7961398" y="0"/>
                    </a:cubicBezTo>
                    <a:cubicBezTo>
                      <a:pt x="8081323" y="5907"/>
                      <a:pt x="8475529" y="57741"/>
                      <a:pt x="8726005" y="0"/>
                    </a:cubicBezTo>
                    <a:cubicBezTo>
                      <a:pt x="8952736" y="-28116"/>
                      <a:pt x="8972875" y="-15429"/>
                      <a:pt x="9115015" y="0"/>
                    </a:cubicBezTo>
                    <a:cubicBezTo>
                      <a:pt x="9256362" y="-14739"/>
                      <a:pt x="9676279" y="-33083"/>
                      <a:pt x="9960106" y="0"/>
                    </a:cubicBezTo>
                    <a:cubicBezTo>
                      <a:pt x="10268578" y="-26755"/>
                      <a:pt x="10509220" y="222297"/>
                      <a:pt x="10530310" y="593394"/>
                    </a:cubicBezTo>
                    <a:cubicBezTo>
                      <a:pt x="10526412" y="908327"/>
                      <a:pt x="10514762" y="952111"/>
                      <a:pt x="10530310" y="1234240"/>
                    </a:cubicBezTo>
                    <a:cubicBezTo>
                      <a:pt x="10538047" y="1516064"/>
                      <a:pt x="10511864" y="1565817"/>
                      <a:pt x="10530310" y="1851351"/>
                    </a:cubicBezTo>
                    <a:cubicBezTo>
                      <a:pt x="10564289" y="2143109"/>
                      <a:pt x="10528656" y="2285100"/>
                      <a:pt x="10530310" y="2397257"/>
                    </a:cubicBezTo>
                    <a:cubicBezTo>
                      <a:pt x="10500505" y="2524068"/>
                      <a:pt x="10534947" y="2766848"/>
                      <a:pt x="10530310" y="2966899"/>
                    </a:cubicBezTo>
                    <a:cubicBezTo>
                      <a:pt x="10599337" y="3262776"/>
                      <a:pt x="10218805" y="3577797"/>
                      <a:pt x="9960106" y="3560294"/>
                    </a:cubicBezTo>
                    <a:cubicBezTo>
                      <a:pt x="9769475" y="3534584"/>
                      <a:pt x="9667130" y="3593732"/>
                      <a:pt x="9383298" y="3560294"/>
                    </a:cubicBezTo>
                    <a:cubicBezTo>
                      <a:pt x="9120279" y="3545153"/>
                      <a:pt x="8993980" y="3613036"/>
                      <a:pt x="8618691" y="3560294"/>
                    </a:cubicBezTo>
                    <a:cubicBezTo>
                      <a:pt x="8256854" y="3527774"/>
                      <a:pt x="8234864" y="3579005"/>
                      <a:pt x="7947984" y="3560294"/>
                    </a:cubicBezTo>
                    <a:cubicBezTo>
                      <a:pt x="7650128" y="3539904"/>
                      <a:pt x="7601084" y="3594265"/>
                      <a:pt x="7465075" y="3560294"/>
                    </a:cubicBezTo>
                    <a:cubicBezTo>
                      <a:pt x="7296789" y="3523658"/>
                      <a:pt x="6998368" y="3546375"/>
                      <a:pt x="6794368" y="3560294"/>
                    </a:cubicBezTo>
                    <a:cubicBezTo>
                      <a:pt x="6558110" y="3561911"/>
                      <a:pt x="6491108" y="3570115"/>
                      <a:pt x="6405357" y="3560294"/>
                    </a:cubicBezTo>
                    <a:cubicBezTo>
                      <a:pt x="6305425" y="3532229"/>
                      <a:pt x="5793338" y="3582155"/>
                      <a:pt x="5640751" y="3560294"/>
                    </a:cubicBezTo>
                    <a:cubicBezTo>
                      <a:pt x="5456337" y="3578260"/>
                      <a:pt x="5330047" y="3534267"/>
                      <a:pt x="5063943" y="3560294"/>
                    </a:cubicBezTo>
                    <a:cubicBezTo>
                      <a:pt x="4885250" y="3511269"/>
                      <a:pt x="4598227" y="3529045"/>
                      <a:pt x="4205437" y="3560294"/>
                    </a:cubicBezTo>
                    <a:cubicBezTo>
                      <a:pt x="3809120" y="3564714"/>
                      <a:pt x="3860412" y="3567912"/>
                      <a:pt x="3534730" y="3560294"/>
                    </a:cubicBezTo>
                    <a:cubicBezTo>
                      <a:pt x="3195844" y="3536283"/>
                      <a:pt x="3058809" y="3571292"/>
                      <a:pt x="2770124" y="3560294"/>
                    </a:cubicBezTo>
                    <a:cubicBezTo>
                      <a:pt x="2454378" y="3566297"/>
                      <a:pt x="2496597" y="3562134"/>
                      <a:pt x="2287215" y="3560294"/>
                    </a:cubicBezTo>
                    <a:cubicBezTo>
                      <a:pt x="2047326" y="3566859"/>
                      <a:pt x="1787024" y="3620221"/>
                      <a:pt x="1522608" y="3560294"/>
                    </a:cubicBezTo>
                    <a:cubicBezTo>
                      <a:pt x="1249630" y="3553367"/>
                      <a:pt x="860416" y="3507981"/>
                      <a:pt x="570204" y="3560294"/>
                    </a:cubicBezTo>
                    <a:cubicBezTo>
                      <a:pt x="219470" y="3646199"/>
                      <a:pt x="39781" y="3277687"/>
                      <a:pt x="0" y="2966899"/>
                    </a:cubicBezTo>
                    <a:cubicBezTo>
                      <a:pt x="7618" y="2731018"/>
                      <a:pt x="-13961" y="2570598"/>
                      <a:pt x="0" y="2420993"/>
                    </a:cubicBezTo>
                    <a:cubicBezTo>
                      <a:pt x="5007" y="2225444"/>
                      <a:pt x="-15364" y="2044632"/>
                      <a:pt x="0" y="1827617"/>
                    </a:cubicBezTo>
                    <a:cubicBezTo>
                      <a:pt x="7904" y="1607841"/>
                      <a:pt x="-18885" y="1490012"/>
                      <a:pt x="0" y="1186770"/>
                    </a:cubicBezTo>
                    <a:cubicBezTo>
                      <a:pt x="5497" y="894796"/>
                      <a:pt x="-16815" y="761446"/>
                      <a:pt x="0" y="593394"/>
                    </a:cubicBezTo>
                    <a:close/>
                  </a:path>
                  <a:path w="10530310" h="3560294" stroke="0" extrusionOk="0">
                    <a:moveTo>
                      <a:pt x="0" y="593394"/>
                    </a:moveTo>
                    <a:cubicBezTo>
                      <a:pt x="81197" y="281506"/>
                      <a:pt x="255624" y="-84908"/>
                      <a:pt x="570204" y="0"/>
                    </a:cubicBezTo>
                    <a:cubicBezTo>
                      <a:pt x="721446" y="-6869"/>
                      <a:pt x="839558" y="-11242"/>
                      <a:pt x="1053113" y="0"/>
                    </a:cubicBezTo>
                    <a:cubicBezTo>
                      <a:pt x="1276549" y="6158"/>
                      <a:pt x="1402837" y="-16410"/>
                      <a:pt x="1536022" y="0"/>
                    </a:cubicBezTo>
                    <a:cubicBezTo>
                      <a:pt x="1666058" y="17333"/>
                      <a:pt x="2064383" y="88193"/>
                      <a:pt x="2300629" y="0"/>
                    </a:cubicBezTo>
                    <a:cubicBezTo>
                      <a:pt x="2579311" y="-74919"/>
                      <a:pt x="2791305" y="-39380"/>
                      <a:pt x="3159134" y="0"/>
                    </a:cubicBezTo>
                    <a:cubicBezTo>
                      <a:pt x="3515196" y="29724"/>
                      <a:pt x="3537244" y="-31723"/>
                      <a:pt x="3829841" y="0"/>
                    </a:cubicBezTo>
                    <a:cubicBezTo>
                      <a:pt x="4103573" y="16315"/>
                      <a:pt x="4269612" y="-43744"/>
                      <a:pt x="4406650" y="0"/>
                    </a:cubicBezTo>
                    <a:cubicBezTo>
                      <a:pt x="4577474" y="39426"/>
                      <a:pt x="4649197" y="-5744"/>
                      <a:pt x="4795660" y="0"/>
                    </a:cubicBezTo>
                    <a:cubicBezTo>
                      <a:pt x="4961171" y="21464"/>
                      <a:pt x="5238211" y="-11906"/>
                      <a:pt x="5466367" y="0"/>
                    </a:cubicBezTo>
                    <a:cubicBezTo>
                      <a:pt x="5698434" y="-42707"/>
                      <a:pt x="5867023" y="25102"/>
                      <a:pt x="6137074" y="0"/>
                    </a:cubicBezTo>
                    <a:cubicBezTo>
                      <a:pt x="6416710" y="-11550"/>
                      <a:pt x="6536037" y="2378"/>
                      <a:pt x="6619984" y="0"/>
                    </a:cubicBezTo>
                    <a:cubicBezTo>
                      <a:pt x="6719223" y="-4491"/>
                      <a:pt x="6898414" y="-22444"/>
                      <a:pt x="7008994" y="0"/>
                    </a:cubicBezTo>
                    <a:cubicBezTo>
                      <a:pt x="7131369" y="14606"/>
                      <a:pt x="7227989" y="-19763"/>
                      <a:pt x="7398004" y="0"/>
                    </a:cubicBezTo>
                    <a:cubicBezTo>
                      <a:pt x="7612684" y="22427"/>
                      <a:pt x="7934342" y="39495"/>
                      <a:pt x="8256509" y="0"/>
                    </a:cubicBezTo>
                    <a:cubicBezTo>
                      <a:pt x="8583543" y="-29469"/>
                      <a:pt x="8636174" y="4792"/>
                      <a:pt x="8833318" y="0"/>
                    </a:cubicBezTo>
                    <a:cubicBezTo>
                      <a:pt x="9014687" y="-11878"/>
                      <a:pt x="9118034" y="13438"/>
                      <a:pt x="9316227" y="0"/>
                    </a:cubicBezTo>
                    <a:cubicBezTo>
                      <a:pt x="9545926" y="587"/>
                      <a:pt x="9836064" y="20993"/>
                      <a:pt x="9960106" y="0"/>
                    </a:cubicBezTo>
                    <a:cubicBezTo>
                      <a:pt x="10299782" y="19220"/>
                      <a:pt x="10516383" y="259119"/>
                      <a:pt x="10530310" y="593394"/>
                    </a:cubicBezTo>
                    <a:cubicBezTo>
                      <a:pt x="10478586" y="753446"/>
                      <a:pt x="10505810" y="1016929"/>
                      <a:pt x="10530310" y="1234240"/>
                    </a:cubicBezTo>
                    <a:cubicBezTo>
                      <a:pt x="10527528" y="1450284"/>
                      <a:pt x="10534327" y="1542997"/>
                      <a:pt x="10530310" y="1875087"/>
                    </a:cubicBezTo>
                    <a:cubicBezTo>
                      <a:pt x="10526498" y="2185635"/>
                      <a:pt x="10544409" y="2193854"/>
                      <a:pt x="10530310" y="2420993"/>
                    </a:cubicBezTo>
                    <a:cubicBezTo>
                      <a:pt x="10515558" y="2647913"/>
                      <a:pt x="10548895" y="2725093"/>
                      <a:pt x="10530310" y="2966899"/>
                    </a:cubicBezTo>
                    <a:cubicBezTo>
                      <a:pt x="10582724" y="3261482"/>
                      <a:pt x="10340884" y="3639826"/>
                      <a:pt x="9960106" y="3560294"/>
                    </a:cubicBezTo>
                    <a:cubicBezTo>
                      <a:pt x="9578283" y="3581068"/>
                      <a:pt x="9470583" y="3583430"/>
                      <a:pt x="9195500" y="3560294"/>
                    </a:cubicBezTo>
                    <a:cubicBezTo>
                      <a:pt x="8915257" y="3509159"/>
                      <a:pt x="8597516" y="3602746"/>
                      <a:pt x="8430893" y="3560294"/>
                    </a:cubicBezTo>
                    <a:cubicBezTo>
                      <a:pt x="8262819" y="3540438"/>
                      <a:pt x="7974738" y="3525754"/>
                      <a:pt x="7854085" y="3560294"/>
                    </a:cubicBezTo>
                    <a:cubicBezTo>
                      <a:pt x="7710531" y="3575923"/>
                      <a:pt x="7349530" y="3564325"/>
                      <a:pt x="7089479" y="3560294"/>
                    </a:cubicBezTo>
                    <a:cubicBezTo>
                      <a:pt x="6828558" y="3605960"/>
                      <a:pt x="6675608" y="3554349"/>
                      <a:pt x="6512671" y="3560294"/>
                    </a:cubicBezTo>
                    <a:cubicBezTo>
                      <a:pt x="6312348" y="3532535"/>
                      <a:pt x="5969311" y="3505868"/>
                      <a:pt x="5654165" y="3560294"/>
                    </a:cubicBezTo>
                    <a:cubicBezTo>
                      <a:pt x="5342139" y="3555095"/>
                      <a:pt x="5391660" y="3567230"/>
                      <a:pt x="5265155" y="3560294"/>
                    </a:cubicBezTo>
                    <a:cubicBezTo>
                      <a:pt x="5156516" y="3569291"/>
                      <a:pt x="4945845" y="3560797"/>
                      <a:pt x="4782246" y="3560294"/>
                    </a:cubicBezTo>
                    <a:cubicBezTo>
                      <a:pt x="4578972" y="3597335"/>
                      <a:pt x="4349859" y="3551449"/>
                      <a:pt x="4111538" y="3560294"/>
                    </a:cubicBezTo>
                    <a:cubicBezTo>
                      <a:pt x="3884841" y="3601076"/>
                      <a:pt x="3717830" y="3509601"/>
                      <a:pt x="3534730" y="3560294"/>
                    </a:cubicBezTo>
                    <a:cubicBezTo>
                      <a:pt x="3374686" y="3595211"/>
                      <a:pt x="3243117" y="3557577"/>
                      <a:pt x="3051821" y="3560294"/>
                    </a:cubicBezTo>
                    <a:cubicBezTo>
                      <a:pt x="2891277" y="3621894"/>
                      <a:pt x="2453288" y="3517567"/>
                      <a:pt x="2193316" y="3560294"/>
                    </a:cubicBezTo>
                    <a:cubicBezTo>
                      <a:pt x="1930364" y="3608265"/>
                      <a:pt x="1926776" y="3531721"/>
                      <a:pt x="1804305" y="3560294"/>
                    </a:cubicBezTo>
                    <a:cubicBezTo>
                      <a:pt x="1655664" y="3587520"/>
                      <a:pt x="1563293" y="3523235"/>
                      <a:pt x="1321396" y="3560294"/>
                    </a:cubicBezTo>
                    <a:cubicBezTo>
                      <a:pt x="1039115" y="3571568"/>
                      <a:pt x="932299" y="3525591"/>
                      <a:pt x="570204" y="3560294"/>
                    </a:cubicBezTo>
                    <a:cubicBezTo>
                      <a:pt x="256417" y="3593091"/>
                      <a:pt x="-45933" y="3327835"/>
                      <a:pt x="0" y="2966899"/>
                    </a:cubicBezTo>
                    <a:cubicBezTo>
                      <a:pt x="4383" y="2866909"/>
                      <a:pt x="13761" y="2673214"/>
                      <a:pt x="0" y="2373523"/>
                    </a:cubicBezTo>
                    <a:cubicBezTo>
                      <a:pt x="-17763" y="2083959"/>
                      <a:pt x="-7029" y="2014488"/>
                      <a:pt x="0" y="1827617"/>
                    </a:cubicBezTo>
                    <a:cubicBezTo>
                      <a:pt x="13020" y="1625189"/>
                      <a:pt x="4135" y="1409596"/>
                      <a:pt x="0" y="1210505"/>
                    </a:cubicBezTo>
                    <a:cubicBezTo>
                      <a:pt x="6640" y="1021496"/>
                      <a:pt x="22097" y="765948"/>
                      <a:pt x="0" y="593394"/>
                    </a:cubicBezTo>
                    <a:close/>
                  </a:path>
                  <a:path w="10530310" h="3560294" fill="none" stroke="0" extrusionOk="0">
                    <a:moveTo>
                      <a:pt x="0" y="593394"/>
                    </a:moveTo>
                    <a:cubicBezTo>
                      <a:pt x="69151" y="267780"/>
                      <a:pt x="256260" y="-121126"/>
                      <a:pt x="570204" y="0"/>
                    </a:cubicBezTo>
                    <a:cubicBezTo>
                      <a:pt x="856663" y="13466"/>
                      <a:pt x="1116700" y="-20500"/>
                      <a:pt x="1428709" y="0"/>
                    </a:cubicBezTo>
                    <a:cubicBezTo>
                      <a:pt x="1730526" y="21040"/>
                      <a:pt x="1973858" y="-33938"/>
                      <a:pt x="2099417" y="0"/>
                    </a:cubicBezTo>
                    <a:cubicBezTo>
                      <a:pt x="2245433" y="9871"/>
                      <a:pt x="2370898" y="-4838"/>
                      <a:pt x="2488427" y="0"/>
                    </a:cubicBezTo>
                    <a:cubicBezTo>
                      <a:pt x="2609811" y="-4805"/>
                      <a:pt x="2676818" y="16027"/>
                      <a:pt x="2877437" y="0"/>
                    </a:cubicBezTo>
                    <a:cubicBezTo>
                      <a:pt x="3067740" y="2608"/>
                      <a:pt x="3151093" y="8133"/>
                      <a:pt x="3360346" y="0"/>
                    </a:cubicBezTo>
                    <a:cubicBezTo>
                      <a:pt x="3571992" y="9559"/>
                      <a:pt x="3721144" y="18278"/>
                      <a:pt x="4031054" y="0"/>
                    </a:cubicBezTo>
                    <a:cubicBezTo>
                      <a:pt x="4344076" y="-17608"/>
                      <a:pt x="4278691" y="-22345"/>
                      <a:pt x="4420064" y="0"/>
                    </a:cubicBezTo>
                    <a:cubicBezTo>
                      <a:pt x="4568721" y="-28157"/>
                      <a:pt x="4901545" y="-16052"/>
                      <a:pt x="5090771" y="0"/>
                    </a:cubicBezTo>
                    <a:cubicBezTo>
                      <a:pt x="5234836" y="2003"/>
                      <a:pt x="5693746" y="7497"/>
                      <a:pt x="5949276" y="0"/>
                    </a:cubicBezTo>
                    <a:cubicBezTo>
                      <a:pt x="6164399" y="41789"/>
                      <a:pt x="6284716" y="30107"/>
                      <a:pt x="6619984" y="0"/>
                    </a:cubicBezTo>
                    <a:cubicBezTo>
                      <a:pt x="6910358" y="-15080"/>
                      <a:pt x="7115801" y="4528"/>
                      <a:pt x="7384590" y="0"/>
                    </a:cubicBezTo>
                    <a:cubicBezTo>
                      <a:pt x="7630110" y="-16866"/>
                      <a:pt x="7809196" y="-19356"/>
                      <a:pt x="7961398" y="0"/>
                    </a:cubicBezTo>
                    <a:cubicBezTo>
                      <a:pt x="8106801" y="4007"/>
                      <a:pt x="8555990" y="46436"/>
                      <a:pt x="8726005" y="0"/>
                    </a:cubicBezTo>
                    <a:cubicBezTo>
                      <a:pt x="8944046" y="-30850"/>
                      <a:pt x="8967500" y="-14847"/>
                      <a:pt x="9115015" y="0"/>
                    </a:cubicBezTo>
                    <a:cubicBezTo>
                      <a:pt x="9280618" y="2974"/>
                      <a:pt x="9672754" y="-9698"/>
                      <a:pt x="9960106" y="0"/>
                    </a:cubicBezTo>
                    <a:cubicBezTo>
                      <a:pt x="10284857" y="-108658"/>
                      <a:pt x="10497263" y="227372"/>
                      <a:pt x="10530310" y="593394"/>
                    </a:cubicBezTo>
                    <a:cubicBezTo>
                      <a:pt x="10528173" y="907007"/>
                      <a:pt x="10513236" y="949680"/>
                      <a:pt x="10530310" y="1234240"/>
                    </a:cubicBezTo>
                    <a:cubicBezTo>
                      <a:pt x="10551555" y="1524521"/>
                      <a:pt x="10521019" y="1566243"/>
                      <a:pt x="10530310" y="1851351"/>
                    </a:cubicBezTo>
                    <a:cubicBezTo>
                      <a:pt x="10534284" y="2161233"/>
                      <a:pt x="10577451" y="2277130"/>
                      <a:pt x="10530310" y="2397257"/>
                    </a:cubicBezTo>
                    <a:cubicBezTo>
                      <a:pt x="10467932" y="2491394"/>
                      <a:pt x="10543319" y="2789426"/>
                      <a:pt x="10530310" y="2966899"/>
                    </a:cubicBezTo>
                    <a:cubicBezTo>
                      <a:pt x="10542574" y="3224707"/>
                      <a:pt x="10204300" y="3573080"/>
                      <a:pt x="9960106" y="3560294"/>
                    </a:cubicBezTo>
                    <a:cubicBezTo>
                      <a:pt x="9794953" y="3556182"/>
                      <a:pt x="9639745" y="3565296"/>
                      <a:pt x="9383298" y="3560294"/>
                    </a:cubicBezTo>
                    <a:cubicBezTo>
                      <a:pt x="9111543" y="3542246"/>
                      <a:pt x="8993288" y="3598678"/>
                      <a:pt x="8618691" y="3560294"/>
                    </a:cubicBezTo>
                    <a:cubicBezTo>
                      <a:pt x="8249601" y="3519996"/>
                      <a:pt x="8234792" y="3559467"/>
                      <a:pt x="7947984" y="3560294"/>
                    </a:cubicBezTo>
                    <a:cubicBezTo>
                      <a:pt x="7664970" y="3539894"/>
                      <a:pt x="7604348" y="3583060"/>
                      <a:pt x="7465075" y="3560294"/>
                    </a:cubicBezTo>
                    <a:cubicBezTo>
                      <a:pt x="7319320" y="3535888"/>
                      <a:pt x="7039959" y="3568987"/>
                      <a:pt x="6794368" y="3560294"/>
                    </a:cubicBezTo>
                    <a:cubicBezTo>
                      <a:pt x="6547701" y="3550877"/>
                      <a:pt x="6492259" y="3557335"/>
                      <a:pt x="6405357" y="3560294"/>
                    </a:cubicBezTo>
                    <a:cubicBezTo>
                      <a:pt x="6351432" y="3553426"/>
                      <a:pt x="5818299" y="3556335"/>
                      <a:pt x="5640751" y="3560294"/>
                    </a:cubicBezTo>
                    <a:cubicBezTo>
                      <a:pt x="5404223" y="3576331"/>
                      <a:pt x="5279503" y="3580556"/>
                      <a:pt x="5063943" y="3560294"/>
                    </a:cubicBezTo>
                    <a:cubicBezTo>
                      <a:pt x="4821165" y="3549844"/>
                      <a:pt x="4613092" y="3614261"/>
                      <a:pt x="4205437" y="3560294"/>
                    </a:cubicBezTo>
                    <a:cubicBezTo>
                      <a:pt x="3814209" y="3564654"/>
                      <a:pt x="3871277" y="3560294"/>
                      <a:pt x="3534730" y="3560294"/>
                    </a:cubicBezTo>
                    <a:cubicBezTo>
                      <a:pt x="3201356" y="3552712"/>
                      <a:pt x="3083366" y="3578475"/>
                      <a:pt x="2770124" y="3560294"/>
                    </a:cubicBezTo>
                    <a:cubicBezTo>
                      <a:pt x="2457094" y="3555928"/>
                      <a:pt x="2510097" y="3556440"/>
                      <a:pt x="2287215" y="3560294"/>
                    </a:cubicBezTo>
                    <a:cubicBezTo>
                      <a:pt x="2063585" y="3562764"/>
                      <a:pt x="1832376" y="3556567"/>
                      <a:pt x="1522608" y="3560294"/>
                    </a:cubicBezTo>
                    <a:cubicBezTo>
                      <a:pt x="1283349" y="3502398"/>
                      <a:pt x="888860" y="3563642"/>
                      <a:pt x="570204" y="3560294"/>
                    </a:cubicBezTo>
                    <a:cubicBezTo>
                      <a:pt x="191580" y="3570588"/>
                      <a:pt x="99324" y="3295074"/>
                      <a:pt x="0" y="2966899"/>
                    </a:cubicBezTo>
                    <a:cubicBezTo>
                      <a:pt x="6626" y="2744824"/>
                      <a:pt x="-10607" y="2563202"/>
                      <a:pt x="0" y="2420993"/>
                    </a:cubicBezTo>
                    <a:cubicBezTo>
                      <a:pt x="27092" y="2293800"/>
                      <a:pt x="-3043" y="2047287"/>
                      <a:pt x="0" y="1827617"/>
                    </a:cubicBezTo>
                    <a:cubicBezTo>
                      <a:pt x="6412" y="1607817"/>
                      <a:pt x="-22029" y="1482117"/>
                      <a:pt x="0" y="1186770"/>
                    </a:cubicBezTo>
                    <a:cubicBezTo>
                      <a:pt x="17827" y="872560"/>
                      <a:pt x="14497" y="749189"/>
                      <a:pt x="0" y="593394"/>
                    </a:cubicBezTo>
                    <a:close/>
                  </a:path>
                </a:pathLst>
              </a:custGeom>
              <a:solidFill>
                <a:schemeClr val="bg1"/>
              </a:solidFill>
              <a:ln w="38100">
                <a:solidFill>
                  <a:srgbClr val="002060"/>
                </a:solidFill>
                <a:prstDash val="dash"/>
                <a:extLst>
                  <a:ext uri="{C807C97D-BFC1-408E-A445-0C87EB9F89A2}">
                    <ask:lineSketchStyleProps xmlns:ask="http://schemas.microsoft.com/office/drawing/2018/sketchyshapes" sd="224309558">
                      <a:custGeom>
                        <a:avLst/>
                        <a:gdLst>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949276 w 10530310"/>
                          <a:gd name="connsiteY10" fmla="*/ 0 h 2442555"/>
                          <a:gd name="connsiteX11" fmla="*/ 6619984 w 10530310"/>
                          <a:gd name="connsiteY11" fmla="*/ 0 h 2442555"/>
                          <a:gd name="connsiteX12" fmla="*/ 7384590 w 10530310"/>
                          <a:gd name="connsiteY12" fmla="*/ 0 h 2442555"/>
                          <a:gd name="connsiteX13" fmla="*/ 7961398 w 10530310"/>
                          <a:gd name="connsiteY13" fmla="*/ 0 h 2442555"/>
                          <a:gd name="connsiteX14" fmla="*/ 8726005 w 10530310"/>
                          <a:gd name="connsiteY14" fmla="*/ 0 h 2442555"/>
                          <a:gd name="connsiteX15" fmla="*/ 9115015 w 10530310"/>
                          <a:gd name="connsiteY15" fmla="*/ 0 h 2442555"/>
                          <a:gd name="connsiteX16" fmla="*/ 9960106 w 10530310"/>
                          <a:gd name="connsiteY16" fmla="*/ 0 h 2442555"/>
                          <a:gd name="connsiteX17" fmla="*/ 10530310 w 10530310"/>
                          <a:gd name="connsiteY17" fmla="*/ 407100 h 2442555"/>
                          <a:gd name="connsiteX18" fmla="*/ 10530310 w 10530310"/>
                          <a:gd name="connsiteY18" fmla="*/ 846755 h 2442555"/>
                          <a:gd name="connsiteX19" fmla="*/ 10530310 w 10530310"/>
                          <a:gd name="connsiteY19" fmla="*/ 1270127 h 2442555"/>
                          <a:gd name="connsiteX20" fmla="*/ 10530310 w 10530310"/>
                          <a:gd name="connsiteY20" fmla="*/ 1644648 h 2442555"/>
                          <a:gd name="connsiteX21" fmla="*/ 10530310 w 10530310"/>
                          <a:gd name="connsiteY21" fmla="*/ 2035453 h 2442555"/>
                          <a:gd name="connsiteX22" fmla="*/ 9960106 w 10530310"/>
                          <a:gd name="connsiteY22" fmla="*/ 2442555 h 2442555"/>
                          <a:gd name="connsiteX23" fmla="*/ 9383298 w 10530310"/>
                          <a:gd name="connsiteY23" fmla="*/ 2442555 h 2442555"/>
                          <a:gd name="connsiteX24" fmla="*/ 8618691 w 10530310"/>
                          <a:gd name="connsiteY24" fmla="*/ 2442555 h 2442555"/>
                          <a:gd name="connsiteX25" fmla="*/ 7947984 w 10530310"/>
                          <a:gd name="connsiteY25" fmla="*/ 2442555 h 2442555"/>
                          <a:gd name="connsiteX26" fmla="*/ 7465075 w 10530310"/>
                          <a:gd name="connsiteY26" fmla="*/ 2442555 h 2442555"/>
                          <a:gd name="connsiteX27" fmla="*/ 6794368 w 10530310"/>
                          <a:gd name="connsiteY27" fmla="*/ 2442555 h 2442555"/>
                          <a:gd name="connsiteX28" fmla="*/ 6405357 w 10530310"/>
                          <a:gd name="connsiteY28" fmla="*/ 2442555 h 2442555"/>
                          <a:gd name="connsiteX29" fmla="*/ 5640751 w 10530310"/>
                          <a:gd name="connsiteY29" fmla="*/ 2442555 h 2442555"/>
                          <a:gd name="connsiteX30" fmla="*/ 5063943 w 10530310"/>
                          <a:gd name="connsiteY30" fmla="*/ 2442555 h 2442555"/>
                          <a:gd name="connsiteX31" fmla="*/ 4205437 w 10530310"/>
                          <a:gd name="connsiteY31" fmla="*/ 2442555 h 2442555"/>
                          <a:gd name="connsiteX32" fmla="*/ 3534730 w 10530310"/>
                          <a:gd name="connsiteY32" fmla="*/ 2442555 h 2442555"/>
                          <a:gd name="connsiteX33" fmla="*/ 2770124 w 10530310"/>
                          <a:gd name="connsiteY33" fmla="*/ 2442555 h 2442555"/>
                          <a:gd name="connsiteX34" fmla="*/ 2287215 w 10530310"/>
                          <a:gd name="connsiteY34" fmla="*/ 2442555 h 2442555"/>
                          <a:gd name="connsiteX35" fmla="*/ 1522608 w 10530310"/>
                          <a:gd name="connsiteY35" fmla="*/ 2442555 h 2442555"/>
                          <a:gd name="connsiteX36" fmla="*/ 570204 w 10530310"/>
                          <a:gd name="connsiteY36" fmla="*/ 2442555 h 2442555"/>
                          <a:gd name="connsiteX37" fmla="*/ 0 w 10530310"/>
                          <a:gd name="connsiteY37" fmla="*/ 2035453 h 2442555"/>
                          <a:gd name="connsiteX38" fmla="*/ 0 w 10530310"/>
                          <a:gd name="connsiteY38" fmla="*/ 1660932 h 2442555"/>
                          <a:gd name="connsiteX39" fmla="*/ 0 w 10530310"/>
                          <a:gd name="connsiteY39" fmla="*/ 1253844 h 2442555"/>
                          <a:gd name="connsiteX40" fmla="*/ 0 w 10530310"/>
                          <a:gd name="connsiteY40" fmla="*/ 814188 h 2442555"/>
                          <a:gd name="connsiteX41" fmla="*/ 0 w 10530310"/>
                          <a:gd name="connsiteY41" fmla="*/ 407100 h 2442555"/>
                          <a:gd name="connsiteX0" fmla="*/ 0 w 10530310"/>
                          <a:gd name="connsiteY0" fmla="*/ 407100 h 2442555"/>
                          <a:gd name="connsiteX1" fmla="*/ 570204 w 10530310"/>
                          <a:gd name="connsiteY1" fmla="*/ 0 h 2442555"/>
                          <a:gd name="connsiteX2" fmla="*/ 1053113 w 10530310"/>
                          <a:gd name="connsiteY2" fmla="*/ 0 h 2442555"/>
                          <a:gd name="connsiteX3" fmla="*/ 1536022 w 10530310"/>
                          <a:gd name="connsiteY3" fmla="*/ 0 h 2442555"/>
                          <a:gd name="connsiteX4" fmla="*/ 2300629 w 10530310"/>
                          <a:gd name="connsiteY4" fmla="*/ 0 h 2442555"/>
                          <a:gd name="connsiteX5" fmla="*/ 3159134 w 10530310"/>
                          <a:gd name="connsiteY5" fmla="*/ 0 h 2442555"/>
                          <a:gd name="connsiteX6" fmla="*/ 3829841 w 10530310"/>
                          <a:gd name="connsiteY6" fmla="*/ 0 h 2442555"/>
                          <a:gd name="connsiteX7" fmla="*/ 4406650 w 10530310"/>
                          <a:gd name="connsiteY7" fmla="*/ 0 h 2442555"/>
                          <a:gd name="connsiteX8" fmla="*/ 4795660 w 10530310"/>
                          <a:gd name="connsiteY8" fmla="*/ 0 h 2442555"/>
                          <a:gd name="connsiteX9" fmla="*/ 5466367 w 10530310"/>
                          <a:gd name="connsiteY9" fmla="*/ 0 h 2442555"/>
                          <a:gd name="connsiteX10" fmla="*/ 6137074 w 10530310"/>
                          <a:gd name="connsiteY10" fmla="*/ 0 h 2442555"/>
                          <a:gd name="connsiteX11" fmla="*/ 6619984 w 10530310"/>
                          <a:gd name="connsiteY11" fmla="*/ 0 h 2442555"/>
                          <a:gd name="connsiteX12" fmla="*/ 7008994 w 10530310"/>
                          <a:gd name="connsiteY12" fmla="*/ 0 h 2442555"/>
                          <a:gd name="connsiteX13" fmla="*/ 7398004 w 10530310"/>
                          <a:gd name="connsiteY13" fmla="*/ 0 h 2442555"/>
                          <a:gd name="connsiteX14" fmla="*/ 8256509 w 10530310"/>
                          <a:gd name="connsiteY14" fmla="*/ 0 h 2442555"/>
                          <a:gd name="connsiteX15" fmla="*/ 8833318 w 10530310"/>
                          <a:gd name="connsiteY15" fmla="*/ 0 h 2442555"/>
                          <a:gd name="connsiteX16" fmla="*/ 9316227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86411 h 2442555"/>
                          <a:gd name="connsiteX21" fmla="*/ 10530310 w 10530310"/>
                          <a:gd name="connsiteY21" fmla="*/ 1660932 h 2442555"/>
                          <a:gd name="connsiteX22" fmla="*/ 10530310 w 10530310"/>
                          <a:gd name="connsiteY22" fmla="*/ 2035453 h 2442555"/>
                          <a:gd name="connsiteX23" fmla="*/ 9960106 w 10530310"/>
                          <a:gd name="connsiteY23" fmla="*/ 2442555 h 2442555"/>
                          <a:gd name="connsiteX24" fmla="*/ 9195500 w 10530310"/>
                          <a:gd name="connsiteY24" fmla="*/ 2442555 h 2442555"/>
                          <a:gd name="connsiteX25" fmla="*/ 8430893 w 10530310"/>
                          <a:gd name="connsiteY25" fmla="*/ 2442555 h 2442555"/>
                          <a:gd name="connsiteX26" fmla="*/ 7854085 w 10530310"/>
                          <a:gd name="connsiteY26" fmla="*/ 2442555 h 2442555"/>
                          <a:gd name="connsiteX27" fmla="*/ 7089479 w 10530310"/>
                          <a:gd name="connsiteY27" fmla="*/ 2442555 h 2442555"/>
                          <a:gd name="connsiteX28" fmla="*/ 6512671 w 10530310"/>
                          <a:gd name="connsiteY28" fmla="*/ 2442555 h 2442555"/>
                          <a:gd name="connsiteX29" fmla="*/ 5654165 w 10530310"/>
                          <a:gd name="connsiteY29" fmla="*/ 2442555 h 2442555"/>
                          <a:gd name="connsiteX30" fmla="*/ 5265155 w 10530310"/>
                          <a:gd name="connsiteY30" fmla="*/ 2442555 h 2442555"/>
                          <a:gd name="connsiteX31" fmla="*/ 4782246 w 10530310"/>
                          <a:gd name="connsiteY31" fmla="*/ 2442555 h 2442555"/>
                          <a:gd name="connsiteX32" fmla="*/ 4111538 w 10530310"/>
                          <a:gd name="connsiteY32" fmla="*/ 2442555 h 2442555"/>
                          <a:gd name="connsiteX33" fmla="*/ 3534730 w 10530310"/>
                          <a:gd name="connsiteY33" fmla="*/ 2442555 h 2442555"/>
                          <a:gd name="connsiteX34" fmla="*/ 3051821 w 10530310"/>
                          <a:gd name="connsiteY34" fmla="*/ 2442555 h 2442555"/>
                          <a:gd name="connsiteX35" fmla="*/ 2193316 w 10530310"/>
                          <a:gd name="connsiteY35" fmla="*/ 2442555 h 2442555"/>
                          <a:gd name="connsiteX36" fmla="*/ 1804305 w 10530310"/>
                          <a:gd name="connsiteY36" fmla="*/ 2442555 h 2442555"/>
                          <a:gd name="connsiteX37" fmla="*/ 1321396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28365 h 2442555"/>
                          <a:gd name="connsiteX41" fmla="*/ 0 w 10530310"/>
                          <a:gd name="connsiteY41" fmla="*/ 1253844 h 2442555"/>
                          <a:gd name="connsiteX42" fmla="*/ 0 w 10530310"/>
                          <a:gd name="connsiteY42" fmla="*/ 830472 h 2442555"/>
                          <a:gd name="connsiteX43" fmla="*/ 0 w 10530310"/>
                          <a:gd name="connsiteY43" fmla="*/ 407100 h 2442555"/>
                          <a:gd name="connsiteX0" fmla="*/ 0 w 10530310"/>
                          <a:gd name="connsiteY0" fmla="*/ 407100 h 2442555"/>
                          <a:gd name="connsiteX1" fmla="*/ 570204 w 10530310"/>
                          <a:gd name="connsiteY1" fmla="*/ 0 h 2442555"/>
                          <a:gd name="connsiteX2" fmla="*/ 1428709 w 10530310"/>
                          <a:gd name="connsiteY2" fmla="*/ 0 h 2442555"/>
                          <a:gd name="connsiteX3" fmla="*/ 2099417 w 10530310"/>
                          <a:gd name="connsiteY3" fmla="*/ 0 h 2442555"/>
                          <a:gd name="connsiteX4" fmla="*/ 2488427 w 10530310"/>
                          <a:gd name="connsiteY4" fmla="*/ 0 h 2442555"/>
                          <a:gd name="connsiteX5" fmla="*/ 2877437 w 10530310"/>
                          <a:gd name="connsiteY5" fmla="*/ 0 h 2442555"/>
                          <a:gd name="connsiteX6" fmla="*/ 3360346 w 10530310"/>
                          <a:gd name="connsiteY6" fmla="*/ 0 h 2442555"/>
                          <a:gd name="connsiteX7" fmla="*/ 4031054 w 10530310"/>
                          <a:gd name="connsiteY7" fmla="*/ 0 h 2442555"/>
                          <a:gd name="connsiteX8" fmla="*/ 4420064 w 10530310"/>
                          <a:gd name="connsiteY8" fmla="*/ 0 h 2442555"/>
                          <a:gd name="connsiteX9" fmla="*/ 5090771 w 10530310"/>
                          <a:gd name="connsiteY9" fmla="*/ 0 h 2442555"/>
                          <a:gd name="connsiteX10" fmla="*/ 5494268 w 10530310"/>
                          <a:gd name="connsiteY10" fmla="*/ 0 h 2442555"/>
                          <a:gd name="connsiteX11" fmla="*/ 5949276 w 10530310"/>
                          <a:gd name="connsiteY11" fmla="*/ 0 h 2442555"/>
                          <a:gd name="connsiteX12" fmla="*/ 6619984 w 10530310"/>
                          <a:gd name="connsiteY12" fmla="*/ 0 h 2442555"/>
                          <a:gd name="connsiteX13" fmla="*/ 7384590 w 10530310"/>
                          <a:gd name="connsiteY13" fmla="*/ 0 h 2442555"/>
                          <a:gd name="connsiteX14" fmla="*/ 7961398 w 10530310"/>
                          <a:gd name="connsiteY14" fmla="*/ 0 h 2442555"/>
                          <a:gd name="connsiteX15" fmla="*/ 8726005 w 10530310"/>
                          <a:gd name="connsiteY15" fmla="*/ 0 h 2442555"/>
                          <a:gd name="connsiteX16" fmla="*/ 9115015 w 10530310"/>
                          <a:gd name="connsiteY16" fmla="*/ 0 h 2442555"/>
                          <a:gd name="connsiteX17" fmla="*/ 9960106 w 10530310"/>
                          <a:gd name="connsiteY17" fmla="*/ 0 h 2442555"/>
                          <a:gd name="connsiteX18" fmla="*/ 10530310 w 10530310"/>
                          <a:gd name="connsiteY18" fmla="*/ 407100 h 2442555"/>
                          <a:gd name="connsiteX19" fmla="*/ 10530310 w 10530310"/>
                          <a:gd name="connsiteY19" fmla="*/ 846755 h 2442555"/>
                          <a:gd name="connsiteX20" fmla="*/ 10530310 w 10530310"/>
                          <a:gd name="connsiteY20" fmla="*/ 1270127 h 2442555"/>
                          <a:gd name="connsiteX21" fmla="*/ 10530310 w 10530310"/>
                          <a:gd name="connsiteY21" fmla="*/ 1644648 h 2442555"/>
                          <a:gd name="connsiteX22" fmla="*/ 10530310 w 10530310"/>
                          <a:gd name="connsiteY22" fmla="*/ 2035453 h 2442555"/>
                          <a:gd name="connsiteX23" fmla="*/ 9960106 w 10530310"/>
                          <a:gd name="connsiteY23" fmla="*/ 2442555 h 2442555"/>
                          <a:gd name="connsiteX24" fmla="*/ 9383298 w 10530310"/>
                          <a:gd name="connsiteY24" fmla="*/ 2442555 h 2442555"/>
                          <a:gd name="connsiteX25" fmla="*/ 8618691 w 10530310"/>
                          <a:gd name="connsiteY25" fmla="*/ 2442555 h 2442555"/>
                          <a:gd name="connsiteX26" fmla="*/ 7947984 w 10530310"/>
                          <a:gd name="connsiteY26" fmla="*/ 2442555 h 2442555"/>
                          <a:gd name="connsiteX27" fmla="*/ 7465075 w 10530310"/>
                          <a:gd name="connsiteY27" fmla="*/ 2442555 h 2442555"/>
                          <a:gd name="connsiteX28" fmla="*/ 6794368 w 10530310"/>
                          <a:gd name="connsiteY28" fmla="*/ 2442555 h 2442555"/>
                          <a:gd name="connsiteX29" fmla="*/ 6405357 w 10530310"/>
                          <a:gd name="connsiteY29" fmla="*/ 2442555 h 2442555"/>
                          <a:gd name="connsiteX30" fmla="*/ 5640751 w 10530310"/>
                          <a:gd name="connsiteY30" fmla="*/ 2442555 h 2442555"/>
                          <a:gd name="connsiteX31" fmla="*/ 5063943 w 10530310"/>
                          <a:gd name="connsiteY31" fmla="*/ 2442555 h 2442555"/>
                          <a:gd name="connsiteX32" fmla="*/ 4205437 w 10530310"/>
                          <a:gd name="connsiteY32" fmla="*/ 2442555 h 2442555"/>
                          <a:gd name="connsiteX33" fmla="*/ 3534730 w 10530310"/>
                          <a:gd name="connsiteY33" fmla="*/ 2442555 h 2442555"/>
                          <a:gd name="connsiteX34" fmla="*/ 2770124 w 10530310"/>
                          <a:gd name="connsiteY34" fmla="*/ 2442555 h 2442555"/>
                          <a:gd name="connsiteX35" fmla="*/ 2287215 w 10530310"/>
                          <a:gd name="connsiteY35" fmla="*/ 2442555 h 2442555"/>
                          <a:gd name="connsiteX36" fmla="*/ 1912558 w 10530310"/>
                          <a:gd name="connsiteY36" fmla="*/ 2442555 h 2442555"/>
                          <a:gd name="connsiteX37" fmla="*/ 1522608 w 10530310"/>
                          <a:gd name="connsiteY37" fmla="*/ 2442555 h 2442555"/>
                          <a:gd name="connsiteX38" fmla="*/ 570204 w 10530310"/>
                          <a:gd name="connsiteY38" fmla="*/ 2442555 h 2442555"/>
                          <a:gd name="connsiteX39" fmla="*/ 0 w 10530310"/>
                          <a:gd name="connsiteY39" fmla="*/ 2035453 h 2442555"/>
                          <a:gd name="connsiteX40" fmla="*/ 0 w 10530310"/>
                          <a:gd name="connsiteY40" fmla="*/ 1660932 h 2442555"/>
                          <a:gd name="connsiteX41" fmla="*/ 0 w 10530310"/>
                          <a:gd name="connsiteY41" fmla="*/ 1253844 h 2442555"/>
                          <a:gd name="connsiteX42" fmla="*/ 0 w 10530310"/>
                          <a:gd name="connsiteY42" fmla="*/ 814188 h 2442555"/>
                          <a:gd name="connsiteX43" fmla="*/ 0 w 10530310"/>
                          <a:gd name="connsiteY43" fmla="*/ 407100 h 24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530310" h="2442555" fill="none" extrusionOk="0">
                            <a:moveTo>
                              <a:pt x="0" y="407100"/>
                            </a:moveTo>
                            <a:cubicBezTo>
                              <a:pt x="732" y="192191"/>
                              <a:pt x="289253" y="-51711"/>
                              <a:pt x="570204" y="0"/>
                            </a:cubicBezTo>
                            <a:cubicBezTo>
                              <a:pt x="904313" y="-29250"/>
                              <a:pt x="1099554" y="-21562"/>
                              <a:pt x="1428709" y="0"/>
                            </a:cubicBezTo>
                            <a:cubicBezTo>
                              <a:pt x="1758108" y="45314"/>
                              <a:pt x="1981747" y="-9831"/>
                              <a:pt x="2099417" y="0"/>
                            </a:cubicBezTo>
                            <a:cubicBezTo>
                              <a:pt x="2265692" y="-431"/>
                              <a:pt x="2374355" y="-31557"/>
                              <a:pt x="2488427" y="0"/>
                            </a:cubicBezTo>
                            <a:cubicBezTo>
                              <a:pt x="2627800" y="-2667"/>
                              <a:pt x="2691754" y="13994"/>
                              <a:pt x="2877437" y="0"/>
                            </a:cubicBezTo>
                            <a:cubicBezTo>
                              <a:pt x="3059412" y="7878"/>
                              <a:pt x="3135477" y="10393"/>
                              <a:pt x="3360346" y="0"/>
                            </a:cubicBezTo>
                            <a:cubicBezTo>
                              <a:pt x="3533464" y="-31397"/>
                              <a:pt x="3726625" y="-23609"/>
                              <a:pt x="4031054" y="0"/>
                            </a:cubicBezTo>
                            <a:cubicBezTo>
                              <a:pt x="4338695" y="-28018"/>
                              <a:pt x="4281709" y="-7945"/>
                              <a:pt x="4420064" y="0"/>
                            </a:cubicBezTo>
                            <a:cubicBezTo>
                              <a:pt x="4567238" y="27196"/>
                              <a:pt x="4947850" y="3455"/>
                              <a:pt x="5090771" y="0"/>
                            </a:cubicBezTo>
                            <a:cubicBezTo>
                              <a:pt x="5201142" y="-26446"/>
                              <a:pt x="5661245" y="-57804"/>
                              <a:pt x="5949276" y="0"/>
                            </a:cubicBezTo>
                            <a:cubicBezTo>
                              <a:pt x="6200702" y="4445"/>
                              <a:pt x="6309806" y="12580"/>
                              <a:pt x="6619984" y="0"/>
                            </a:cubicBezTo>
                            <a:cubicBezTo>
                              <a:pt x="6929652" y="-44761"/>
                              <a:pt x="7134342" y="-40806"/>
                              <a:pt x="7384590" y="0"/>
                            </a:cubicBezTo>
                            <a:cubicBezTo>
                              <a:pt x="7618645" y="-10349"/>
                              <a:pt x="7822893" y="-9741"/>
                              <a:pt x="7961398" y="0"/>
                            </a:cubicBezTo>
                            <a:cubicBezTo>
                              <a:pt x="8046134" y="27903"/>
                              <a:pt x="8483780" y="2594"/>
                              <a:pt x="8726005" y="0"/>
                            </a:cubicBezTo>
                            <a:cubicBezTo>
                              <a:pt x="8951448" y="-22351"/>
                              <a:pt x="8972049" y="-10217"/>
                              <a:pt x="9115015" y="0"/>
                            </a:cubicBezTo>
                            <a:cubicBezTo>
                              <a:pt x="9238580" y="16177"/>
                              <a:pt x="9702065" y="-28822"/>
                              <a:pt x="9960106" y="0"/>
                            </a:cubicBezTo>
                            <a:cubicBezTo>
                              <a:pt x="10286604" y="-48941"/>
                              <a:pt x="10523652" y="176904"/>
                              <a:pt x="10530310" y="407100"/>
                            </a:cubicBezTo>
                            <a:cubicBezTo>
                              <a:pt x="10527830" y="622197"/>
                              <a:pt x="10518418" y="656063"/>
                              <a:pt x="10530310" y="846755"/>
                            </a:cubicBezTo>
                            <a:cubicBezTo>
                              <a:pt x="10535608" y="1038939"/>
                              <a:pt x="10502195" y="1077158"/>
                              <a:pt x="10530310" y="1270127"/>
                            </a:cubicBezTo>
                            <a:cubicBezTo>
                              <a:pt x="10563490" y="1475788"/>
                              <a:pt x="10526596" y="1568878"/>
                              <a:pt x="10530310" y="1644648"/>
                            </a:cubicBezTo>
                            <a:cubicBezTo>
                              <a:pt x="10477573" y="1718091"/>
                              <a:pt x="10506314" y="1915969"/>
                              <a:pt x="10530310" y="2035453"/>
                            </a:cubicBezTo>
                            <a:cubicBezTo>
                              <a:pt x="10605957" y="2177434"/>
                              <a:pt x="10214865" y="2459006"/>
                              <a:pt x="9960106" y="2442555"/>
                            </a:cubicBezTo>
                            <a:cubicBezTo>
                              <a:pt x="9765276" y="2427445"/>
                              <a:pt x="9694169" y="2467343"/>
                              <a:pt x="9383298" y="2442555"/>
                            </a:cubicBezTo>
                            <a:cubicBezTo>
                              <a:pt x="9149079" y="2430981"/>
                              <a:pt x="8985594" y="2498709"/>
                              <a:pt x="8618691" y="2442555"/>
                            </a:cubicBezTo>
                            <a:cubicBezTo>
                              <a:pt x="8261017" y="2419972"/>
                              <a:pt x="8232444" y="2460773"/>
                              <a:pt x="7947984" y="2442555"/>
                            </a:cubicBezTo>
                            <a:cubicBezTo>
                              <a:pt x="7648385" y="2425798"/>
                              <a:pt x="7599681" y="2461628"/>
                              <a:pt x="7465075" y="2442555"/>
                            </a:cubicBezTo>
                            <a:cubicBezTo>
                              <a:pt x="7324878" y="2435670"/>
                              <a:pt x="6967613" y="2407657"/>
                              <a:pt x="6794368" y="2442555"/>
                            </a:cubicBezTo>
                            <a:cubicBezTo>
                              <a:pt x="6558546" y="2440724"/>
                              <a:pt x="6504593" y="2451416"/>
                              <a:pt x="6405357" y="2442555"/>
                            </a:cubicBezTo>
                            <a:cubicBezTo>
                              <a:pt x="6314502" y="2435072"/>
                              <a:pt x="5784686" y="2444950"/>
                              <a:pt x="5640751" y="2442555"/>
                            </a:cubicBezTo>
                            <a:cubicBezTo>
                              <a:pt x="5462768" y="2443601"/>
                              <a:pt x="5326438" y="2443270"/>
                              <a:pt x="5063943" y="2442555"/>
                            </a:cubicBezTo>
                            <a:cubicBezTo>
                              <a:pt x="4862416" y="2408593"/>
                              <a:pt x="4600678" y="2414433"/>
                              <a:pt x="4205437" y="2442555"/>
                            </a:cubicBezTo>
                            <a:cubicBezTo>
                              <a:pt x="3809590" y="2442190"/>
                              <a:pt x="3856605" y="2449174"/>
                              <a:pt x="3534730" y="2442555"/>
                            </a:cubicBezTo>
                            <a:cubicBezTo>
                              <a:pt x="3168220" y="2416104"/>
                              <a:pt x="3052459" y="2439752"/>
                              <a:pt x="2770124" y="2442555"/>
                            </a:cubicBezTo>
                            <a:cubicBezTo>
                              <a:pt x="2448542" y="2448848"/>
                              <a:pt x="2495197" y="2446144"/>
                              <a:pt x="2287215" y="2442555"/>
                            </a:cubicBezTo>
                            <a:cubicBezTo>
                              <a:pt x="2015005" y="2442325"/>
                              <a:pt x="1772143" y="2491006"/>
                              <a:pt x="1522608" y="2442555"/>
                            </a:cubicBezTo>
                            <a:cubicBezTo>
                              <a:pt x="1234792" y="2504661"/>
                              <a:pt x="859208" y="2472663"/>
                              <a:pt x="570204" y="2442555"/>
                            </a:cubicBezTo>
                            <a:cubicBezTo>
                              <a:pt x="206158" y="2468655"/>
                              <a:pt x="17592" y="2292841"/>
                              <a:pt x="0" y="2035453"/>
                            </a:cubicBezTo>
                            <a:cubicBezTo>
                              <a:pt x="15424" y="1851586"/>
                              <a:pt x="2955" y="1763744"/>
                              <a:pt x="0" y="1660932"/>
                            </a:cubicBezTo>
                            <a:cubicBezTo>
                              <a:pt x="34475" y="1534421"/>
                              <a:pt x="-21062" y="1383337"/>
                              <a:pt x="0" y="1253844"/>
                            </a:cubicBezTo>
                            <a:cubicBezTo>
                              <a:pt x="4180" y="1095966"/>
                              <a:pt x="-16146" y="1035367"/>
                              <a:pt x="0" y="814188"/>
                            </a:cubicBezTo>
                            <a:cubicBezTo>
                              <a:pt x="819" y="611320"/>
                              <a:pt x="-20428" y="529814"/>
                              <a:pt x="0" y="407100"/>
                            </a:cubicBezTo>
                            <a:close/>
                          </a:path>
                          <a:path w="10530310" h="2442555" stroke="0" extrusionOk="0">
                            <a:moveTo>
                              <a:pt x="0" y="407100"/>
                            </a:moveTo>
                            <a:cubicBezTo>
                              <a:pt x="37533" y="203995"/>
                              <a:pt x="279758" y="-97466"/>
                              <a:pt x="570204" y="0"/>
                            </a:cubicBezTo>
                            <a:cubicBezTo>
                              <a:pt x="723855" y="-10186"/>
                              <a:pt x="846101" y="-35777"/>
                              <a:pt x="1053113" y="0"/>
                            </a:cubicBezTo>
                            <a:cubicBezTo>
                              <a:pt x="1259352" y="5956"/>
                              <a:pt x="1420505" y="-16204"/>
                              <a:pt x="1536022" y="0"/>
                            </a:cubicBezTo>
                            <a:cubicBezTo>
                              <a:pt x="1648714" y="39667"/>
                              <a:pt x="2070801" y="26459"/>
                              <a:pt x="2300629" y="0"/>
                            </a:cubicBezTo>
                            <a:cubicBezTo>
                              <a:pt x="2580702" y="-19934"/>
                              <a:pt x="2811009" y="-48555"/>
                              <a:pt x="3159134" y="0"/>
                            </a:cubicBezTo>
                            <a:cubicBezTo>
                              <a:pt x="3506949" y="17835"/>
                              <a:pt x="3542461" y="-27654"/>
                              <a:pt x="3829841" y="0"/>
                            </a:cubicBezTo>
                            <a:cubicBezTo>
                              <a:pt x="4100514" y="9869"/>
                              <a:pt x="4259778" y="-39332"/>
                              <a:pt x="4406650" y="0"/>
                            </a:cubicBezTo>
                            <a:cubicBezTo>
                              <a:pt x="4582855" y="16875"/>
                              <a:pt x="4657592" y="-59"/>
                              <a:pt x="4795660" y="0"/>
                            </a:cubicBezTo>
                            <a:cubicBezTo>
                              <a:pt x="4934122" y="29622"/>
                              <a:pt x="5273626" y="-7033"/>
                              <a:pt x="5466367" y="0"/>
                            </a:cubicBezTo>
                            <a:cubicBezTo>
                              <a:pt x="5712346" y="-56745"/>
                              <a:pt x="5826750" y="906"/>
                              <a:pt x="6137074" y="0"/>
                            </a:cubicBezTo>
                            <a:cubicBezTo>
                              <a:pt x="6422327" y="-1973"/>
                              <a:pt x="6528168" y="11717"/>
                              <a:pt x="6619984" y="0"/>
                            </a:cubicBezTo>
                            <a:cubicBezTo>
                              <a:pt x="6723767" y="-2112"/>
                              <a:pt x="6885848" y="-27877"/>
                              <a:pt x="7008994" y="0"/>
                            </a:cubicBezTo>
                            <a:cubicBezTo>
                              <a:pt x="7127186" y="-3246"/>
                              <a:pt x="7232791" y="-14477"/>
                              <a:pt x="7398004" y="0"/>
                            </a:cubicBezTo>
                            <a:cubicBezTo>
                              <a:pt x="7609886" y="-33779"/>
                              <a:pt x="7956033" y="36582"/>
                              <a:pt x="8256509" y="0"/>
                            </a:cubicBezTo>
                            <a:cubicBezTo>
                              <a:pt x="8585417" y="-14361"/>
                              <a:pt x="8637367" y="4186"/>
                              <a:pt x="8833318" y="0"/>
                            </a:cubicBezTo>
                            <a:cubicBezTo>
                              <a:pt x="9005442" y="-17499"/>
                              <a:pt x="9110933" y="22583"/>
                              <a:pt x="9316227" y="0"/>
                            </a:cubicBezTo>
                            <a:cubicBezTo>
                              <a:pt x="9549544" y="2432"/>
                              <a:pt x="9844938" y="17953"/>
                              <a:pt x="9960106" y="0"/>
                            </a:cubicBezTo>
                            <a:cubicBezTo>
                              <a:pt x="10347550" y="25826"/>
                              <a:pt x="10481606" y="180335"/>
                              <a:pt x="10530310" y="407100"/>
                            </a:cubicBezTo>
                            <a:cubicBezTo>
                              <a:pt x="10499375" y="519689"/>
                              <a:pt x="10487350" y="690389"/>
                              <a:pt x="10530310" y="846755"/>
                            </a:cubicBezTo>
                            <a:cubicBezTo>
                              <a:pt x="10525060" y="995932"/>
                              <a:pt x="10521710" y="1055655"/>
                              <a:pt x="10530310" y="1286411"/>
                            </a:cubicBezTo>
                            <a:cubicBezTo>
                              <a:pt x="10526477" y="1497527"/>
                              <a:pt x="10544739" y="1504049"/>
                              <a:pt x="10530310" y="1660932"/>
                            </a:cubicBezTo>
                            <a:cubicBezTo>
                              <a:pt x="10515380" y="1807657"/>
                              <a:pt x="10547792" y="1874011"/>
                              <a:pt x="10530310" y="2035453"/>
                            </a:cubicBezTo>
                            <a:cubicBezTo>
                              <a:pt x="10663492" y="2230057"/>
                              <a:pt x="10356338" y="2482199"/>
                              <a:pt x="9960106" y="2442555"/>
                            </a:cubicBezTo>
                            <a:cubicBezTo>
                              <a:pt x="9584196" y="2480905"/>
                              <a:pt x="9462810" y="2465986"/>
                              <a:pt x="9195500" y="2442555"/>
                            </a:cubicBezTo>
                            <a:cubicBezTo>
                              <a:pt x="8903272" y="2426996"/>
                              <a:pt x="8598115" y="2440582"/>
                              <a:pt x="8430893" y="2442555"/>
                            </a:cubicBezTo>
                            <a:cubicBezTo>
                              <a:pt x="8271640" y="2455985"/>
                              <a:pt x="7967513" y="2424439"/>
                              <a:pt x="7854085" y="2442555"/>
                            </a:cubicBezTo>
                            <a:cubicBezTo>
                              <a:pt x="7706402" y="2420151"/>
                              <a:pt x="7307676" y="2452520"/>
                              <a:pt x="7089479" y="2442555"/>
                            </a:cubicBezTo>
                            <a:cubicBezTo>
                              <a:pt x="6825398" y="2491673"/>
                              <a:pt x="6680713" y="2451921"/>
                              <a:pt x="6512671" y="2442555"/>
                            </a:cubicBezTo>
                            <a:cubicBezTo>
                              <a:pt x="6342765" y="2418179"/>
                              <a:pt x="5929047" y="2385471"/>
                              <a:pt x="5654165" y="2442555"/>
                            </a:cubicBezTo>
                            <a:cubicBezTo>
                              <a:pt x="5342389" y="2435507"/>
                              <a:pt x="5385219" y="2451391"/>
                              <a:pt x="5265155" y="2442555"/>
                            </a:cubicBezTo>
                            <a:cubicBezTo>
                              <a:pt x="5140277" y="2423362"/>
                              <a:pt x="4954873" y="2452104"/>
                              <a:pt x="4782246" y="2442555"/>
                            </a:cubicBezTo>
                            <a:cubicBezTo>
                              <a:pt x="4570770" y="2473721"/>
                              <a:pt x="4328226" y="2465902"/>
                              <a:pt x="4111538" y="2442555"/>
                            </a:cubicBezTo>
                            <a:cubicBezTo>
                              <a:pt x="3895082" y="2471571"/>
                              <a:pt x="3715938" y="2416534"/>
                              <a:pt x="3534730" y="2442555"/>
                            </a:cubicBezTo>
                            <a:cubicBezTo>
                              <a:pt x="3375370" y="2445137"/>
                              <a:pt x="3263183" y="2449195"/>
                              <a:pt x="3051821" y="2442555"/>
                            </a:cubicBezTo>
                            <a:cubicBezTo>
                              <a:pt x="2951633" y="2498902"/>
                              <a:pt x="2463334" y="2436210"/>
                              <a:pt x="2193316" y="2442555"/>
                            </a:cubicBezTo>
                            <a:cubicBezTo>
                              <a:pt x="1925695" y="2473303"/>
                              <a:pt x="1931518" y="2428862"/>
                              <a:pt x="1804305" y="2442555"/>
                            </a:cubicBezTo>
                            <a:cubicBezTo>
                              <a:pt x="1643646" y="2445472"/>
                              <a:pt x="1560138" y="2418340"/>
                              <a:pt x="1321396" y="2442555"/>
                            </a:cubicBezTo>
                            <a:cubicBezTo>
                              <a:pt x="1043251" y="2429456"/>
                              <a:pt x="928536" y="2418341"/>
                              <a:pt x="570204" y="2442555"/>
                            </a:cubicBezTo>
                            <a:cubicBezTo>
                              <a:pt x="299658" y="2467188"/>
                              <a:pt x="-100038" y="2272369"/>
                              <a:pt x="0" y="2035453"/>
                            </a:cubicBezTo>
                            <a:cubicBezTo>
                              <a:pt x="-16541" y="1961055"/>
                              <a:pt x="1884" y="1852093"/>
                              <a:pt x="0" y="1628365"/>
                            </a:cubicBezTo>
                            <a:cubicBezTo>
                              <a:pt x="-10006" y="1432506"/>
                              <a:pt x="-10873" y="1383242"/>
                              <a:pt x="0" y="1253844"/>
                            </a:cubicBezTo>
                            <a:cubicBezTo>
                              <a:pt x="4795" y="1123267"/>
                              <a:pt x="18952" y="943980"/>
                              <a:pt x="0" y="830472"/>
                            </a:cubicBezTo>
                            <a:cubicBezTo>
                              <a:pt x="-1387" y="729146"/>
                              <a:pt x="40034" y="513603"/>
                              <a:pt x="0" y="407100"/>
                            </a:cubicBezTo>
                            <a:close/>
                          </a:path>
                          <a:path w="10530310" h="2442555" fill="none" stroke="0" extrusionOk="0">
                            <a:moveTo>
                              <a:pt x="0" y="407100"/>
                            </a:moveTo>
                            <a:cubicBezTo>
                              <a:pt x="71564" y="168193"/>
                              <a:pt x="210032" y="-87163"/>
                              <a:pt x="570204" y="0"/>
                            </a:cubicBezTo>
                            <a:cubicBezTo>
                              <a:pt x="876374" y="35154"/>
                              <a:pt x="1078625" y="-10"/>
                              <a:pt x="1428709" y="0"/>
                            </a:cubicBezTo>
                            <a:cubicBezTo>
                              <a:pt x="1749590" y="-10675"/>
                              <a:pt x="1985347" y="-7731"/>
                              <a:pt x="2099417" y="0"/>
                            </a:cubicBezTo>
                            <a:cubicBezTo>
                              <a:pt x="2250604" y="33184"/>
                              <a:pt x="2376583" y="13792"/>
                              <a:pt x="2488427" y="0"/>
                            </a:cubicBezTo>
                            <a:cubicBezTo>
                              <a:pt x="2603180" y="9304"/>
                              <a:pt x="2672070" y="7400"/>
                              <a:pt x="2877437" y="0"/>
                            </a:cubicBezTo>
                            <a:cubicBezTo>
                              <a:pt x="3067168" y="-12944"/>
                              <a:pt x="3148904" y="3202"/>
                              <a:pt x="3360346" y="0"/>
                            </a:cubicBezTo>
                            <a:cubicBezTo>
                              <a:pt x="3548261" y="22992"/>
                              <a:pt x="3738418" y="40371"/>
                              <a:pt x="4031054" y="0"/>
                            </a:cubicBezTo>
                            <a:cubicBezTo>
                              <a:pt x="4343989" y="-23816"/>
                              <a:pt x="4292485" y="-16970"/>
                              <a:pt x="4420064" y="0"/>
                            </a:cubicBezTo>
                            <a:cubicBezTo>
                              <a:pt x="4571327" y="-47700"/>
                              <a:pt x="4898172" y="-32142"/>
                              <a:pt x="5090771" y="0"/>
                            </a:cubicBezTo>
                            <a:cubicBezTo>
                              <a:pt x="5261199" y="20026"/>
                              <a:pt x="5330416" y="-19582"/>
                              <a:pt x="5494268" y="0"/>
                            </a:cubicBezTo>
                            <a:cubicBezTo>
                              <a:pt x="5658120" y="19582"/>
                              <a:pt x="5724190" y="-11717"/>
                              <a:pt x="5949276" y="0"/>
                            </a:cubicBezTo>
                            <a:cubicBezTo>
                              <a:pt x="6187347" y="36150"/>
                              <a:pt x="6284761" y="8918"/>
                              <a:pt x="6619984" y="0"/>
                            </a:cubicBezTo>
                            <a:cubicBezTo>
                              <a:pt x="6952754" y="11651"/>
                              <a:pt x="7091914" y="11205"/>
                              <a:pt x="7384590" y="0"/>
                            </a:cubicBezTo>
                            <a:cubicBezTo>
                              <a:pt x="7608524" y="-17766"/>
                              <a:pt x="7799491" y="-3535"/>
                              <a:pt x="7961398" y="0"/>
                            </a:cubicBezTo>
                            <a:cubicBezTo>
                              <a:pt x="8107075" y="-34296"/>
                              <a:pt x="8548038" y="14955"/>
                              <a:pt x="8726005" y="0"/>
                            </a:cubicBezTo>
                            <a:cubicBezTo>
                              <a:pt x="8942577" y="-18999"/>
                              <a:pt x="8971459" y="-13643"/>
                              <a:pt x="9115015" y="0"/>
                            </a:cubicBezTo>
                            <a:cubicBezTo>
                              <a:pt x="9269414" y="41336"/>
                              <a:pt x="9679474" y="-10564"/>
                              <a:pt x="9960106" y="0"/>
                            </a:cubicBezTo>
                            <a:cubicBezTo>
                              <a:pt x="10279381" y="-104231"/>
                              <a:pt x="10501598" y="187364"/>
                              <a:pt x="10530310" y="407100"/>
                            </a:cubicBezTo>
                            <a:cubicBezTo>
                              <a:pt x="10528845" y="626081"/>
                              <a:pt x="10513088" y="645702"/>
                              <a:pt x="10530310" y="846755"/>
                            </a:cubicBezTo>
                            <a:cubicBezTo>
                              <a:pt x="10552944" y="1048683"/>
                              <a:pt x="10520382" y="1069491"/>
                              <a:pt x="10530310" y="1270127"/>
                            </a:cubicBezTo>
                            <a:cubicBezTo>
                              <a:pt x="10521257" y="1478818"/>
                              <a:pt x="10576276" y="1557284"/>
                              <a:pt x="10530310" y="1644648"/>
                            </a:cubicBezTo>
                            <a:cubicBezTo>
                              <a:pt x="10469414" y="1721498"/>
                              <a:pt x="10540427" y="1925723"/>
                              <a:pt x="10530310" y="2035453"/>
                            </a:cubicBezTo>
                            <a:cubicBezTo>
                              <a:pt x="10499677" y="2231576"/>
                              <a:pt x="10197767" y="2441114"/>
                              <a:pt x="9960106" y="2442555"/>
                            </a:cubicBezTo>
                            <a:cubicBezTo>
                              <a:pt x="9789397" y="2477647"/>
                              <a:pt x="9630216" y="2422616"/>
                              <a:pt x="9383298" y="2442555"/>
                            </a:cubicBezTo>
                            <a:cubicBezTo>
                              <a:pt x="9116597" y="2428830"/>
                              <a:pt x="8990521" y="2469518"/>
                              <a:pt x="8618691" y="2442555"/>
                            </a:cubicBezTo>
                            <a:cubicBezTo>
                              <a:pt x="8253625" y="2415693"/>
                              <a:pt x="8235087" y="2440072"/>
                              <a:pt x="7947984" y="2442555"/>
                            </a:cubicBezTo>
                            <a:cubicBezTo>
                              <a:pt x="7667630" y="2425951"/>
                              <a:pt x="7615869" y="2464936"/>
                              <a:pt x="7465075" y="2442555"/>
                            </a:cubicBezTo>
                            <a:cubicBezTo>
                              <a:pt x="7321504" y="2438576"/>
                              <a:pt x="7053002" y="2451964"/>
                              <a:pt x="6794368" y="2442555"/>
                            </a:cubicBezTo>
                            <a:cubicBezTo>
                              <a:pt x="6556423" y="2433047"/>
                              <a:pt x="6484185" y="2439475"/>
                              <a:pt x="6405357" y="2442555"/>
                            </a:cubicBezTo>
                            <a:cubicBezTo>
                              <a:pt x="6355820" y="2444097"/>
                              <a:pt x="5819861" y="2434682"/>
                              <a:pt x="5640751" y="2442555"/>
                            </a:cubicBezTo>
                            <a:cubicBezTo>
                              <a:pt x="5434780" y="2456283"/>
                              <a:pt x="5293190" y="2448157"/>
                              <a:pt x="5063943" y="2442555"/>
                            </a:cubicBezTo>
                            <a:cubicBezTo>
                              <a:pt x="4830913" y="2433587"/>
                              <a:pt x="4617772" y="2455680"/>
                              <a:pt x="4205437" y="2442555"/>
                            </a:cubicBezTo>
                            <a:cubicBezTo>
                              <a:pt x="3911703" y="2474619"/>
                              <a:pt x="3781434" y="2461411"/>
                              <a:pt x="3534730" y="2442555"/>
                            </a:cubicBezTo>
                            <a:cubicBezTo>
                              <a:pt x="3221494" y="2457414"/>
                              <a:pt x="3073022" y="2436511"/>
                              <a:pt x="2770124" y="2442555"/>
                            </a:cubicBezTo>
                            <a:cubicBezTo>
                              <a:pt x="2451930" y="2439072"/>
                              <a:pt x="2513533" y="2439787"/>
                              <a:pt x="2287215" y="2442555"/>
                            </a:cubicBezTo>
                            <a:cubicBezTo>
                              <a:pt x="2146689" y="2459001"/>
                              <a:pt x="1996416" y="2426741"/>
                              <a:pt x="1912558" y="2442555"/>
                            </a:cubicBezTo>
                            <a:cubicBezTo>
                              <a:pt x="1828700" y="2458369"/>
                              <a:pt x="1708288" y="2433237"/>
                              <a:pt x="1522608" y="2442555"/>
                            </a:cubicBezTo>
                            <a:cubicBezTo>
                              <a:pt x="1349781" y="2392726"/>
                              <a:pt x="939281" y="2475794"/>
                              <a:pt x="570204" y="2442555"/>
                            </a:cubicBezTo>
                            <a:cubicBezTo>
                              <a:pt x="147202" y="2466560"/>
                              <a:pt x="114820" y="2283363"/>
                              <a:pt x="0" y="2035453"/>
                            </a:cubicBezTo>
                            <a:cubicBezTo>
                              <a:pt x="1621" y="1873669"/>
                              <a:pt x="-11538" y="1747673"/>
                              <a:pt x="0" y="1660932"/>
                            </a:cubicBezTo>
                            <a:cubicBezTo>
                              <a:pt x="847" y="1595056"/>
                              <a:pt x="8992" y="1396883"/>
                              <a:pt x="0" y="1253844"/>
                            </a:cubicBezTo>
                            <a:cubicBezTo>
                              <a:pt x="26678" y="1100734"/>
                              <a:pt x="-16028" y="1016117"/>
                              <a:pt x="0" y="814188"/>
                            </a:cubicBezTo>
                            <a:cubicBezTo>
                              <a:pt x="4277" y="592904"/>
                              <a:pt x="14398" y="506480"/>
                              <a:pt x="0" y="407100"/>
                            </a:cubicBezTo>
                            <a:close/>
                          </a:path>
                          <a:path w="10530310" h="2442555" fill="none" stroke="0" extrusionOk="0">
                            <a:moveTo>
                              <a:pt x="0" y="407100"/>
                            </a:moveTo>
                            <a:cubicBezTo>
                              <a:pt x="49321" y="150151"/>
                              <a:pt x="251564" y="-89885"/>
                              <a:pt x="570204" y="0"/>
                            </a:cubicBezTo>
                            <a:cubicBezTo>
                              <a:pt x="876340" y="27527"/>
                              <a:pt x="1106077" y="-32656"/>
                              <a:pt x="1428709" y="0"/>
                            </a:cubicBezTo>
                            <a:cubicBezTo>
                              <a:pt x="1747160" y="37509"/>
                              <a:pt x="1982592" y="-29069"/>
                              <a:pt x="2099417" y="0"/>
                            </a:cubicBezTo>
                            <a:cubicBezTo>
                              <a:pt x="2267819" y="20369"/>
                              <a:pt x="2375898" y="1588"/>
                              <a:pt x="2488427" y="0"/>
                            </a:cubicBezTo>
                            <a:cubicBezTo>
                              <a:pt x="2615248" y="-760"/>
                              <a:pt x="2681280" y="25750"/>
                              <a:pt x="2877437" y="0"/>
                            </a:cubicBezTo>
                            <a:cubicBezTo>
                              <a:pt x="3059560" y="22884"/>
                              <a:pt x="3137536" y="-2847"/>
                              <a:pt x="3360346" y="0"/>
                            </a:cubicBezTo>
                            <a:cubicBezTo>
                              <a:pt x="3537521" y="-8569"/>
                              <a:pt x="3715967" y="-18264"/>
                              <a:pt x="4031054" y="0"/>
                            </a:cubicBezTo>
                            <a:cubicBezTo>
                              <a:pt x="4340986" y="-20871"/>
                              <a:pt x="4290083" y="-8957"/>
                              <a:pt x="4420064" y="0"/>
                            </a:cubicBezTo>
                            <a:cubicBezTo>
                              <a:pt x="4576483" y="-18784"/>
                              <a:pt x="4927224" y="-20912"/>
                              <a:pt x="5090771" y="0"/>
                            </a:cubicBezTo>
                            <a:cubicBezTo>
                              <a:pt x="5215958" y="-73449"/>
                              <a:pt x="5671320" y="-3116"/>
                              <a:pt x="5949276" y="0"/>
                            </a:cubicBezTo>
                            <a:cubicBezTo>
                              <a:pt x="6175852" y="12304"/>
                              <a:pt x="6272239" y="14139"/>
                              <a:pt x="6619984" y="0"/>
                            </a:cubicBezTo>
                            <a:cubicBezTo>
                              <a:pt x="6883029" y="-24504"/>
                              <a:pt x="7120963" y="-43425"/>
                              <a:pt x="7384590" y="0"/>
                            </a:cubicBezTo>
                            <a:cubicBezTo>
                              <a:pt x="7623134" y="-3553"/>
                              <a:pt x="7821257" y="-22756"/>
                              <a:pt x="7961398" y="0"/>
                            </a:cubicBezTo>
                            <a:cubicBezTo>
                              <a:pt x="8087245" y="-28393"/>
                              <a:pt x="8500101" y="47333"/>
                              <a:pt x="8726005" y="0"/>
                            </a:cubicBezTo>
                            <a:cubicBezTo>
                              <a:pt x="8948390" y="-20180"/>
                              <a:pt x="8972414" y="-10370"/>
                              <a:pt x="9115015" y="0"/>
                            </a:cubicBezTo>
                            <a:cubicBezTo>
                              <a:pt x="9300075" y="-36889"/>
                              <a:pt x="9731963" y="-947"/>
                              <a:pt x="9960106" y="0"/>
                            </a:cubicBezTo>
                            <a:cubicBezTo>
                              <a:pt x="10270041" y="-24626"/>
                              <a:pt x="10487161" y="119164"/>
                              <a:pt x="10530310" y="407100"/>
                            </a:cubicBezTo>
                            <a:cubicBezTo>
                              <a:pt x="10523534" y="625586"/>
                              <a:pt x="10508597" y="650675"/>
                              <a:pt x="10530310" y="846755"/>
                            </a:cubicBezTo>
                            <a:cubicBezTo>
                              <a:pt x="10541022" y="1043238"/>
                              <a:pt x="10521391" y="1074994"/>
                              <a:pt x="10530310" y="1270127"/>
                            </a:cubicBezTo>
                            <a:cubicBezTo>
                              <a:pt x="10561556" y="1477964"/>
                              <a:pt x="10541462" y="1562455"/>
                              <a:pt x="10530310" y="1644648"/>
                            </a:cubicBezTo>
                            <a:cubicBezTo>
                              <a:pt x="10488131" y="1726942"/>
                              <a:pt x="10536675" y="1903790"/>
                              <a:pt x="10530310" y="2035453"/>
                            </a:cubicBezTo>
                            <a:cubicBezTo>
                              <a:pt x="10592691" y="2203289"/>
                              <a:pt x="10185145" y="2464073"/>
                              <a:pt x="9960106" y="2442555"/>
                            </a:cubicBezTo>
                            <a:cubicBezTo>
                              <a:pt x="9784062" y="2440666"/>
                              <a:pt x="9654973" y="2443252"/>
                              <a:pt x="9383298" y="2442555"/>
                            </a:cubicBezTo>
                            <a:cubicBezTo>
                              <a:pt x="9113607" y="2435022"/>
                              <a:pt x="9017540" y="2481914"/>
                              <a:pt x="8618691" y="2442555"/>
                            </a:cubicBezTo>
                            <a:cubicBezTo>
                              <a:pt x="8257433" y="2416766"/>
                              <a:pt x="8234315" y="2449832"/>
                              <a:pt x="7947984" y="2442555"/>
                            </a:cubicBezTo>
                            <a:cubicBezTo>
                              <a:pt x="7653163" y="2422839"/>
                              <a:pt x="7606385" y="2464769"/>
                              <a:pt x="7465075" y="2442555"/>
                            </a:cubicBezTo>
                            <a:cubicBezTo>
                              <a:pt x="7247480" y="2411305"/>
                              <a:pt x="6993438" y="2464017"/>
                              <a:pt x="6794368" y="2442555"/>
                            </a:cubicBezTo>
                            <a:cubicBezTo>
                              <a:pt x="6558414" y="2437584"/>
                              <a:pt x="6501517" y="2436210"/>
                              <a:pt x="6405357" y="2442555"/>
                            </a:cubicBezTo>
                            <a:cubicBezTo>
                              <a:pt x="6343624" y="2423774"/>
                              <a:pt x="5780985" y="2439991"/>
                              <a:pt x="5640751" y="2442555"/>
                            </a:cubicBezTo>
                            <a:cubicBezTo>
                              <a:pt x="5451927" y="2431928"/>
                              <a:pt x="5349190" y="2433210"/>
                              <a:pt x="5063943" y="2442555"/>
                            </a:cubicBezTo>
                            <a:cubicBezTo>
                              <a:pt x="4909647" y="2363195"/>
                              <a:pt x="4550847" y="2385275"/>
                              <a:pt x="4205437" y="2442555"/>
                            </a:cubicBezTo>
                            <a:cubicBezTo>
                              <a:pt x="3810411" y="2446898"/>
                              <a:pt x="3848709" y="2442836"/>
                              <a:pt x="3534730" y="2442555"/>
                            </a:cubicBezTo>
                            <a:cubicBezTo>
                              <a:pt x="3218369" y="2426549"/>
                              <a:pt x="3066874" y="2431023"/>
                              <a:pt x="2770124" y="2442555"/>
                            </a:cubicBezTo>
                            <a:cubicBezTo>
                              <a:pt x="2447657" y="2441181"/>
                              <a:pt x="2501076" y="2446851"/>
                              <a:pt x="2287215" y="2442555"/>
                            </a:cubicBezTo>
                            <a:cubicBezTo>
                              <a:pt x="2048760" y="2466628"/>
                              <a:pt x="1763870" y="2521211"/>
                              <a:pt x="1522608" y="2442555"/>
                            </a:cubicBezTo>
                            <a:cubicBezTo>
                              <a:pt x="1209862" y="2423554"/>
                              <a:pt x="817364" y="2457699"/>
                              <a:pt x="570204" y="2442555"/>
                            </a:cubicBezTo>
                            <a:cubicBezTo>
                              <a:pt x="175399" y="2515816"/>
                              <a:pt x="41104" y="2233805"/>
                              <a:pt x="0" y="2035453"/>
                            </a:cubicBezTo>
                            <a:cubicBezTo>
                              <a:pt x="-4298" y="1884404"/>
                              <a:pt x="6137" y="1759398"/>
                              <a:pt x="0" y="1660932"/>
                            </a:cubicBezTo>
                            <a:cubicBezTo>
                              <a:pt x="-4455" y="1513296"/>
                              <a:pt x="9908" y="1414002"/>
                              <a:pt x="0" y="1253844"/>
                            </a:cubicBezTo>
                            <a:cubicBezTo>
                              <a:pt x="5063" y="1084305"/>
                              <a:pt x="-32694" y="1030943"/>
                              <a:pt x="0" y="814188"/>
                            </a:cubicBezTo>
                            <a:cubicBezTo>
                              <a:pt x="11507" y="614214"/>
                              <a:pt x="1923" y="515458"/>
                              <a:pt x="0" y="407100"/>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70AD47">
                      <a:lumMod val="75000"/>
                    </a:srgb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2">
                <a:extLst>
                  <a:ext uri="{FF2B5EF4-FFF2-40B4-BE49-F238E27FC236}">
                    <a16:creationId xmlns:a16="http://schemas.microsoft.com/office/drawing/2014/main" id="{0D3A5334-CF14-58D2-34A3-6AEFBFA3B948}"/>
                  </a:ext>
                </a:extLst>
              </p:cNvPr>
              <p:cNvSpPr txBox="1"/>
              <p:nvPr/>
            </p:nvSpPr>
            <p:spPr>
              <a:xfrm>
                <a:off x="1644325" y="-500726"/>
                <a:ext cx="10086975" cy="15374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w="0"/>
                    <a:solidFill>
                      <a:srgbClr val="002060"/>
                    </a:solidFill>
                    <a:effectLst/>
                    <a:uLnTx/>
                    <a:uFillTx/>
                    <a:latin typeface="Calibri" panose="020F0502020204030204"/>
                    <a:ea typeface="LNTH-LuoLuoNotangYuanTi 1" pitchFamily="2" charset="-128"/>
                    <a:cs typeface="LNTH-LuoLuoNotangYuanTi 1" pitchFamily="2" charset="-128"/>
                  </a:rPr>
                  <a:t>Khi được bố mẹ cho tiền mua đồ dùng, còn thừa tiền bạn sẽ làm gì? Vì sao ? </a:t>
                </a:r>
              </a:p>
            </p:txBody>
          </p:sp>
        </p:grpSp>
        <p:pic>
          <p:nvPicPr>
            <p:cNvPr id="13" name="Hình ảnh 12" descr="Ảnh có chứa văn bản, đồ họa véc-tơ&#10;&#10;Mô tả được tạo tự động">
              <a:extLst>
                <a:ext uri="{FF2B5EF4-FFF2-40B4-BE49-F238E27FC236}">
                  <a16:creationId xmlns:a16="http://schemas.microsoft.com/office/drawing/2014/main" id="{14A993BD-79CC-0644-2F00-FB8EC824B1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241" b="90000" l="3646" r="32917">
                          <a14:foregroundMark x1="11771" y1="9722" x2="11198" y2="9352"/>
                          <a14:foregroundMark x1="28229" y1="10370" x2="27865" y2="9167"/>
                          <a14:foregroundMark x1="11094" y1="8981" x2="10729" y2="8333"/>
                          <a14:foregroundMark x1="32917" y1="63056" x2="31927" y2="61481"/>
                          <a14:foregroundMark x1="20052" y1="50741" x2="20833" y2="55926"/>
                          <a14:foregroundMark x1="15313" y1="31667" x2="14427" y2="32037"/>
                          <a14:foregroundMark x1="25417" y1="32870" x2="24427" y2="32407"/>
                        </a14:backgroundRemoval>
                      </a14:imgEffect>
                    </a14:imgLayer>
                  </a14:imgProps>
                </a:ext>
                <a:ext uri="{28A0092B-C50C-407E-A947-70E740481C1C}">
                  <a14:useLocalDpi xmlns:a14="http://schemas.microsoft.com/office/drawing/2010/main" val="0"/>
                </a:ext>
              </a:extLst>
            </a:blip>
            <a:srcRect r="63507"/>
            <a:stretch/>
          </p:blipFill>
          <p:spPr>
            <a:xfrm>
              <a:off x="-462988" y="2365319"/>
              <a:ext cx="2661314" cy="4102179"/>
            </a:xfrm>
            <a:prstGeom prst="rect">
              <a:avLst/>
            </a:prstGeom>
          </p:spPr>
        </p:pic>
      </p:grpSp>
    </p:spTree>
    <p:extLst>
      <p:ext uri="{BB962C8B-B14F-4D97-AF65-F5344CB8AC3E}">
        <p14:creationId xmlns:p14="http://schemas.microsoft.com/office/powerpoint/2010/main" val="27864852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750" fill="hold"/>
                                        <p:tgtEl>
                                          <p:spTgt spid="25"/>
                                        </p:tgtEl>
                                        <p:attrNameLst>
                                          <p:attrName>ppt_w</p:attrName>
                                        </p:attrNameLst>
                                      </p:cBhvr>
                                      <p:tavLst>
                                        <p:tav tm="0">
                                          <p:val>
                                            <p:fltVal val="0"/>
                                          </p:val>
                                        </p:tav>
                                        <p:tav tm="100000">
                                          <p:val>
                                            <p:strVal val="#ppt_w"/>
                                          </p:val>
                                        </p:tav>
                                      </p:tavLst>
                                    </p:anim>
                                    <p:anim calcmode="lin" valueType="num">
                                      <p:cBhvr>
                                        <p:cTn id="8" dur="750" fill="hold"/>
                                        <p:tgtEl>
                                          <p:spTgt spid="25"/>
                                        </p:tgtEl>
                                        <p:attrNameLst>
                                          <p:attrName>ppt_h</p:attrName>
                                        </p:attrNameLst>
                                      </p:cBhvr>
                                      <p:tavLst>
                                        <p:tav tm="0">
                                          <p:val>
                                            <p:fltVal val="0"/>
                                          </p:val>
                                        </p:tav>
                                        <p:tav tm="100000">
                                          <p:val>
                                            <p:strVal val="#ppt_h"/>
                                          </p:val>
                                        </p:tav>
                                      </p:tavLst>
                                    </p:anim>
                                    <p:animEffect transition="in" filter="fade">
                                      <p:cBhvr>
                                        <p:cTn id="9"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826314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 name="Hình ảnh 1">
            <a:extLst>
              <a:ext uri="{FF2B5EF4-FFF2-40B4-BE49-F238E27FC236}">
                <a16:creationId xmlns:a16="http://schemas.microsoft.com/office/drawing/2014/main" id="{64506A87-3340-105E-E612-CF58EE4DCC63}"/>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383" name="Google Shape;383;p19"/>
          <p:cNvSpPr/>
          <p:nvPr/>
        </p:nvSpPr>
        <p:spPr>
          <a:xfrm>
            <a:off x="422564" y="281362"/>
            <a:ext cx="11346872" cy="6224155"/>
          </a:xfrm>
          <a:prstGeom prst="roundRect">
            <a:avLst>
              <a:gd name="adj" fmla="val 7819"/>
            </a:avLst>
          </a:prstGeom>
          <a:solidFill>
            <a:schemeClr val="lt1">
              <a:alpha val="88627"/>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385" name="Google Shape;385;p19"/>
          <p:cNvSpPr txBox="1"/>
          <p:nvPr/>
        </p:nvSpPr>
        <p:spPr>
          <a:xfrm>
            <a:off x="3563433" y="400756"/>
            <a:ext cx="4974772" cy="11079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latin typeface="Arial"/>
                <a:ea typeface="Arial"/>
                <a:cs typeface="Arial"/>
                <a:sym typeface="Arial"/>
              </a:rPr>
              <a:t>DẶN DÒ</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Google Shape;387;p19"/>
          <p:cNvSpPr txBox="1"/>
          <p:nvPr/>
        </p:nvSpPr>
        <p:spPr>
          <a:xfrm>
            <a:off x="1819686" y="1800716"/>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8" name="Google Shape;388;p19"/>
          <p:cNvPicPr preferRelativeResize="0"/>
          <p:nvPr/>
        </p:nvPicPr>
        <p:blipFill rotWithShape="1">
          <a:blip r:embed="rId4">
            <a:alphaModFix/>
          </a:blip>
          <a:srcRect/>
          <a:stretch/>
        </p:blipFill>
        <p:spPr>
          <a:xfrm rot="737208" flipH="1">
            <a:off x="627572" y="1718065"/>
            <a:ext cx="919996" cy="919996"/>
          </a:xfrm>
          <a:prstGeom prst="rect">
            <a:avLst/>
          </a:prstGeom>
          <a:noFill/>
          <a:ln>
            <a:noFill/>
          </a:ln>
        </p:spPr>
      </p:pic>
      <p:sp>
        <p:nvSpPr>
          <p:cNvPr id="389" name="Google Shape;389;p19"/>
          <p:cNvSpPr txBox="1"/>
          <p:nvPr/>
        </p:nvSpPr>
        <p:spPr>
          <a:xfrm>
            <a:off x="1819686" y="2781728"/>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0" name="Google Shape;390;p19"/>
          <p:cNvPicPr preferRelativeResize="0"/>
          <p:nvPr/>
        </p:nvPicPr>
        <p:blipFill rotWithShape="1">
          <a:blip r:embed="rId4">
            <a:alphaModFix/>
          </a:blip>
          <a:srcRect/>
          <a:stretch/>
        </p:blipFill>
        <p:spPr>
          <a:xfrm rot="737208" flipH="1">
            <a:off x="627572" y="2699077"/>
            <a:ext cx="919996" cy="919996"/>
          </a:xfrm>
          <a:prstGeom prst="rect">
            <a:avLst/>
          </a:prstGeom>
          <a:noFill/>
          <a:ln>
            <a:noFill/>
          </a:ln>
        </p:spPr>
      </p:pic>
      <p:sp>
        <p:nvSpPr>
          <p:cNvPr id="391" name="Google Shape;391;p19"/>
          <p:cNvSpPr txBox="1"/>
          <p:nvPr/>
        </p:nvSpPr>
        <p:spPr>
          <a:xfrm>
            <a:off x="1819686" y="3762740"/>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2" name="Google Shape;392;p19"/>
          <p:cNvPicPr preferRelativeResize="0"/>
          <p:nvPr/>
        </p:nvPicPr>
        <p:blipFill rotWithShape="1">
          <a:blip r:embed="rId4">
            <a:alphaModFix/>
          </a:blip>
          <a:srcRect/>
          <a:stretch/>
        </p:blipFill>
        <p:spPr>
          <a:xfrm rot="737208" flipH="1">
            <a:off x="627572" y="3680089"/>
            <a:ext cx="919996" cy="919996"/>
          </a:xfrm>
          <a:prstGeom prst="rect">
            <a:avLst/>
          </a:prstGeom>
          <a:noFill/>
          <a:ln>
            <a:noFill/>
          </a:ln>
        </p:spPr>
      </p:pic>
      <p:sp>
        <p:nvSpPr>
          <p:cNvPr id="393" name="Google Shape;393;p19"/>
          <p:cNvSpPr txBox="1"/>
          <p:nvPr/>
        </p:nvSpPr>
        <p:spPr>
          <a:xfrm>
            <a:off x="1819686" y="4743752"/>
            <a:ext cx="9350029" cy="75469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a:ea typeface="Calibri"/>
                <a:cs typeface="Calibri"/>
                <a:sym typeface="Calibri"/>
              </a:rPr>
              <a:t>GV ĐIỀN VÀO ĐÂY</a:t>
            </a: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94" name="Google Shape;394;p19"/>
          <p:cNvPicPr preferRelativeResize="0"/>
          <p:nvPr/>
        </p:nvPicPr>
        <p:blipFill rotWithShape="1">
          <a:blip r:embed="rId4">
            <a:alphaModFix/>
          </a:blip>
          <a:srcRect/>
          <a:stretch/>
        </p:blipFill>
        <p:spPr>
          <a:xfrm rot="737208" flipH="1">
            <a:off x="627572" y="4661101"/>
            <a:ext cx="919996" cy="919996"/>
          </a:xfrm>
          <a:prstGeom prst="rect">
            <a:avLst/>
          </a:prstGeom>
          <a:noFill/>
          <a:ln>
            <a:noFill/>
          </a:ln>
        </p:spPr>
      </p:pic>
      <p:pic>
        <p:nvPicPr>
          <p:cNvPr id="395" name="Google Shape;395;p19"/>
          <p:cNvPicPr preferRelativeResize="0"/>
          <p:nvPr/>
        </p:nvPicPr>
        <p:blipFill rotWithShape="1">
          <a:blip r:embed="rId5">
            <a:alphaModFix/>
          </a:blip>
          <a:srcRect/>
          <a:stretch/>
        </p:blipFill>
        <p:spPr>
          <a:xfrm flipH="1">
            <a:off x="6826798" y="1394063"/>
            <a:ext cx="4737630" cy="5063181"/>
          </a:xfrm>
          <a:prstGeom prst="rect">
            <a:avLst/>
          </a:prstGeom>
          <a:noFill/>
          <a:ln>
            <a:noFill/>
          </a:ln>
        </p:spPr>
      </p:pic>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alendar&#10;&#10;Description automatically generated">
            <a:extLst>
              <a:ext uri="{FF2B5EF4-FFF2-40B4-BE49-F238E27FC236}">
                <a16:creationId xmlns:a16="http://schemas.microsoft.com/office/drawing/2014/main" id="{0DA8AE67-7CBE-A22D-948C-5F7E86B31121}"/>
              </a:ext>
            </a:extLst>
          </p:cNvPr>
          <p:cNvPicPr>
            <a:picLocks noChangeAspect="1"/>
          </p:cNvPicPr>
          <p:nvPr/>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606729" y="3517744"/>
            <a:ext cx="7327832" cy="2959100"/>
          </a:xfrm>
          <a:custGeom>
            <a:avLst/>
            <a:gdLst>
              <a:gd name="connsiteX0" fmla="*/ 0 w 7327832"/>
              <a:gd name="connsiteY0" fmla="*/ 0 h 2959100"/>
              <a:gd name="connsiteX1" fmla="*/ 615118 w 7327832"/>
              <a:gd name="connsiteY1" fmla="*/ 0 h 2959100"/>
              <a:gd name="connsiteX2" fmla="*/ 1298581 w 7327832"/>
              <a:gd name="connsiteY2" fmla="*/ 0 h 2959100"/>
              <a:gd name="connsiteX3" fmla="*/ 1777006 w 7327832"/>
              <a:gd name="connsiteY3" fmla="*/ 0 h 2959100"/>
              <a:gd name="connsiteX4" fmla="*/ 2323777 w 7327832"/>
              <a:gd name="connsiteY4" fmla="*/ 0 h 2959100"/>
              <a:gd name="connsiteX5" fmla="*/ 2802202 w 7327832"/>
              <a:gd name="connsiteY5" fmla="*/ 0 h 2959100"/>
              <a:gd name="connsiteX6" fmla="*/ 3485666 w 7327832"/>
              <a:gd name="connsiteY6" fmla="*/ 0 h 2959100"/>
              <a:gd name="connsiteX7" fmla="*/ 4032437 w 7327832"/>
              <a:gd name="connsiteY7" fmla="*/ 0 h 2959100"/>
              <a:gd name="connsiteX8" fmla="*/ 4784247 w 7327832"/>
              <a:gd name="connsiteY8" fmla="*/ 0 h 2959100"/>
              <a:gd name="connsiteX9" fmla="*/ 5536058 w 7327832"/>
              <a:gd name="connsiteY9" fmla="*/ 0 h 2959100"/>
              <a:gd name="connsiteX10" fmla="*/ 6219521 w 7327832"/>
              <a:gd name="connsiteY10" fmla="*/ 0 h 2959100"/>
              <a:gd name="connsiteX11" fmla="*/ 6834639 w 7327832"/>
              <a:gd name="connsiteY11" fmla="*/ 0 h 2959100"/>
              <a:gd name="connsiteX12" fmla="*/ 7327832 w 7327832"/>
              <a:gd name="connsiteY12" fmla="*/ 493193 h 2959100"/>
              <a:gd name="connsiteX13" fmla="*/ 7327832 w 7327832"/>
              <a:gd name="connsiteY13" fmla="*/ 1035693 h 2959100"/>
              <a:gd name="connsiteX14" fmla="*/ 7327832 w 7327832"/>
              <a:gd name="connsiteY14" fmla="*/ 1701487 h 2959100"/>
              <a:gd name="connsiteX15" fmla="*/ 7327832 w 7327832"/>
              <a:gd name="connsiteY15" fmla="*/ 2268646 h 2959100"/>
              <a:gd name="connsiteX16" fmla="*/ 7327832 w 7327832"/>
              <a:gd name="connsiteY16" fmla="*/ 2959100 h 2959100"/>
              <a:gd name="connsiteX17" fmla="*/ 6661665 w 7327832"/>
              <a:gd name="connsiteY17" fmla="*/ 2959100 h 2959100"/>
              <a:gd name="connsiteX18" fmla="*/ 5995499 w 7327832"/>
              <a:gd name="connsiteY18" fmla="*/ 2959100 h 2959100"/>
              <a:gd name="connsiteX19" fmla="*/ 5256054 w 7327832"/>
              <a:gd name="connsiteY19" fmla="*/ 2959100 h 2959100"/>
              <a:gd name="connsiteX20" fmla="*/ 4443331 w 7327832"/>
              <a:gd name="connsiteY20" fmla="*/ 2959100 h 2959100"/>
              <a:gd name="connsiteX21" fmla="*/ 3703886 w 7327832"/>
              <a:gd name="connsiteY21" fmla="*/ 2959100 h 2959100"/>
              <a:gd name="connsiteX22" fmla="*/ 3037719 w 7327832"/>
              <a:gd name="connsiteY22" fmla="*/ 2959100 h 2959100"/>
              <a:gd name="connsiteX23" fmla="*/ 2444831 w 7327832"/>
              <a:gd name="connsiteY23" fmla="*/ 2959100 h 2959100"/>
              <a:gd name="connsiteX24" fmla="*/ 1705386 w 7327832"/>
              <a:gd name="connsiteY24" fmla="*/ 2959100 h 2959100"/>
              <a:gd name="connsiteX25" fmla="*/ 1039220 w 7327832"/>
              <a:gd name="connsiteY25" fmla="*/ 2959100 h 2959100"/>
              <a:gd name="connsiteX26" fmla="*/ 592888 w 7327832"/>
              <a:gd name="connsiteY26" fmla="*/ 2959100 h 2959100"/>
              <a:gd name="connsiteX27" fmla="*/ 0 w 7327832"/>
              <a:gd name="connsiteY27" fmla="*/ 2959100 h 2959100"/>
              <a:gd name="connsiteX28" fmla="*/ 0 w 7327832"/>
              <a:gd name="connsiteY28" fmla="*/ 2337689 h 2959100"/>
              <a:gd name="connsiteX29" fmla="*/ 0 w 7327832"/>
              <a:gd name="connsiteY29" fmla="*/ 1716278 h 2959100"/>
              <a:gd name="connsiteX30" fmla="*/ 0 w 7327832"/>
              <a:gd name="connsiteY30" fmla="*/ 1154049 h 2959100"/>
              <a:gd name="connsiteX31" fmla="*/ 0 w 7327832"/>
              <a:gd name="connsiteY31" fmla="*/ 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327832" h="2959100" fill="none" extrusionOk="0">
                <a:moveTo>
                  <a:pt x="0" y="0"/>
                </a:moveTo>
                <a:cubicBezTo>
                  <a:pt x="164405" y="7567"/>
                  <a:pt x="461155" y="-13397"/>
                  <a:pt x="615118" y="0"/>
                </a:cubicBezTo>
                <a:cubicBezTo>
                  <a:pt x="769081" y="13397"/>
                  <a:pt x="1073818" y="27436"/>
                  <a:pt x="1298581" y="0"/>
                </a:cubicBezTo>
                <a:cubicBezTo>
                  <a:pt x="1523344" y="-27436"/>
                  <a:pt x="1659976" y="-11842"/>
                  <a:pt x="1777006" y="0"/>
                </a:cubicBezTo>
                <a:cubicBezTo>
                  <a:pt x="1894037" y="11842"/>
                  <a:pt x="2115899" y="11774"/>
                  <a:pt x="2323777" y="0"/>
                </a:cubicBezTo>
                <a:cubicBezTo>
                  <a:pt x="2531655" y="-11774"/>
                  <a:pt x="2694565" y="-3640"/>
                  <a:pt x="2802202" y="0"/>
                </a:cubicBezTo>
                <a:cubicBezTo>
                  <a:pt x="2909839" y="3640"/>
                  <a:pt x="3205002" y="29681"/>
                  <a:pt x="3485666" y="0"/>
                </a:cubicBezTo>
                <a:cubicBezTo>
                  <a:pt x="3766330" y="-29681"/>
                  <a:pt x="3886120" y="6600"/>
                  <a:pt x="4032437" y="0"/>
                </a:cubicBezTo>
                <a:cubicBezTo>
                  <a:pt x="4178754" y="-6600"/>
                  <a:pt x="4578356" y="-24523"/>
                  <a:pt x="4784247" y="0"/>
                </a:cubicBezTo>
                <a:cubicBezTo>
                  <a:pt x="4990138" y="24523"/>
                  <a:pt x="5254169" y="32332"/>
                  <a:pt x="5536058" y="0"/>
                </a:cubicBezTo>
                <a:cubicBezTo>
                  <a:pt x="5817947" y="-32332"/>
                  <a:pt x="5983965" y="-33884"/>
                  <a:pt x="6219521" y="0"/>
                </a:cubicBezTo>
                <a:cubicBezTo>
                  <a:pt x="6455077" y="33884"/>
                  <a:pt x="6680046" y="-10237"/>
                  <a:pt x="6834639" y="0"/>
                </a:cubicBezTo>
                <a:cubicBezTo>
                  <a:pt x="7113927" y="-6057"/>
                  <a:pt x="7309690" y="231205"/>
                  <a:pt x="7327832" y="493193"/>
                </a:cubicBezTo>
                <a:cubicBezTo>
                  <a:pt x="7300917" y="683794"/>
                  <a:pt x="7317416" y="851590"/>
                  <a:pt x="7327832" y="1035693"/>
                </a:cubicBezTo>
                <a:cubicBezTo>
                  <a:pt x="7338248" y="1219796"/>
                  <a:pt x="7354328" y="1374611"/>
                  <a:pt x="7327832" y="1701487"/>
                </a:cubicBezTo>
                <a:cubicBezTo>
                  <a:pt x="7301336" y="2028363"/>
                  <a:pt x="7314975" y="2041337"/>
                  <a:pt x="7327832" y="2268646"/>
                </a:cubicBezTo>
                <a:cubicBezTo>
                  <a:pt x="7340689" y="2495955"/>
                  <a:pt x="7327917" y="2788787"/>
                  <a:pt x="7327832" y="2959100"/>
                </a:cubicBezTo>
                <a:cubicBezTo>
                  <a:pt x="7088185" y="2958327"/>
                  <a:pt x="6936977" y="2967762"/>
                  <a:pt x="6661665" y="2959100"/>
                </a:cubicBezTo>
                <a:cubicBezTo>
                  <a:pt x="6386353" y="2950438"/>
                  <a:pt x="6203112" y="2948368"/>
                  <a:pt x="5995499" y="2959100"/>
                </a:cubicBezTo>
                <a:cubicBezTo>
                  <a:pt x="5787886" y="2969832"/>
                  <a:pt x="5495503" y="2967639"/>
                  <a:pt x="5256054" y="2959100"/>
                </a:cubicBezTo>
                <a:cubicBezTo>
                  <a:pt x="5016606" y="2950561"/>
                  <a:pt x="4726916" y="2946317"/>
                  <a:pt x="4443331" y="2959100"/>
                </a:cubicBezTo>
                <a:cubicBezTo>
                  <a:pt x="4159746" y="2971883"/>
                  <a:pt x="4041445" y="2946284"/>
                  <a:pt x="3703886" y="2959100"/>
                </a:cubicBezTo>
                <a:cubicBezTo>
                  <a:pt x="3366328" y="2971916"/>
                  <a:pt x="3170962" y="2935439"/>
                  <a:pt x="3037719" y="2959100"/>
                </a:cubicBezTo>
                <a:cubicBezTo>
                  <a:pt x="2904476" y="2982761"/>
                  <a:pt x="2740394" y="2958506"/>
                  <a:pt x="2444831" y="2959100"/>
                </a:cubicBezTo>
                <a:cubicBezTo>
                  <a:pt x="2149268" y="2959694"/>
                  <a:pt x="2063168" y="2977066"/>
                  <a:pt x="1705386" y="2959100"/>
                </a:cubicBezTo>
                <a:cubicBezTo>
                  <a:pt x="1347604" y="2941134"/>
                  <a:pt x="1309138" y="2978197"/>
                  <a:pt x="1039220" y="2959100"/>
                </a:cubicBezTo>
                <a:cubicBezTo>
                  <a:pt x="769302" y="2940003"/>
                  <a:pt x="762985" y="2973761"/>
                  <a:pt x="592888" y="2959100"/>
                </a:cubicBezTo>
                <a:cubicBezTo>
                  <a:pt x="422791" y="2944439"/>
                  <a:pt x="181696" y="2979395"/>
                  <a:pt x="0" y="2959100"/>
                </a:cubicBezTo>
                <a:cubicBezTo>
                  <a:pt x="10625" y="2691907"/>
                  <a:pt x="-6793" y="2593071"/>
                  <a:pt x="0" y="2337689"/>
                </a:cubicBezTo>
                <a:cubicBezTo>
                  <a:pt x="6793" y="2082307"/>
                  <a:pt x="29732" y="2002025"/>
                  <a:pt x="0" y="1716278"/>
                </a:cubicBezTo>
                <a:cubicBezTo>
                  <a:pt x="-29732" y="1430531"/>
                  <a:pt x="19476" y="1314777"/>
                  <a:pt x="0" y="1154049"/>
                </a:cubicBezTo>
                <a:cubicBezTo>
                  <a:pt x="-19476" y="993321"/>
                  <a:pt x="-24732" y="255663"/>
                  <a:pt x="0" y="0"/>
                </a:cubicBezTo>
                <a:close/>
              </a:path>
              <a:path w="7327832" h="2959100" stroke="0" extrusionOk="0">
                <a:moveTo>
                  <a:pt x="0" y="0"/>
                </a:moveTo>
                <a:cubicBezTo>
                  <a:pt x="235167" y="18674"/>
                  <a:pt x="563674" y="22008"/>
                  <a:pt x="751810" y="0"/>
                </a:cubicBezTo>
                <a:cubicBezTo>
                  <a:pt x="939946" y="-22008"/>
                  <a:pt x="1256686" y="2297"/>
                  <a:pt x="1503621" y="0"/>
                </a:cubicBezTo>
                <a:cubicBezTo>
                  <a:pt x="1750556" y="-2297"/>
                  <a:pt x="1791975" y="-7288"/>
                  <a:pt x="1982045" y="0"/>
                </a:cubicBezTo>
                <a:cubicBezTo>
                  <a:pt x="2172115" y="7288"/>
                  <a:pt x="2601143" y="35476"/>
                  <a:pt x="2802202" y="0"/>
                </a:cubicBezTo>
                <a:cubicBezTo>
                  <a:pt x="3003261" y="-35476"/>
                  <a:pt x="3164537" y="9164"/>
                  <a:pt x="3348973" y="0"/>
                </a:cubicBezTo>
                <a:cubicBezTo>
                  <a:pt x="3533409" y="-9164"/>
                  <a:pt x="3601816" y="1472"/>
                  <a:pt x="3827398" y="0"/>
                </a:cubicBezTo>
                <a:cubicBezTo>
                  <a:pt x="4052981" y="-1472"/>
                  <a:pt x="4083410" y="8037"/>
                  <a:pt x="4305823" y="0"/>
                </a:cubicBezTo>
                <a:cubicBezTo>
                  <a:pt x="4528237" y="-8037"/>
                  <a:pt x="4624903" y="19353"/>
                  <a:pt x="4920940" y="0"/>
                </a:cubicBezTo>
                <a:cubicBezTo>
                  <a:pt x="5216977" y="-19353"/>
                  <a:pt x="5345134" y="-22287"/>
                  <a:pt x="5604404" y="0"/>
                </a:cubicBezTo>
                <a:cubicBezTo>
                  <a:pt x="5863674" y="22287"/>
                  <a:pt x="6341042" y="29771"/>
                  <a:pt x="6834639" y="0"/>
                </a:cubicBezTo>
                <a:cubicBezTo>
                  <a:pt x="7064334" y="39834"/>
                  <a:pt x="7304094" y="257749"/>
                  <a:pt x="7327832" y="493193"/>
                </a:cubicBezTo>
                <a:cubicBezTo>
                  <a:pt x="7339063" y="672670"/>
                  <a:pt x="7325603" y="823921"/>
                  <a:pt x="7327832" y="1109670"/>
                </a:cubicBezTo>
                <a:cubicBezTo>
                  <a:pt x="7330061" y="1395419"/>
                  <a:pt x="7300552" y="1433784"/>
                  <a:pt x="7327832" y="1701487"/>
                </a:cubicBezTo>
                <a:cubicBezTo>
                  <a:pt x="7355112" y="1969190"/>
                  <a:pt x="7324853" y="2100121"/>
                  <a:pt x="7327832" y="2317964"/>
                </a:cubicBezTo>
                <a:cubicBezTo>
                  <a:pt x="7330811" y="2535807"/>
                  <a:pt x="7305225" y="2697796"/>
                  <a:pt x="7327832" y="2959100"/>
                </a:cubicBezTo>
                <a:cubicBezTo>
                  <a:pt x="7115660" y="2942308"/>
                  <a:pt x="7025943" y="2938620"/>
                  <a:pt x="6881500" y="2959100"/>
                </a:cubicBezTo>
                <a:cubicBezTo>
                  <a:pt x="6737057" y="2979580"/>
                  <a:pt x="6410759" y="2990621"/>
                  <a:pt x="6215334" y="2959100"/>
                </a:cubicBezTo>
                <a:cubicBezTo>
                  <a:pt x="6019909" y="2927579"/>
                  <a:pt x="5671381" y="2980028"/>
                  <a:pt x="5402611" y="2959100"/>
                </a:cubicBezTo>
                <a:cubicBezTo>
                  <a:pt x="5133841" y="2938172"/>
                  <a:pt x="5123680" y="2950353"/>
                  <a:pt x="4956279" y="2959100"/>
                </a:cubicBezTo>
                <a:cubicBezTo>
                  <a:pt x="4788878" y="2967847"/>
                  <a:pt x="4423776" y="2960071"/>
                  <a:pt x="4290113" y="2959100"/>
                </a:cubicBezTo>
                <a:cubicBezTo>
                  <a:pt x="4156450" y="2958129"/>
                  <a:pt x="3921994" y="2952234"/>
                  <a:pt x="3623946" y="2959100"/>
                </a:cubicBezTo>
                <a:cubicBezTo>
                  <a:pt x="3325898" y="2965966"/>
                  <a:pt x="3293745" y="2960151"/>
                  <a:pt x="3031058" y="2959100"/>
                </a:cubicBezTo>
                <a:cubicBezTo>
                  <a:pt x="2768371" y="2958049"/>
                  <a:pt x="2650179" y="2940123"/>
                  <a:pt x="2291613" y="2959100"/>
                </a:cubicBezTo>
                <a:cubicBezTo>
                  <a:pt x="1933048" y="2978077"/>
                  <a:pt x="1869990" y="2945881"/>
                  <a:pt x="1552168" y="2959100"/>
                </a:cubicBezTo>
                <a:cubicBezTo>
                  <a:pt x="1234346" y="2972319"/>
                  <a:pt x="1227702" y="2963933"/>
                  <a:pt x="1105836" y="2959100"/>
                </a:cubicBezTo>
                <a:cubicBezTo>
                  <a:pt x="983970" y="2954267"/>
                  <a:pt x="494464" y="2914326"/>
                  <a:pt x="0" y="2959100"/>
                </a:cubicBezTo>
                <a:cubicBezTo>
                  <a:pt x="-25817" y="2706476"/>
                  <a:pt x="-24643" y="2543791"/>
                  <a:pt x="0" y="2426462"/>
                </a:cubicBezTo>
                <a:cubicBezTo>
                  <a:pt x="24643" y="2309133"/>
                  <a:pt x="5102" y="2131460"/>
                  <a:pt x="0" y="1864233"/>
                </a:cubicBezTo>
                <a:cubicBezTo>
                  <a:pt x="-5102" y="1597006"/>
                  <a:pt x="1166" y="1462743"/>
                  <a:pt x="0" y="1272413"/>
                </a:cubicBezTo>
                <a:cubicBezTo>
                  <a:pt x="-1166" y="1082083"/>
                  <a:pt x="-11549" y="896201"/>
                  <a:pt x="0" y="769366"/>
                </a:cubicBezTo>
                <a:cubicBezTo>
                  <a:pt x="11549" y="642531"/>
                  <a:pt x="34399" y="299395"/>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Luật</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 </a:t>
            </a:r>
            <a:r>
              <a:rPr kumimoji="0" lang="en-US" sz="4800" b="1" i="0" u="none" strike="noStrike" kern="1200" cap="none" spc="0" normalizeH="0" baseline="0" noProof="0" dirty="0" err="1">
                <a:ln>
                  <a:noFill/>
                </a:ln>
                <a:solidFill>
                  <a:srgbClr val="FF3399"/>
                </a:solidFill>
                <a:effectLst/>
                <a:uLnTx/>
                <a:uFillTx/>
                <a:latin typeface="#9Slide07 IcielLa Chic Pro Shad" panose="02000506090000020004" pitchFamily="2" charset="0"/>
                <a:ea typeface="+mn-ea"/>
                <a:cs typeface="+mn-cs"/>
              </a:rPr>
              <a:t>chơi</a:t>
            </a:r>
            <a:r>
              <a:rPr kumimoji="0" lang="en-US" sz="4800" b="1" i="0" u="none" strike="noStrike" kern="1200" cap="none" spc="0" normalizeH="0" baseline="0" noProof="0" dirty="0">
                <a:ln>
                  <a:noFill/>
                </a:ln>
                <a:solidFill>
                  <a:srgbClr val="FF3399"/>
                </a:solidFill>
                <a:effectLst/>
                <a:uLnTx/>
                <a:uFillTx/>
                <a:latin typeface="#9Slide07 IcielLa Chic Pro Shad" panose="02000506090000020004"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grpSp>
        <p:nvGrpSpPr>
          <p:cNvPr id="6" name="Group 5">
            <a:extLst>
              <a:ext uri="{FF2B5EF4-FFF2-40B4-BE49-F238E27FC236}">
                <a16:creationId xmlns:a16="http://schemas.microsoft.com/office/drawing/2014/main" id="{122704E7-0903-A463-9FDA-783C26696FEA}"/>
              </a:ext>
            </a:extLst>
          </p:cNvPr>
          <p:cNvGrpSpPr/>
          <p:nvPr/>
        </p:nvGrpSpPr>
        <p:grpSpPr>
          <a:xfrm>
            <a:off x="2586568" y="1002165"/>
            <a:ext cx="7206418" cy="1755760"/>
            <a:chOff x="1139229" y="237274"/>
            <a:chExt cx="7748723" cy="1755760"/>
          </a:xfrm>
        </p:grpSpPr>
        <p:sp>
          <p:nvSpPr>
            <p:cNvPr id="7" name="TextBox 6">
              <a:extLst>
                <a:ext uri="{FF2B5EF4-FFF2-40B4-BE49-F238E27FC236}">
                  <a16:creationId xmlns:a16="http://schemas.microsoft.com/office/drawing/2014/main" id="{E60C6879-8606-961E-78C1-A729F878D6E0}"/>
                </a:ext>
              </a:extLst>
            </p:cNvPr>
            <p:cNvSpPr txBox="1"/>
            <p:nvPr/>
          </p:nvSpPr>
          <p:spPr>
            <a:xfrm>
              <a:off x="1139229" y="238708"/>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254000">
                    <a:solidFill>
                      <a:prstClr val="white"/>
                    </a:solidFill>
                  </a:ln>
                  <a:solidFill>
                    <a:srgbClr val="CC99FF"/>
                  </a:solidFill>
                  <a:effectLst/>
                  <a:uLnTx/>
                  <a:uFillTx/>
                  <a:latin typeface="iCiel Pony" panose="02000000000000000000" pitchFamily="2" charset="0"/>
                  <a:ea typeface="+mn-ea"/>
                  <a:cs typeface="+mn-cs"/>
                </a:rPr>
                <a:t>HÀNH TRÌNH TÌM BẠN CỦA THỎ CON</a:t>
              </a:r>
              <a:endParaRPr kumimoji="0" lang="en-US" sz="5400" b="0" i="0" u="none" strike="noStrike" kern="1200" cap="none" spc="0" normalizeH="0" baseline="0" noProof="0" dirty="0">
                <a:ln w="254000">
                  <a:solidFill>
                    <a:prstClr val="white"/>
                  </a:solidFill>
                </a:ln>
                <a:solidFill>
                  <a:srgbClr val="CC99FF"/>
                </a:solidFill>
                <a:effectLst/>
                <a:uLnTx/>
                <a:uFillTx/>
                <a:latin typeface="iCiel Pony" panose="02000000000000000000" pitchFamily="2" charset="0"/>
                <a:ea typeface="+mn-ea"/>
                <a:cs typeface="+mn-cs"/>
              </a:endParaRPr>
            </a:p>
          </p:txBody>
        </p:sp>
        <p:sp>
          <p:nvSpPr>
            <p:cNvPr id="8" name="TextBox 7">
              <a:extLst>
                <a:ext uri="{FF2B5EF4-FFF2-40B4-BE49-F238E27FC236}">
                  <a16:creationId xmlns:a16="http://schemas.microsoft.com/office/drawing/2014/main" id="{DA077AE8-43CF-056F-9B19-C65893571AAF}"/>
                </a:ext>
              </a:extLst>
            </p:cNvPr>
            <p:cNvSpPr txBox="1"/>
            <p:nvPr/>
          </p:nvSpPr>
          <p:spPr>
            <a:xfrm>
              <a:off x="1139229" y="237274"/>
              <a:ext cx="77487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28575">
                    <a:solidFill>
                      <a:srgbClr val="7030A0"/>
                    </a:solidFill>
                  </a:ln>
                  <a:solidFill>
                    <a:srgbClr val="9900FF"/>
                  </a:solidFill>
                  <a:effectLst/>
                  <a:uLnTx/>
                  <a:uFillTx/>
                  <a:latin typeface="iCiel Pony" panose="02000000000000000000" pitchFamily="2" charset="0"/>
                  <a:ea typeface="+mn-ea"/>
                  <a:cs typeface="+mn-cs"/>
                </a:rPr>
                <a:t>HÀNH TRÌNH TÌM BẠN CỦA THỎ CON</a:t>
              </a:r>
            </a:p>
          </p:txBody>
        </p:sp>
      </p:grpSp>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par>
                          <p:cTn id="11" fill="hold">
                            <p:stCondLst>
                              <p:cond delay="1000"/>
                            </p:stCondLst>
                            <p:childTnLst>
                              <p:par>
                                <p:cTn id="12" presetID="25"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7" dur="1000" fill="hold"/>
                                        <p:tgtEl>
                                          <p:spTgt spid="6"/>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2" name="Hình chữ nhật: Góc Tròn 12">
            <a:extLst>
              <a:ext uri="{FF2B5EF4-FFF2-40B4-BE49-F238E27FC236}">
                <a16:creationId xmlns:a16="http://schemas.microsoft.com/office/drawing/2014/main" id="{A4B58367-BE3E-8CEC-14AD-4648FB46E8D0}"/>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12">
            <a:extLst>
              <a:ext uri="{FF2B5EF4-FFF2-40B4-BE49-F238E27FC236}">
                <a16:creationId xmlns:a16="http://schemas.microsoft.com/office/drawing/2014/main" id="{89AFC31F-1151-426F-77D9-BB19278807A8}"/>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3" name="Nhóm 2">
            <a:extLst>
              <a:ext uri="{FF2B5EF4-FFF2-40B4-BE49-F238E27FC236}">
                <a16:creationId xmlns:a16="http://schemas.microsoft.com/office/drawing/2014/main" id="{A0D5882C-AB0E-F774-6A37-07694553D07F}"/>
              </a:ext>
            </a:extLst>
          </p:cNvPr>
          <p:cNvGrpSpPr/>
          <p:nvPr/>
        </p:nvGrpSpPr>
        <p:grpSpPr>
          <a:xfrm>
            <a:off x="639395" y="1737973"/>
            <a:ext cx="5086528" cy="2205378"/>
            <a:chOff x="380633" y="-116289"/>
            <a:chExt cx="5086528" cy="2205378"/>
          </a:xfrm>
        </p:grpSpPr>
        <p:sp>
          <p:nvSpPr>
            <p:cNvPr id="14" name="Hình chữ nhật: Góc Tròn 15">
              <a:extLst>
                <a:ext uri="{FF2B5EF4-FFF2-40B4-BE49-F238E27FC236}">
                  <a16:creationId xmlns:a16="http://schemas.microsoft.com/office/drawing/2014/main" id="{37606606-BA28-08AC-F29B-0D8E9F198243}"/>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Nhờ</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lớn</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giữ</a:t>
              </a:r>
              <a:r>
                <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5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giùm</a:t>
              </a: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Hình ảnh 7">
              <a:extLst>
                <a:ext uri="{FF2B5EF4-FFF2-40B4-BE49-F238E27FC236}">
                  <a16:creationId xmlns:a16="http://schemas.microsoft.com/office/drawing/2014/main" id="{49080AAE-86BA-6AB3-7D55-27FDD11FE57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6" name="Picture 5">
            <a:extLst>
              <a:ext uri="{FF2B5EF4-FFF2-40B4-BE49-F238E27FC236}">
                <a16:creationId xmlns:a16="http://schemas.microsoft.com/office/drawing/2014/main" id="{8484373E-9C13-E98D-7C43-78DB0FC02174}"/>
              </a:ext>
            </a:extLst>
          </p:cNvPr>
          <p:cNvPicPr>
            <a:picLocks noChangeAspect="1"/>
          </p:cNvPicPr>
          <p:nvPr/>
        </p:nvPicPr>
        <p:blipFill>
          <a:blip r:embed="rId6"/>
          <a:stretch>
            <a:fillRect/>
          </a:stretch>
        </p:blipFill>
        <p:spPr>
          <a:xfrm>
            <a:off x="8096250" y="0"/>
            <a:ext cx="3524250" cy="3790950"/>
          </a:xfrm>
          <a:prstGeom prst="rect">
            <a:avLst/>
          </a:prstGeom>
        </p:spPr>
      </p:pic>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background pattern&#10;&#10;Description automatically generated">
            <a:extLst>
              <a:ext uri="{FF2B5EF4-FFF2-40B4-BE49-F238E27FC236}">
                <a16:creationId xmlns:a16="http://schemas.microsoft.com/office/drawing/2014/main" id="{F3949D93-1ED1-0CE0-E931-920C2C87D1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FD30BBF3-8C4A-6664-10A4-139AE9AAED74}"/>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2511921F-D00E-07DB-40A7-575EF50F79A2}"/>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A2A4FC0C-47A6-DD60-CA35-4CA87FB55AD2}"/>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9" name="Nhóm 2">
            <a:extLst>
              <a:ext uri="{FF2B5EF4-FFF2-40B4-BE49-F238E27FC236}">
                <a16:creationId xmlns:a16="http://schemas.microsoft.com/office/drawing/2014/main" id="{EEFB06C1-A098-EB28-C02A-36816D90E7E5}"/>
              </a:ext>
            </a:extLst>
          </p:cNvPr>
          <p:cNvGrpSpPr/>
          <p:nvPr/>
        </p:nvGrpSpPr>
        <p:grpSpPr>
          <a:xfrm>
            <a:off x="639395" y="1737973"/>
            <a:ext cx="5086528" cy="2205378"/>
            <a:chOff x="380633" y="-116289"/>
            <a:chExt cx="5086528" cy="2205378"/>
          </a:xfrm>
        </p:grpSpPr>
        <p:sp>
          <p:nvSpPr>
            <p:cNvPr id="23" name="Hình chữ nhật: Góc Tròn 15">
              <a:extLst>
                <a:ext uri="{FF2B5EF4-FFF2-40B4-BE49-F238E27FC236}">
                  <a16:creationId xmlns:a16="http://schemas.microsoft.com/office/drawing/2014/main" id="{9F8E1BB7-7D34-BFD3-0D49-5C99C2F91D51}"/>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748048 w 5086528"/>
                        <a:gd name="connsiteY2" fmla="*/ 0 h 1455120"/>
                        <a:gd name="connsiteX3" fmla="*/ 1089994 w 5086528"/>
                        <a:gd name="connsiteY3" fmla="*/ 0 h 1455120"/>
                        <a:gd name="connsiteX4" fmla="*/ 1560169 w 5086528"/>
                        <a:gd name="connsiteY4" fmla="*/ 0 h 1455120"/>
                        <a:gd name="connsiteX5" fmla="*/ 2073088 w 5086528"/>
                        <a:gd name="connsiteY5" fmla="*/ 0 h 1455120"/>
                        <a:gd name="connsiteX6" fmla="*/ 2500520 w 5086528"/>
                        <a:gd name="connsiteY6" fmla="*/ 0 h 1455120"/>
                        <a:gd name="connsiteX7" fmla="*/ 2885210 w 5086528"/>
                        <a:gd name="connsiteY7" fmla="*/ 0 h 1455120"/>
                        <a:gd name="connsiteX8" fmla="*/ 3184412 w 5086528"/>
                        <a:gd name="connsiteY8" fmla="*/ 0 h 1455120"/>
                        <a:gd name="connsiteX9" fmla="*/ 3611844 w 5086528"/>
                        <a:gd name="connsiteY9" fmla="*/ 0 h 1455120"/>
                        <a:gd name="connsiteX10" fmla="*/ 4039277 w 5086528"/>
                        <a:gd name="connsiteY10" fmla="*/ 0 h 1455120"/>
                        <a:gd name="connsiteX11" fmla="*/ 4680425 w 5086528"/>
                        <a:gd name="connsiteY11" fmla="*/ 0 h 1455120"/>
                        <a:gd name="connsiteX12" fmla="*/ 5086528 w 5086528"/>
                        <a:gd name="connsiteY12" fmla="*/ 242524 h 1455120"/>
                        <a:gd name="connsiteX13" fmla="*/ 5086528 w 5086528"/>
                        <a:gd name="connsiteY13" fmla="*/ 465640 h 1455120"/>
                        <a:gd name="connsiteX14" fmla="*/ 5086528 w 5086528"/>
                        <a:gd name="connsiteY14" fmla="*/ 698457 h 1455120"/>
                        <a:gd name="connsiteX15" fmla="*/ 5086528 w 5086528"/>
                        <a:gd name="connsiteY15" fmla="*/ 921573 h 1455120"/>
                        <a:gd name="connsiteX16" fmla="*/ 5086528 w 5086528"/>
                        <a:gd name="connsiteY16" fmla="*/ 1212595 h 1455120"/>
                        <a:gd name="connsiteX17" fmla="*/ 4680425 w 5086528"/>
                        <a:gd name="connsiteY17" fmla="*/ 1455120 h 1455120"/>
                        <a:gd name="connsiteX18" fmla="*/ 4167506 w 5086528"/>
                        <a:gd name="connsiteY18" fmla="*/ 1455120 h 1455120"/>
                        <a:gd name="connsiteX19" fmla="*/ 3654587 w 5086528"/>
                        <a:gd name="connsiteY19" fmla="*/ 1455120 h 1455120"/>
                        <a:gd name="connsiteX20" fmla="*/ 3312642 w 5086528"/>
                        <a:gd name="connsiteY20" fmla="*/ 1455120 h 1455120"/>
                        <a:gd name="connsiteX21" fmla="*/ 2842466 w 5086528"/>
                        <a:gd name="connsiteY21" fmla="*/ 1455120 h 1455120"/>
                        <a:gd name="connsiteX22" fmla="*/ 2543264 w 5086528"/>
                        <a:gd name="connsiteY22" fmla="*/ 1455120 h 1455120"/>
                        <a:gd name="connsiteX23" fmla="*/ 2030345 w 5086528"/>
                        <a:gd name="connsiteY23" fmla="*/ 1455120 h 1455120"/>
                        <a:gd name="connsiteX24" fmla="*/ 1602913 w 5086528"/>
                        <a:gd name="connsiteY24" fmla="*/ 1455120 h 1455120"/>
                        <a:gd name="connsiteX25" fmla="*/ 1132737 w 5086528"/>
                        <a:gd name="connsiteY25" fmla="*/ 1455120 h 1455120"/>
                        <a:gd name="connsiteX26" fmla="*/ 406102 w 5086528"/>
                        <a:gd name="connsiteY26" fmla="*/ 1455120 h 1455120"/>
                        <a:gd name="connsiteX27" fmla="*/ 0 w 5086528"/>
                        <a:gd name="connsiteY27" fmla="*/ 1212595 h 1455120"/>
                        <a:gd name="connsiteX28" fmla="*/ 0 w 5086528"/>
                        <a:gd name="connsiteY28" fmla="*/ 999179 h 1455120"/>
                        <a:gd name="connsiteX29" fmla="*/ 0 w 5086528"/>
                        <a:gd name="connsiteY29" fmla="*/ 785764 h 1455120"/>
                        <a:gd name="connsiteX30" fmla="*/ 0 w 5086528"/>
                        <a:gd name="connsiteY30" fmla="*/ 562647 h 1455120"/>
                        <a:gd name="connsiteX31" fmla="*/ 0 w 5086528"/>
                        <a:gd name="connsiteY31"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 name="connsiteX0" fmla="*/ 0 w 5086528"/>
                        <a:gd name="connsiteY0" fmla="*/ 242524 h 1455120"/>
                        <a:gd name="connsiteX1" fmla="*/ 406102 w 5086528"/>
                        <a:gd name="connsiteY1" fmla="*/ 0 h 1455120"/>
                        <a:gd name="connsiteX2" fmla="*/ 833534 w 5086528"/>
                        <a:gd name="connsiteY2" fmla="*/ 0 h 1455120"/>
                        <a:gd name="connsiteX3" fmla="*/ 1132737 w 5086528"/>
                        <a:gd name="connsiteY3" fmla="*/ 0 h 1455120"/>
                        <a:gd name="connsiteX4" fmla="*/ 1474683 w 5086528"/>
                        <a:gd name="connsiteY4" fmla="*/ 0 h 1455120"/>
                        <a:gd name="connsiteX5" fmla="*/ 1773885 w 5086528"/>
                        <a:gd name="connsiteY5" fmla="*/ 0 h 1455120"/>
                        <a:gd name="connsiteX6" fmla="*/ 2244061 w 5086528"/>
                        <a:gd name="connsiteY6" fmla="*/ 0 h 1455120"/>
                        <a:gd name="connsiteX7" fmla="*/ 2756980 w 5086528"/>
                        <a:gd name="connsiteY7" fmla="*/ 0 h 1455120"/>
                        <a:gd name="connsiteX8" fmla="*/ 3056182 w 5086528"/>
                        <a:gd name="connsiteY8" fmla="*/ 0 h 1455120"/>
                        <a:gd name="connsiteX9" fmla="*/ 3398128 w 5086528"/>
                        <a:gd name="connsiteY9" fmla="*/ 0 h 1455120"/>
                        <a:gd name="connsiteX10" fmla="*/ 3868303 w 5086528"/>
                        <a:gd name="connsiteY10" fmla="*/ 0 h 1455120"/>
                        <a:gd name="connsiteX11" fmla="*/ 4252993 w 5086528"/>
                        <a:gd name="connsiteY11" fmla="*/ 0 h 1455120"/>
                        <a:gd name="connsiteX12" fmla="*/ 4680425 w 5086528"/>
                        <a:gd name="connsiteY12" fmla="*/ 0 h 1455120"/>
                        <a:gd name="connsiteX13" fmla="*/ 5086528 w 5086528"/>
                        <a:gd name="connsiteY13" fmla="*/ 242524 h 1455120"/>
                        <a:gd name="connsiteX14" fmla="*/ 5086528 w 5086528"/>
                        <a:gd name="connsiteY14" fmla="*/ 504443 h 1455120"/>
                        <a:gd name="connsiteX15" fmla="*/ 5086528 w 5086528"/>
                        <a:gd name="connsiteY15" fmla="*/ 717858 h 1455120"/>
                        <a:gd name="connsiteX16" fmla="*/ 5086528 w 5086528"/>
                        <a:gd name="connsiteY16" fmla="*/ 931274 h 1455120"/>
                        <a:gd name="connsiteX17" fmla="*/ 5086528 w 5086528"/>
                        <a:gd name="connsiteY17" fmla="*/ 1212595 h 1455120"/>
                        <a:gd name="connsiteX18" fmla="*/ 4680425 w 5086528"/>
                        <a:gd name="connsiteY18" fmla="*/ 1455120 h 1455120"/>
                        <a:gd name="connsiteX19" fmla="*/ 4338479 w 5086528"/>
                        <a:gd name="connsiteY19" fmla="*/ 1455120 h 1455120"/>
                        <a:gd name="connsiteX20" fmla="*/ 3825560 w 5086528"/>
                        <a:gd name="connsiteY20" fmla="*/ 1455120 h 1455120"/>
                        <a:gd name="connsiteX21" fmla="*/ 3398128 w 5086528"/>
                        <a:gd name="connsiteY21" fmla="*/ 1455120 h 1455120"/>
                        <a:gd name="connsiteX22" fmla="*/ 2927952 w 5086528"/>
                        <a:gd name="connsiteY22" fmla="*/ 1455120 h 1455120"/>
                        <a:gd name="connsiteX23" fmla="*/ 2543264 w 5086528"/>
                        <a:gd name="connsiteY23" fmla="*/ 1455120 h 1455120"/>
                        <a:gd name="connsiteX24" fmla="*/ 2073088 w 5086528"/>
                        <a:gd name="connsiteY24" fmla="*/ 1455120 h 1455120"/>
                        <a:gd name="connsiteX25" fmla="*/ 1773885 w 5086528"/>
                        <a:gd name="connsiteY25" fmla="*/ 1455120 h 1455120"/>
                        <a:gd name="connsiteX26" fmla="*/ 1474683 w 5086528"/>
                        <a:gd name="connsiteY26" fmla="*/ 1455120 h 1455120"/>
                        <a:gd name="connsiteX27" fmla="*/ 1004508 w 5086528"/>
                        <a:gd name="connsiteY27" fmla="*/ 1455120 h 1455120"/>
                        <a:gd name="connsiteX28" fmla="*/ 406102 w 5086528"/>
                        <a:gd name="connsiteY28" fmla="*/ 1455120 h 1455120"/>
                        <a:gd name="connsiteX29" fmla="*/ 0 w 5086528"/>
                        <a:gd name="connsiteY29" fmla="*/ 1212595 h 1455120"/>
                        <a:gd name="connsiteX30" fmla="*/ 0 w 5086528"/>
                        <a:gd name="connsiteY30" fmla="*/ 950675 h 1455120"/>
                        <a:gd name="connsiteX31" fmla="*/ 0 w 5086528"/>
                        <a:gd name="connsiteY31" fmla="*/ 688756 h 1455120"/>
                        <a:gd name="connsiteX32" fmla="*/ 0 w 5086528"/>
                        <a:gd name="connsiteY32" fmla="*/ 475341 h 1455120"/>
                        <a:gd name="connsiteX33" fmla="*/ 0 w 5086528"/>
                        <a:gd name="connsiteY33" fmla="*/ 242524 h 145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1455120" fill="none" extrusionOk="0">
                          <a:moveTo>
                            <a:pt x="0" y="242524"/>
                          </a:moveTo>
                          <a:cubicBezTo>
                            <a:pt x="-52763" y="105584"/>
                            <a:pt x="265485" y="50610"/>
                            <a:pt x="406102" y="0"/>
                          </a:cubicBezTo>
                          <a:cubicBezTo>
                            <a:pt x="578926" y="45299"/>
                            <a:pt x="695735" y="20788"/>
                            <a:pt x="833534" y="0"/>
                          </a:cubicBezTo>
                          <a:cubicBezTo>
                            <a:pt x="920336" y="1181"/>
                            <a:pt x="983294" y="19275"/>
                            <a:pt x="1132737" y="0"/>
                          </a:cubicBezTo>
                          <a:cubicBezTo>
                            <a:pt x="1212840" y="11323"/>
                            <a:pt x="1347211" y="-33401"/>
                            <a:pt x="1474683" y="0"/>
                          </a:cubicBezTo>
                          <a:cubicBezTo>
                            <a:pt x="1584660" y="24520"/>
                            <a:pt x="1692233" y="-12382"/>
                            <a:pt x="1773885" y="0"/>
                          </a:cubicBezTo>
                          <a:cubicBezTo>
                            <a:pt x="1852166" y="-34373"/>
                            <a:pt x="2087095" y="18270"/>
                            <a:pt x="2244061" y="0"/>
                          </a:cubicBezTo>
                          <a:cubicBezTo>
                            <a:pt x="2442633" y="-34126"/>
                            <a:pt x="2575365" y="-499"/>
                            <a:pt x="2756980" y="0"/>
                          </a:cubicBezTo>
                          <a:cubicBezTo>
                            <a:pt x="2927673" y="13952"/>
                            <a:pt x="2966057" y="-8651"/>
                            <a:pt x="3056182" y="0"/>
                          </a:cubicBezTo>
                          <a:cubicBezTo>
                            <a:pt x="3140632" y="28937"/>
                            <a:pt x="3291212" y="-22551"/>
                            <a:pt x="3398128" y="0"/>
                          </a:cubicBezTo>
                          <a:cubicBezTo>
                            <a:pt x="3581777" y="-15594"/>
                            <a:pt x="3724517" y="42584"/>
                            <a:pt x="3868303" y="0"/>
                          </a:cubicBezTo>
                          <a:cubicBezTo>
                            <a:pt x="4049884" y="4061"/>
                            <a:pt x="4145399" y="12497"/>
                            <a:pt x="4252993" y="0"/>
                          </a:cubicBezTo>
                          <a:cubicBezTo>
                            <a:pt x="4414920" y="-6176"/>
                            <a:pt x="4489536" y="-34438"/>
                            <a:pt x="4680425" y="0"/>
                          </a:cubicBezTo>
                          <a:cubicBezTo>
                            <a:pt x="4940863" y="-9306"/>
                            <a:pt x="5134659" y="21800"/>
                            <a:pt x="5086528" y="242524"/>
                          </a:cubicBezTo>
                          <a:cubicBezTo>
                            <a:pt x="5098826" y="330088"/>
                            <a:pt x="5065772" y="434964"/>
                            <a:pt x="5086528" y="504443"/>
                          </a:cubicBezTo>
                          <a:cubicBezTo>
                            <a:pt x="5065727" y="611904"/>
                            <a:pt x="5078627" y="637676"/>
                            <a:pt x="5086528" y="717858"/>
                          </a:cubicBezTo>
                          <a:cubicBezTo>
                            <a:pt x="5089668" y="747937"/>
                            <a:pt x="5073672" y="850206"/>
                            <a:pt x="5086528" y="931274"/>
                          </a:cubicBezTo>
                          <a:cubicBezTo>
                            <a:pt x="5064234" y="1013789"/>
                            <a:pt x="5087165" y="1174916"/>
                            <a:pt x="5086528" y="1212595"/>
                          </a:cubicBezTo>
                          <a:cubicBezTo>
                            <a:pt x="4999381" y="1327477"/>
                            <a:pt x="4850228" y="1409323"/>
                            <a:pt x="4680425" y="1455120"/>
                          </a:cubicBezTo>
                          <a:cubicBezTo>
                            <a:pt x="4613204" y="1439513"/>
                            <a:pt x="4478699" y="1461629"/>
                            <a:pt x="4338479" y="1455120"/>
                          </a:cubicBezTo>
                          <a:cubicBezTo>
                            <a:pt x="4368288" y="1428356"/>
                            <a:pt x="4083626" y="1357817"/>
                            <a:pt x="3825560" y="1455120"/>
                          </a:cubicBezTo>
                          <a:cubicBezTo>
                            <a:pt x="3555959" y="1471859"/>
                            <a:pt x="3485764" y="1429662"/>
                            <a:pt x="3398128" y="1455120"/>
                          </a:cubicBezTo>
                          <a:cubicBezTo>
                            <a:pt x="3217794" y="1484892"/>
                            <a:pt x="3161200" y="1448209"/>
                            <a:pt x="2927952" y="1455120"/>
                          </a:cubicBezTo>
                          <a:cubicBezTo>
                            <a:pt x="2696257" y="1434994"/>
                            <a:pt x="2651549" y="1460135"/>
                            <a:pt x="2543264" y="1455120"/>
                          </a:cubicBezTo>
                          <a:cubicBezTo>
                            <a:pt x="2393899" y="1485333"/>
                            <a:pt x="2339161" y="1453926"/>
                            <a:pt x="2073088" y="1455120"/>
                          </a:cubicBezTo>
                          <a:cubicBezTo>
                            <a:pt x="1856476" y="1443930"/>
                            <a:pt x="1868528" y="1464777"/>
                            <a:pt x="1773885" y="1455120"/>
                          </a:cubicBezTo>
                          <a:cubicBezTo>
                            <a:pt x="1704148" y="1439075"/>
                            <a:pt x="1584508" y="1466696"/>
                            <a:pt x="1474683" y="1455120"/>
                          </a:cubicBezTo>
                          <a:cubicBezTo>
                            <a:pt x="1299516" y="1429343"/>
                            <a:pt x="1145498" y="1476426"/>
                            <a:pt x="1004508" y="1455120"/>
                          </a:cubicBezTo>
                          <a:cubicBezTo>
                            <a:pt x="794232" y="1502144"/>
                            <a:pt x="649056" y="1472225"/>
                            <a:pt x="406102" y="1455120"/>
                          </a:cubicBezTo>
                          <a:cubicBezTo>
                            <a:pt x="118469" y="1435827"/>
                            <a:pt x="-160573" y="1388328"/>
                            <a:pt x="0" y="1212595"/>
                          </a:cubicBezTo>
                          <a:cubicBezTo>
                            <a:pt x="8841" y="1115420"/>
                            <a:pt x="-35546" y="1026478"/>
                            <a:pt x="0" y="950675"/>
                          </a:cubicBezTo>
                          <a:cubicBezTo>
                            <a:pt x="-48024" y="916291"/>
                            <a:pt x="27502" y="777090"/>
                            <a:pt x="0" y="688756"/>
                          </a:cubicBezTo>
                          <a:cubicBezTo>
                            <a:pt x="49991" y="601723"/>
                            <a:pt x="-12291" y="565476"/>
                            <a:pt x="0" y="475341"/>
                          </a:cubicBezTo>
                          <a:cubicBezTo>
                            <a:pt x="42469" y="390692"/>
                            <a:pt x="-14331" y="367838"/>
                            <a:pt x="0" y="242524"/>
                          </a:cubicBezTo>
                          <a:close/>
                        </a:path>
                        <a:path w="5086528" h="1455120" stroke="0" extrusionOk="0">
                          <a:moveTo>
                            <a:pt x="0" y="242524"/>
                          </a:moveTo>
                          <a:cubicBezTo>
                            <a:pt x="-32045" y="31656"/>
                            <a:pt x="163223" y="-48370"/>
                            <a:pt x="406102" y="0"/>
                          </a:cubicBezTo>
                          <a:cubicBezTo>
                            <a:pt x="518110" y="11269"/>
                            <a:pt x="602488" y="-13756"/>
                            <a:pt x="748048" y="0"/>
                          </a:cubicBezTo>
                          <a:cubicBezTo>
                            <a:pt x="866843" y="-34275"/>
                            <a:pt x="1000352" y="1015"/>
                            <a:pt x="1089994" y="0"/>
                          </a:cubicBezTo>
                          <a:cubicBezTo>
                            <a:pt x="1234242" y="16529"/>
                            <a:pt x="1416158" y="-25296"/>
                            <a:pt x="1560169" y="0"/>
                          </a:cubicBezTo>
                          <a:cubicBezTo>
                            <a:pt x="1693334" y="-45701"/>
                            <a:pt x="1926630" y="57186"/>
                            <a:pt x="2073088" y="0"/>
                          </a:cubicBezTo>
                          <a:cubicBezTo>
                            <a:pt x="2137404" y="1746"/>
                            <a:pt x="2354586" y="-35924"/>
                            <a:pt x="2500520" y="0"/>
                          </a:cubicBezTo>
                          <a:cubicBezTo>
                            <a:pt x="2669494" y="-14107"/>
                            <a:pt x="2710599" y="-4986"/>
                            <a:pt x="2885210" y="0"/>
                          </a:cubicBezTo>
                          <a:cubicBezTo>
                            <a:pt x="3043894" y="5012"/>
                            <a:pt x="3048320" y="-6328"/>
                            <a:pt x="3184412" y="0"/>
                          </a:cubicBezTo>
                          <a:cubicBezTo>
                            <a:pt x="3284570" y="11495"/>
                            <a:pt x="3385879" y="15146"/>
                            <a:pt x="3611844" y="0"/>
                          </a:cubicBezTo>
                          <a:cubicBezTo>
                            <a:pt x="3819732" y="-475"/>
                            <a:pt x="3828861" y="-8203"/>
                            <a:pt x="4039277" y="0"/>
                          </a:cubicBezTo>
                          <a:cubicBezTo>
                            <a:pt x="4220836" y="91893"/>
                            <a:pt x="4460850" y="110348"/>
                            <a:pt x="4680425" y="0"/>
                          </a:cubicBezTo>
                          <a:cubicBezTo>
                            <a:pt x="4847634" y="-86999"/>
                            <a:pt x="5039767" y="170287"/>
                            <a:pt x="5086528" y="242524"/>
                          </a:cubicBezTo>
                          <a:cubicBezTo>
                            <a:pt x="5076625" y="337051"/>
                            <a:pt x="5096222" y="355182"/>
                            <a:pt x="5086528" y="465640"/>
                          </a:cubicBezTo>
                          <a:cubicBezTo>
                            <a:pt x="5107904" y="580295"/>
                            <a:pt x="5098394" y="605221"/>
                            <a:pt x="5086528" y="698457"/>
                          </a:cubicBezTo>
                          <a:cubicBezTo>
                            <a:pt x="5049928" y="757004"/>
                            <a:pt x="5086903" y="878924"/>
                            <a:pt x="5086528" y="921573"/>
                          </a:cubicBezTo>
                          <a:cubicBezTo>
                            <a:pt x="5044738" y="982986"/>
                            <a:pt x="5064403" y="1141257"/>
                            <a:pt x="5086528" y="1212595"/>
                          </a:cubicBezTo>
                          <a:cubicBezTo>
                            <a:pt x="5068005" y="1364951"/>
                            <a:pt x="4916316" y="1399510"/>
                            <a:pt x="4680425" y="1455120"/>
                          </a:cubicBezTo>
                          <a:cubicBezTo>
                            <a:pt x="4603558" y="1402727"/>
                            <a:pt x="4436268" y="1410372"/>
                            <a:pt x="4167506" y="1455120"/>
                          </a:cubicBezTo>
                          <a:cubicBezTo>
                            <a:pt x="3899067" y="1450120"/>
                            <a:pt x="3877964" y="1446098"/>
                            <a:pt x="3654587" y="1455120"/>
                          </a:cubicBezTo>
                          <a:cubicBezTo>
                            <a:pt x="3448853" y="1463678"/>
                            <a:pt x="3459059" y="1450516"/>
                            <a:pt x="3312642" y="1455120"/>
                          </a:cubicBezTo>
                          <a:cubicBezTo>
                            <a:pt x="3169929" y="1499543"/>
                            <a:pt x="3093539" y="1433749"/>
                            <a:pt x="2842466" y="1455120"/>
                          </a:cubicBezTo>
                          <a:cubicBezTo>
                            <a:pt x="2621294" y="1448659"/>
                            <a:pt x="2637102" y="1451021"/>
                            <a:pt x="2543264" y="1455120"/>
                          </a:cubicBezTo>
                          <a:cubicBezTo>
                            <a:pt x="2363239" y="1431789"/>
                            <a:pt x="2186073" y="1427084"/>
                            <a:pt x="2030345" y="1455120"/>
                          </a:cubicBezTo>
                          <a:cubicBezTo>
                            <a:pt x="1843677" y="1445962"/>
                            <a:pt x="1774503" y="1480592"/>
                            <a:pt x="1602913" y="1455120"/>
                          </a:cubicBezTo>
                          <a:cubicBezTo>
                            <a:pt x="1437446" y="1462659"/>
                            <a:pt x="1349150" y="1459337"/>
                            <a:pt x="1132737" y="1455120"/>
                          </a:cubicBezTo>
                          <a:cubicBezTo>
                            <a:pt x="976647" y="1417649"/>
                            <a:pt x="558872" y="1421305"/>
                            <a:pt x="406102" y="1455120"/>
                          </a:cubicBezTo>
                          <a:cubicBezTo>
                            <a:pt x="234429" y="1466815"/>
                            <a:pt x="-91941" y="1406665"/>
                            <a:pt x="0" y="1212595"/>
                          </a:cubicBezTo>
                          <a:cubicBezTo>
                            <a:pt x="75357" y="1173979"/>
                            <a:pt x="-35939" y="1062840"/>
                            <a:pt x="0" y="999179"/>
                          </a:cubicBezTo>
                          <a:cubicBezTo>
                            <a:pt x="-10812" y="893198"/>
                            <a:pt x="9830" y="860612"/>
                            <a:pt x="0" y="785764"/>
                          </a:cubicBezTo>
                          <a:cubicBezTo>
                            <a:pt x="7865" y="689444"/>
                            <a:pt x="19142" y="665230"/>
                            <a:pt x="0" y="562647"/>
                          </a:cubicBezTo>
                          <a:cubicBezTo>
                            <a:pt x="17101" y="502813"/>
                            <a:pt x="26554" y="324623"/>
                            <a:pt x="0" y="242524"/>
                          </a:cubicBezTo>
                          <a:close/>
                        </a:path>
                        <a:path w="5086528" h="1455120" fill="none" stroke="0" extrusionOk="0">
                          <a:moveTo>
                            <a:pt x="0" y="242524"/>
                          </a:moveTo>
                          <a:cubicBezTo>
                            <a:pt x="-27472" y="104004"/>
                            <a:pt x="155048" y="30526"/>
                            <a:pt x="406102" y="0"/>
                          </a:cubicBezTo>
                          <a:cubicBezTo>
                            <a:pt x="602647" y="15489"/>
                            <a:pt x="749009" y="11080"/>
                            <a:pt x="833534" y="0"/>
                          </a:cubicBezTo>
                          <a:cubicBezTo>
                            <a:pt x="960692" y="8470"/>
                            <a:pt x="991039" y="-4002"/>
                            <a:pt x="1132737" y="0"/>
                          </a:cubicBezTo>
                          <a:cubicBezTo>
                            <a:pt x="1281436" y="9552"/>
                            <a:pt x="1319339" y="-9856"/>
                            <a:pt x="1474683" y="0"/>
                          </a:cubicBezTo>
                          <a:cubicBezTo>
                            <a:pt x="1594821" y="9984"/>
                            <a:pt x="1635070" y="-5209"/>
                            <a:pt x="1773885" y="0"/>
                          </a:cubicBezTo>
                          <a:cubicBezTo>
                            <a:pt x="1894272" y="-32094"/>
                            <a:pt x="2043048" y="-24424"/>
                            <a:pt x="2244061" y="0"/>
                          </a:cubicBezTo>
                          <a:cubicBezTo>
                            <a:pt x="2450628" y="-45097"/>
                            <a:pt x="2588663" y="22033"/>
                            <a:pt x="2756980" y="0"/>
                          </a:cubicBezTo>
                          <a:cubicBezTo>
                            <a:pt x="2924542" y="12839"/>
                            <a:pt x="2960493" y="-13620"/>
                            <a:pt x="3056182" y="0"/>
                          </a:cubicBezTo>
                          <a:cubicBezTo>
                            <a:pt x="3171993" y="15234"/>
                            <a:pt x="3230513" y="1113"/>
                            <a:pt x="3398128" y="0"/>
                          </a:cubicBezTo>
                          <a:cubicBezTo>
                            <a:pt x="3509353" y="14887"/>
                            <a:pt x="3731561" y="-5336"/>
                            <a:pt x="3868303" y="0"/>
                          </a:cubicBezTo>
                          <a:cubicBezTo>
                            <a:pt x="3980434" y="8805"/>
                            <a:pt x="4067250" y="16067"/>
                            <a:pt x="4252993" y="0"/>
                          </a:cubicBezTo>
                          <a:cubicBezTo>
                            <a:pt x="4359195" y="-12895"/>
                            <a:pt x="4467323" y="-7828"/>
                            <a:pt x="4680425" y="0"/>
                          </a:cubicBezTo>
                          <a:cubicBezTo>
                            <a:pt x="4803433" y="50420"/>
                            <a:pt x="5084435" y="123944"/>
                            <a:pt x="5086528" y="242524"/>
                          </a:cubicBezTo>
                          <a:cubicBezTo>
                            <a:pt x="5137775" y="292655"/>
                            <a:pt x="5095558" y="378164"/>
                            <a:pt x="5086528" y="504443"/>
                          </a:cubicBezTo>
                          <a:cubicBezTo>
                            <a:pt x="5068111" y="613735"/>
                            <a:pt x="5058744" y="653618"/>
                            <a:pt x="5086528" y="717858"/>
                          </a:cubicBezTo>
                          <a:cubicBezTo>
                            <a:pt x="5091299" y="764831"/>
                            <a:pt x="5136543" y="877878"/>
                            <a:pt x="5086528" y="931274"/>
                          </a:cubicBezTo>
                          <a:cubicBezTo>
                            <a:pt x="5065132" y="990465"/>
                            <a:pt x="5048673" y="1168177"/>
                            <a:pt x="5086528" y="1212595"/>
                          </a:cubicBezTo>
                          <a:cubicBezTo>
                            <a:pt x="5092365" y="1359640"/>
                            <a:pt x="4844715" y="1480606"/>
                            <a:pt x="4680425" y="1455120"/>
                          </a:cubicBezTo>
                          <a:cubicBezTo>
                            <a:pt x="4604969" y="1434655"/>
                            <a:pt x="4471837" y="1466805"/>
                            <a:pt x="4338479" y="1455120"/>
                          </a:cubicBezTo>
                          <a:cubicBezTo>
                            <a:pt x="4277260" y="1472012"/>
                            <a:pt x="4098833" y="1466441"/>
                            <a:pt x="3825560" y="1455120"/>
                          </a:cubicBezTo>
                          <a:cubicBezTo>
                            <a:pt x="3585566" y="1466253"/>
                            <a:pt x="3554344" y="1458699"/>
                            <a:pt x="3398128" y="1455120"/>
                          </a:cubicBezTo>
                          <a:cubicBezTo>
                            <a:pt x="3240301" y="1441566"/>
                            <a:pt x="3121094" y="1474908"/>
                            <a:pt x="2927952" y="1455120"/>
                          </a:cubicBezTo>
                          <a:cubicBezTo>
                            <a:pt x="2706983" y="1429756"/>
                            <a:pt x="2640121" y="1454020"/>
                            <a:pt x="2543264" y="1455120"/>
                          </a:cubicBezTo>
                          <a:cubicBezTo>
                            <a:pt x="2431666" y="1460389"/>
                            <a:pt x="2292401" y="1460393"/>
                            <a:pt x="2073088" y="1455120"/>
                          </a:cubicBezTo>
                          <a:cubicBezTo>
                            <a:pt x="1846247" y="1446134"/>
                            <a:pt x="1862316" y="1464210"/>
                            <a:pt x="1773885" y="1455120"/>
                          </a:cubicBezTo>
                          <a:cubicBezTo>
                            <a:pt x="1698367" y="1444913"/>
                            <a:pt x="1551583" y="1456308"/>
                            <a:pt x="1474683" y="1455120"/>
                          </a:cubicBezTo>
                          <a:cubicBezTo>
                            <a:pt x="1342506" y="1481681"/>
                            <a:pt x="1235513" y="1442053"/>
                            <a:pt x="1004508" y="1455120"/>
                          </a:cubicBezTo>
                          <a:cubicBezTo>
                            <a:pt x="797319" y="1460233"/>
                            <a:pt x="720599" y="1444249"/>
                            <a:pt x="406102" y="1455120"/>
                          </a:cubicBezTo>
                          <a:cubicBezTo>
                            <a:pt x="226642" y="1438494"/>
                            <a:pt x="-122207" y="1324119"/>
                            <a:pt x="0" y="1212595"/>
                          </a:cubicBezTo>
                          <a:cubicBezTo>
                            <a:pt x="13579" y="1157982"/>
                            <a:pt x="-27025" y="1015198"/>
                            <a:pt x="0" y="950675"/>
                          </a:cubicBezTo>
                          <a:cubicBezTo>
                            <a:pt x="58605" y="844772"/>
                            <a:pt x="-5955" y="789799"/>
                            <a:pt x="0" y="688756"/>
                          </a:cubicBezTo>
                          <a:cubicBezTo>
                            <a:pt x="25767" y="617933"/>
                            <a:pt x="-8132" y="571105"/>
                            <a:pt x="0" y="475341"/>
                          </a:cubicBezTo>
                          <a:cubicBezTo>
                            <a:pt x="17588" y="404258"/>
                            <a:pt x="-3687" y="329872"/>
                            <a:pt x="0" y="242524"/>
                          </a:cubicBezTo>
                          <a:close/>
                        </a:path>
                        <a:path w="5086528" h="1455120" fill="none" stroke="0" extrusionOk="0">
                          <a:moveTo>
                            <a:pt x="0" y="242524"/>
                          </a:moveTo>
                          <a:cubicBezTo>
                            <a:pt x="-22701" y="109707"/>
                            <a:pt x="225625" y="19716"/>
                            <a:pt x="406102" y="0"/>
                          </a:cubicBezTo>
                          <a:cubicBezTo>
                            <a:pt x="560087" y="29965"/>
                            <a:pt x="723767" y="21420"/>
                            <a:pt x="833534" y="0"/>
                          </a:cubicBezTo>
                          <a:cubicBezTo>
                            <a:pt x="929787" y="-7516"/>
                            <a:pt x="1013710" y="-1558"/>
                            <a:pt x="1132737" y="0"/>
                          </a:cubicBezTo>
                          <a:cubicBezTo>
                            <a:pt x="1257844" y="-14359"/>
                            <a:pt x="1340929" y="-15428"/>
                            <a:pt x="1474683" y="0"/>
                          </a:cubicBezTo>
                          <a:cubicBezTo>
                            <a:pt x="1596609" y="19494"/>
                            <a:pt x="1663832" y="-3840"/>
                            <a:pt x="1773885" y="0"/>
                          </a:cubicBezTo>
                          <a:cubicBezTo>
                            <a:pt x="1869953" y="-14431"/>
                            <a:pt x="2019631" y="1131"/>
                            <a:pt x="2244061" y="0"/>
                          </a:cubicBezTo>
                          <a:cubicBezTo>
                            <a:pt x="2461318" y="2202"/>
                            <a:pt x="2594278" y="-41357"/>
                            <a:pt x="2756980" y="0"/>
                          </a:cubicBezTo>
                          <a:cubicBezTo>
                            <a:pt x="2930359" y="20176"/>
                            <a:pt x="2951863" y="-7910"/>
                            <a:pt x="3056182" y="0"/>
                          </a:cubicBezTo>
                          <a:cubicBezTo>
                            <a:pt x="3133586" y="3124"/>
                            <a:pt x="3230857" y="2923"/>
                            <a:pt x="3398128" y="0"/>
                          </a:cubicBezTo>
                          <a:cubicBezTo>
                            <a:pt x="3550523" y="-30590"/>
                            <a:pt x="3727399" y="10387"/>
                            <a:pt x="3868303" y="0"/>
                          </a:cubicBezTo>
                          <a:cubicBezTo>
                            <a:pt x="4002014" y="13262"/>
                            <a:pt x="4144506" y="-13816"/>
                            <a:pt x="4252993" y="0"/>
                          </a:cubicBezTo>
                          <a:cubicBezTo>
                            <a:pt x="4388535" y="12535"/>
                            <a:pt x="4518244" y="-25608"/>
                            <a:pt x="4680425" y="0"/>
                          </a:cubicBezTo>
                          <a:cubicBezTo>
                            <a:pt x="4908207" y="-16277"/>
                            <a:pt x="5101489" y="67907"/>
                            <a:pt x="5086528" y="242524"/>
                          </a:cubicBezTo>
                          <a:cubicBezTo>
                            <a:pt x="5101969" y="312804"/>
                            <a:pt x="5123264" y="398108"/>
                            <a:pt x="5086528" y="504443"/>
                          </a:cubicBezTo>
                          <a:cubicBezTo>
                            <a:pt x="5065631" y="625006"/>
                            <a:pt x="5063335" y="645042"/>
                            <a:pt x="5086528" y="717858"/>
                          </a:cubicBezTo>
                          <a:cubicBezTo>
                            <a:pt x="5098451" y="772158"/>
                            <a:pt x="5109517" y="848102"/>
                            <a:pt x="5086528" y="931274"/>
                          </a:cubicBezTo>
                          <a:cubicBezTo>
                            <a:pt x="5076533" y="991544"/>
                            <a:pt x="5072628" y="1154016"/>
                            <a:pt x="5086528" y="1212595"/>
                          </a:cubicBezTo>
                          <a:cubicBezTo>
                            <a:pt x="4979728" y="1365493"/>
                            <a:pt x="4838208" y="1411467"/>
                            <a:pt x="4680425" y="1455120"/>
                          </a:cubicBezTo>
                          <a:cubicBezTo>
                            <a:pt x="4599937" y="1485124"/>
                            <a:pt x="4446922" y="1441852"/>
                            <a:pt x="4338479" y="1455120"/>
                          </a:cubicBezTo>
                          <a:cubicBezTo>
                            <a:pt x="4294803" y="1452487"/>
                            <a:pt x="4057493" y="1431821"/>
                            <a:pt x="3825560" y="1455120"/>
                          </a:cubicBezTo>
                          <a:cubicBezTo>
                            <a:pt x="3575174" y="1466738"/>
                            <a:pt x="3524018" y="1434013"/>
                            <a:pt x="3398128" y="1455120"/>
                          </a:cubicBezTo>
                          <a:cubicBezTo>
                            <a:pt x="3244174" y="1459918"/>
                            <a:pt x="3159035" y="1468972"/>
                            <a:pt x="2927952" y="1455120"/>
                          </a:cubicBezTo>
                          <a:cubicBezTo>
                            <a:pt x="2707213" y="1451741"/>
                            <a:pt x="2665307" y="1459443"/>
                            <a:pt x="2543264" y="1455120"/>
                          </a:cubicBezTo>
                          <a:cubicBezTo>
                            <a:pt x="2399992" y="1466126"/>
                            <a:pt x="2295341" y="1459303"/>
                            <a:pt x="2073088" y="1455120"/>
                          </a:cubicBezTo>
                          <a:cubicBezTo>
                            <a:pt x="1853106" y="1447766"/>
                            <a:pt x="1866412" y="1457313"/>
                            <a:pt x="1773885" y="1455120"/>
                          </a:cubicBezTo>
                          <a:cubicBezTo>
                            <a:pt x="1716374" y="1437077"/>
                            <a:pt x="1579633" y="1450092"/>
                            <a:pt x="1474683" y="1455120"/>
                          </a:cubicBezTo>
                          <a:cubicBezTo>
                            <a:pt x="1367233" y="1442059"/>
                            <a:pt x="1177273" y="1468022"/>
                            <a:pt x="1004508" y="1455120"/>
                          </a:cubicBezTo>
                          <a:cubicBezTo>
                            <a:pt x="805448" y="1450131"/>
                            <a:pt x="673975" y="1450846"/>
                            <a:pt x="406102" y="1455120"/>
                          </a:cubicBezTo>
                          <a:cubicBezTo>
                            <a:pt x="203938" y="1473682"/>
                            <a:pt x="-96484" y="1341491"/>
                            <a:pt x="0" y="1212595"/>
                          </a:cubicBezTo>
                          <a:cubicBezTo>
                            <a:pt x="72" y="1136401"/>
                            <a:pt x="-10954" y="1013961"/>
                            <a:pt x="0" y="950675"/>
                          </a:cubicBezTo>
                          <a:cubicBezTo>
                            <a:pt x="2817" y="883745"/>
                            <a:pt x="-29555" y="767501"/>
                            <a:pt x="0" y="688756"/>
                          </a:cubicBezTo>
                          <a:cubicBezTo>
                            <a:pt x="55500" y="630395"/>
                            <a:pt x="-31389" y="552516"/>
                            <a:pt x="0" y="475341"/>
                          </a:cubicBezTo>
                          <a:cubicBezTo>
                            <a:pt x="11013" y="390009"/>
                            <a:pt x="-694" y="346887"/>
                            <a:pt x="0" y="242524"/>
                          </a:cubicBezTo>
                          <a:close/>
                        </a:path>
                        <a:path w="5086528" h="1455120" fill="none" stroke="0" extrusionOk="0">
                          <a:moveTo>
                            <a:pt x="0" y="242524"/>
                          </a:moveTo>
                          <a:cubicBezTo>
                            <a:pt x="-10614" y="127989"/>
                            <a:pt x="239897" y="19881"/>
                            <a:pt x="406102" y="0"/>
                          </a:cubicBezTo>
                          <a:cubicBezTo>
                            <a:pt x="576306" y="46582"/>
                            <a:pt x="700062" y="30843"/>
                            <a:pt x="833534" y="0"/>
                          </a:cubicBezTo>
                          <a:cubicBezTo>
                            <a:pt x="917442" y="-5582"/>
                            <a:pt x="993085" y="7440"/>
                            <a:pt x="1132737" y="0"/>
                          </a:cubicBezTo>
                          <a:cubicBezTo>
                            <a:pt x="1234266" y="7433"/>
                            <a:pt x="1340880" y="-13922"/>
                            <a:pt x="1474683" y="0"/>
                          </a:cubicBezTo>
                          <a:cubicBezTo>
                            <a:pt x="1603987" y="-1112"/>
                            <a:pt x="1665642" y="-749"/>
                            <a:pt x="1773885" y="0"/>
                          </a:cubicBezTo>
                          <a:cubicBezTo>
                            <a:pt x="1864737" y="-1987"/>
                            <a:pt x="2058186" y="-25960"/>
                            <a:pt x="2244061" y="0"/>
                          </a:cubicBezTo>
                          <a:cubicBezTo>
                            <a:pt x="2447568" y="997"/>
                            <a:pt x="2584485" y="-25737"/>
                            <a:pt x="2756980" y="0"/>
                          </a:cubicBezTo>
                          <a:cubicBezTo>
                            <a:pt x="2923347" y="14681"/>
                            <a:pt x="2962581" y="-16776"/>
                            <a:pt x="3056182" y="0"/>
                          </a:cubicBezTo>
                          <a:cubicBezTo>
                            <a:pt x="3153339" y="-13839"/>
                            <a:pt x="3263884" y="-9594"/>
                            <a:pt x="3398128" y="0"/>
                          </a:cubicBezTo>
                          <a:cubicBezTo>
                            <a:pt x="3561416" y="-28123"/>
                            <a:pt x="3723923" y="43958"/>
                            <a:pt x="3868303" y="0"/>
                          </a:cubicBezTo>
                          <a:cubicBezTo>
                            <a:pt x="4025440" y="-3360"/>
                            <a:pt x="4132603" y="4304"/>
                            <a:pt x="4252993" y="0"/>
                          </a:cubicBezTo>
                          <a:cubicBezTo>
                            <a:pt x="4400349" y="1965"/>
                            <a:pt x="4494787" y="-25080"/>
                            <a:pt x="4680425" y="0"/>
                          </a:cubicBezTo>
                          <a:cubicBezTo>
                            <a:pt x="4910121" y="3924"/>
                            <a:pt x="5105459" y="40822"/>
                            <a:pt x="5086528" y="242524"/>
                          </a:cubicBezTo>
                          <a:cubicBezTo>
                            <a:pt x="5100004" y="321636"/>
                            <a:pt x="5091351" y="420914"/>
                            <a:pt x="5086528" y="504443"/>
                          </a:cubicBezTo>
                          <a:cubicBezTo>
                            <a:pt x="5063771" y="616109"/>
                            <a:pt x="5072596" y="645181"/>
                            <a:pt x="5086528" y="717858"/>
                          </a:cubicBezTo>
                          <a:cubicBezTo>
                            <a:pt x="5094713" y="764757"/>
                            <a:pt x="5094728" y="860367"/>
                            <a:pt x="5086528" y="931274"/>
                          </a:cubicBezTo>
                          <a:cubicBezTo>
                            <a:pt x="5066163" y="1006375"/>
                            <a:pt x="5079784" y="1160246"/>
                            <a:pt x="5086528" y="1212595"/>
                          </a:cubicBezTo>
                          <a:cubicBezTo>
                            <a:pt x="5012470" y="1337914"/>
                            <a:pt x="4838338" y="1424478"/>
                            <a:pt x="4680425" y="1455120"/>
                          </a:cubicBezTo>
                          <a:cubicBezTo>
                            <a:pt x="4627798" y="1470860"/>
                            <a:pt x="4482231" y="1460820"/>
                            <a:pt x="4338479" y="1455120"/>
                          </a:cubicBezTo>
                          <a:cubicBezTo>
                            <a:pt x="4309631" y="1462920"/>
                            <a:pt x="4103321" y="1400155"/>
                            <a:pt x="3825560" y="1455120"/>
                          </a:cubicBezTo>
                          <a:cubicBezTo>
                            <a:pt x="3557947" y="1464228"/>
                            <a:pt x="3506627" y="1450904"/>
                            <a:pt x="3398128" y="1455120"/>
                          </a:cubicBezTo>
                          <a:cubicBezTo>
                            <a:pt x="3225828" y="1472567"/>
                            <a:pt x="3151120" y="1456263"/>
                            <a:pt x="2927952" y="1455120"/>
                          </a:cubicBezTo>
                          <a:cubicBezTo>
                            <a:pt x="2697928" y="1437955"/>
                            <a:pt x="2650106" y="1450033"/>
                            <a:pt x="2543264" y="1455120"/>
                          </a:cubicBezTo>
                          <a:cubicBezTo>
                            <a:pt x="2400329" y="1473298"/>
                            <a:pt x="2329082" y="1457442"/>
                            <a:pt x="2073088" y="1455120"/>
                          </a:cubicBezTo>
                          <a:cubicBezTo>
                            <a:pt x="1855675" y="1443296"/>
                            <a:pt x="1867976" y="1462218"/>
                            <a:pt x="1773885" y="1455120"/>
                          </a:cubicBezTo>
                          <a:cubicBezTo>
                            <a:pt x="1710769" y="1423996"/>
                            <a:pt x="1600659" y="1455962"/>
                            <a:pt x="1474683" y="1455120"/>
                          </a:cubicBezTo>
                          <a:cubicBezTo>
                            <a:pt x="1303939" y="1436763"/>
                            <a:pt x="1159736" y="1503209"/>
                            <a:pt x="1004508" y="1455120"/>
                          </a:cubicBezTo>
                          <a:cubicBezTo>
                            <a:pt x="799138" y="1463587"/>
                            <a:pt x="667756" y="1452938"/>
                            <a:pt x="406102" y="1455120"/>
                          </a:cubicBezTo>
                          <a:cubicBezTo>
                            <a:pt x="193580" y="1456331"/>
                            <a:pt x="-137178" y="1348795"/>
                            <a:pt x="0" y="1212595"/>
                          </a:cubicBezTo>
                          <a:cubicBezTo>
                            <a:pt x="4952" y="1110419"/>
                            <a:pt x="-25824" y="1024493"/>
                            <a:pt x="0" y="950675"/>
                          </a:cubicBezTo>
                          <a:cubicBezTo>
                            <a:pt x="-24079" y="893246"/>
                            <a:pt x="10882" y="773062"/>
                            <a:pt x="0" y="688756"/>
                          </a:cubicBezTo>
                          <a:cubicBezTo>
                            <a:pt x="53553" y="611305"/>
                            <a:pt x="-20170" y="559737"/>
                            <a:pt x="0" y="475341"/>
                          </a:cubicBezTo>
                          <a:cubicBezTo>
                            <a:pt x="33888" y="391426"/>
                            <a:pt x="-4460" y="345181"/>
                            <a:pt x="0" y="24252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Nuôi</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heo</a:t>
              </a:r>
              <a:r>
                <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đất</a:t>
              </a:r>
              <a:endParaRPr kumimoji="0" lang="en-US" sz="5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4" name="Hình ảnh 7">
              <a:extLst>
                <a:ext uri="{FF2B5EF4-FFF2-40B4-BE49-F238E27FC236}">
                  <a16:creationId xmlns:a16="http://schemas.microsoft.com/office/drawing/2014/main" id="{251B2C44-7D97-CD1D-20A2-6EBB41E761E9}"/>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7" name="Picture 26">
            <a:extLst>
              <a:ext uri="{FF2B5EF4-FFF2-40B4-BE49-F238E27FC236}">
                <a16:creationId xmlns:a16="http://schemas.microsoft.com/office/drawing/2014/main" id="{547DDE25-B003-ACE1-C438-7782D08C4D6D}"/>
              </a:ext>
            </a:extLst>
          </p:cNvPr>
          <p:cNvPicPr>
            <a:picLocks noChangeAspect="1"/>
          </p:cNvPicPr>
          <p:nvPr/>
        </p:nvPicPr>
        <p:blipFill>
          <a:blip r:embed="rId6"/>
          <a:stretch>
            <a:fillRect/>
          </a:stretch>
        </p:blipFill>
        <p:spPr>
          <a:xfrm>
            <a:off x="8167687" y="147637"/>
            <a:ext cx="3419475" cy="3648075"/>
          </a:xfrm>
          <a:prstGeom prst="rect">
            <a:avLst/>
          </a:prstGeom>
        </p:spPr>
      </p:pic>
    </p:spTree>
    <p:extLst>
      <p:ext uri="{BB962C8B-B14F-4D97-AF65-F5344CB8AC3E}">
        <p14:creationId xmlns:p14="http://schemas.microsoft.com/office/powerpoint/2010/main" val="47145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ackground pattern&#10;&#10;Description automatically generated">
            <a:extLst>
              <a:ext uri="{FF2B5EF4-FFF2-40B4-BE49-F238E27FC236}">
                <a16:creationId xmlns:a16="http://schemas.microsoft.com/office/drawing/2014/main" id="{01C43394-247F-B6FC-4B41-5CA9643A34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9">
            <a:extLst>
              <a:ext uri="{FF2B5EF4-FFF2-40B4-BE49-F238E27FC236}">
                <a16:creationId xmlns:a16="http://schemas.microsoft.com/office/drawing/2014/main" id="{E7D35CC6-8F06-A2B8-C885-F9209E0A97E6}"/>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7" name="Hình chữ nhật: Góc Tròn 12">
            <a:extLst>
              <a:ext uri="{FF2B5EF4-FFF2-40B4-BE49-F238E27FC236}">
                <a16:creationId xmlns:a16="http://schemas.microsoft.com/office/drawing/2014/main" id="{74D0EF8C-494D-2803-81CC-2538EE5FDE23}"/>
              </a:ext>
            </a:extLst>
          </p:cNvPr>
          <p:cNvSpPr/>
          <p:nvPr/>
        </p:nvSpPr>
        <p:spPr>
          <a:xfrm>
            <a:off x="230061" y="257176"/>
            <a:ext cx="7066089" cy="1506398"/>
          </a:xfrm>
          <a:custGeom>
            <a:avLst/>
            <a:gdLst>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57291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5318973 w 11674071"/>
              <a:gd name="connsiteY33" fmla="*/ 1289009 h 1289009"/>
              <a:gd name="connsiteX34" fmla="*/ 4861891 w 11674071"/>
              <a:gd name="connsiteY34" fmla="*/ 1289009 h 1289009"/>
              <a:gd name="connsiteX35" fmla="*/ 4367451 w 11674071"/>
              <a:gd name="connsiteY35" fmla="*/ 1289009 h 1289009"/>
              <a:gd name="connsiteX36" fmla="*/ 3776871 w 11674071"/>
              <a:gd name="connsiteY36" fmla="*/ 1289009 h 1289009"/>
              <a:gd name="connsiteX37" fmla="*/ 3282432 w 11674071"/>
              <a:gd name="connsiteY37" fmla="*/ 1289009 h 1289009"/>
              <a:gd name="connsiteX38" fmla="*/ 2595709 w 11674071"/>
              <a:gd name="connsiteY38" fmla="*/ 1289009 h 1289009"/>
              <a:gd name="connsiteX39" fmla="*/ 1716706 w 11674071"/>
              <a:gd name="connsiteY39" fmla="*/ 1289009 h 1289009"/>
              <a:gd name="connsiteX40" fmla="*/ 1029985 w 11674071"/>
              <a:gd name="connsiteY40" fmla="*/ 1289009 h 1289009"/>
              <a:gd name="connsiteX41" fmla="*/ 0 w 11674071"/>
              <a:gd name="connsiteY41" fmla="*/ 1074169 h 1289009"/>
              <a:gd name="connsiteX42" fmla="*/ 0 w 11674071"/>
              <a:gd name="connsiteY42" fmla="*/ 939541 h 1289009"/>
              <a:gd name="connsiteX43" fmla="*/ 0 w 11674071"/>
              <a:gd name="connsiteY43" fmla="*/ 804912 h 1289009"/>
              <a:gd name="connsiteX44" fmla="*/ 0 w 11674071"/>
              <a:gd name="connsiteY44" fmla="*/ 670284 h 1289009"/>
              <a:gd name="connsiteX45" fmla="*/ 0 w 11674071"/>
              <a:gd name="connsiteY45" fmla="*/ 535655 h 1289009"/>
              <a:gd name="connsiteX46" fmla="*/ 0 w 11674071"/>
              <a:gd name="connsiteY46" fmla="*/ 409620 h 1289009"/>
              <a:gd name="connsiteX47" fmla="*/ 0 w 11674071"/>
              <a:gd name="connsiteY47" fmla="*/ 214839 h 1289009"/>
              <a:gd name="connsiteX0" fmla="*/ 0 w 11674071"/>
              <a:gd name="connsiteY0" fmla="*/ 214839 h 1289009"/>
              <a:gd name="connsiteX1" fmla="*/ 1029985 w 11674071"/>
              <a:gd name="connsiteY1" fmla="*/ 0 h 1289009"/>
              <a:gd name="connsiteX2" fmla="*/ 1524424 w 11674071"/>
              <a:gd name="connsiteY2" fmla="*/ 0 h 1289009"/>
              <a:gd name="connsiteX3" fmla="*/ 2018863 w 11674071"/>
              <a:gd name="connsiteY3" fmla="*/ 0 h 1289009"/>
              <a:gd name="connsiteX4" fmla="*/ 2801726 w 11674071"/>
              <a:gd name="connsiteY4" fmla="*/ 0 h 1289009"/>
              <a:gd name="connsiteX5" fmla="*/ 3680730 w 11674071"/>
              <a:gd name="connsiteY5" fmla="*/ 0 h 1289009"/>
              <a:gd name="connsiteX6" fmla="*/ 4367451 w 11674071"/>
              <a:gd name="connsiteY6" fmla="*/ 0 h 1289009"/>
              <a:gd name="connsiteX7" fmla="*/ 4958031 w 11674071"/>
              <a:gd name="connsiteY7" fmla="*/ 0 h 1289009"/>
              <a:gd name="connsiteX8" fmla="*/ 5356330 w 11674071"/>
              <a:gd name="connsiteY8" fmla="*/ 0 h 1289009"/>
              <a:gd name="connsiteX9" fmla="*/ 6043051 w 11674071"/>
              <a:gd name="connsiteY9" fmla="*/ 0 h 1289009"/>
              <a:gd name="connsiteX10" fmla="*/ 6729773 w 11674071"/>
              <a:gd name="connsiteY10" fmla="*/ 0 h 1289009"/>
              <a:gd name="connsiteX11" fmla="*/ 7224213 w 11674071"/>
              <a:gd name="connsiteY11" fmla="*/ 0 h 1289009"/>
              <a:gd name="connsiteX12" fmla="*/ 7622511 w 11674071"/>
              <a:gd name="connsiteY12" fmla="*/ 0 h 1289009"/>
              <a:gd name="connsiteX13" fmla="*/ 8020810 w 11674071"/>
              <a:gd name="connsiteY13" fmla="*/ 0 h 1289009"/>
              <a:gd name="connsiteX14" fmla="*/ 8899812 w 11674071"/>
              <a:gd name="connsiteY14" fmla="*/ 0 h 1289009"/>
              <a:gd name="connsiteX15" fmla="*/ 9490393 w 11674071"/>
              <a:gd name="connsiteY15" fmla="*/ 0 h 1289009"/>
              <a:gd name="connsiteX16" fmla="*/ 9984832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75247 h 1289009"/>
              <a:gd name="connsiteX20" fmla="*/ 11674070 w 11674071"/>
              <a:gd name="connsiteY20" fmla="*/ 535655 h 1289009"/>
              <a:gd name="connsiteX21" fmla="*/ 11674070 w 11674071"/>
              <a:gd name="connsiteY21" fmla="*/ 661691 h 1289009"/>
              <a:gd name="connsiteX22" fmla="*/ 11674070 w 11674071"/>
              <a:gd name="connsiteY22" fmla="*/ 813506 h 1289009"/>
              <a:gd name="connsiteX23" fmla="*/ 11674070 w 11674071"/>
              <a:gd name="connsiteY23" fmla="*/ 930948 h 1289009"/>
              <a:gd name="connsiteX24" fmla="*/ 11674070 w 11674071"/>
              <a:gd name="connsiteY24" fmla="*/ 1074169 h 1289009"/>
              <a:gd name="connsiteX25" fmla="*/ 10644085 w 11674071"/>
              <a:gd name="connsiteY25" fmla="*/ 1289009 h 1289009"/>
              <a:gd name="connsiteX26" fmla="*/ 10053505 w 11674071"/>
              <a:gd name="connsiteY26" fmla="*/ 1289009 h 1289009"/>
              <a:gd name="connsiteX27" fmla="*/ 9685559 w 11674071"/>
              <a:gd name="connsiteY27" fmla="*/ 1289009 h 1289009"/>
              <a:gd name="connsiteX28" fmla="*/ 9270642 w 11674071"/>
              <a:gd name="connsiteY28" fmla="*/ 1289009 h 1289009"/>
              <a:gd name="connsiteX29" fmla="*/ 8680062 w 11674071"/>
              <a:gd name="connsiteY29" fmla="*/ 1289009 h 1289009"/>
              <a:gd name="connsiteX30" fmla="*/ 7801059 w 11674071"/>
              <a:gd name="connsiteY30" fmla="*/ 1289009 h 1289009"/>
              <a:gd name="connsiteX31" fmla="*/ 7402760 w 11674071"/>
              <a:gd name="connsiteY31" fmla="*/ 1289009 h 1289009"/>
              <a:gd name="connsiteX32" fmla="*/ 6908320 w 11674071"/>
              <a:gd name="connsiteY32" fmla="*/ 1289009 h 1289009"/>
              <a:gd name="connsiteX33" fmla="*/ 6221599 w 11674071"/>
              <a:gd name="connsiteY33" fmla="*/ 1289009 h 1289009"/>
              <a:gd name="connsiteX34" fmla="*/ 5631019 w 11674071"/>
              <a:gd name="connsiteY34" fmla="*/ 1289009 h 1289009"/>
              <a:gd name="connsiteX35" fmla="*/ 5136579 w 11674071"/>
              <a:gd name="connsiteY35" fmla="*/ 1289009 h 1289009"/>
              <a:gd name="connsiteX36" fmla="*/ 4257576 w 11674071"/>
              <a:gd name="connsiteY36" fmla="*/ 1289009 h 1289009"/>
              <a:gd name="connsiteX37" fmla="*/ 3859278 w 11674071"/>
              <a:gd name="connsiteY37" fmla="*/ 1289009 h 1289009"/>
              <a:gd name="connsiteX38" fmla="*/ 3364837 w 11674071"/>
              <a:gd name="connsiteY38" fmla="*/ 1289009 h 1289009"/>
              <a:gd name="connsiteX39" fmla="*/ 2966539 w 11674071"/>
              <a:gd name="connsiteY39" fmla="*/ 1289009 h 1289009"/>
              <a:gd name="connsiteX40" fmla="*/ 2559451 w 11674071"/>
              <a:gd name="connsiteY40" fmla="*/ 1289009 h 1289009"/>
              <a:gd name="connsiteX41" fmla="*/ 2183677 w 11674071"/>
              <a:gd name="connsiteY41" fmla="*/ 1289009 h 1289009"/>
              <a:gd name="connsiteX42" fmla="*/ 1641442 w 11674071"/>
              <a:gd name="connsiteY42" fmla="*/ 1289009 h 1289009"/>
              <a:gd name="connsiteX43" fmla="*/ 1029985 w 11674071"/>
              <a:gd name="connsiteY43" fmla="*/ 1289009 h 1289009"/>
              <a:gd name="connsiteX44" fmla="*/ 0 w 11674071"/>
              <a:gd name="connsiteY44" fmla="*/ 1074169 h 1289009"/>
              <a:gd name="connsiteX45" fmla="*/ 0 w 11674071"/>
              <a:gd name="connsiteY45" fmla="*/ 930948 h 1289009"/>
              <a:gd name="connsiteX46" fmla="*/ 0 w 11674071"/>
              <a:gd name="connsiteY46" fmla="*/ 796319 h 1289009"/>
              <a:gd name="connsiteX47" fmla="*/ 0 w 11674071"/>
              <a:gd name="connsiteY47" fmla="*/ 653097 h 1289009"/>
              <a:gd name="connsiteX48" fmla="*/ 0 w 11674071"/>
              <a:gd name="connsiteY48" fmla="*/ 501282 h 1289009"/>
              <a:gd name="connsiteX49" fmla="*/ 0 w 11674071"/>
              <a:gd name="connsiteY49" fmla="*/ 375247 h 1289009"/>
              <a:gd name="connsiteX50" fmla="*/ 0 w 11674071"/>
              <a:gd name="connsiteY50" fmla="*/ 214839 h 1289009"/>
              <a:gd name="connsiteX0" fmla="*/ 0 w 11674071"/>
              <a:gd name="connsiteY0" fmla="*/ 214839 h 1289009"/>
              <a:gd name="connsiteX1" fmla="*/ 1029985 w 11674071"/>
              <a:gd name="connsiteY1" fmla="*/ 0 h 1289009"/>
              <a:gd name="connsiteX2" fmla="*/ 1620565 w 11674071"/>
              <a:gd name="connsiteY2" fmla="*/ 0 h 1289009"/>
              <a:gd name="connsiteX3" fmla="*/ 2307286 w 11674071"/>
              <a:gd name="connsiteY3" fmla="*/ 0 h 1289009"/>
              <a:gd name="connsiteX4" fmla="*/ 2705585 w 11674071"/>
              <a:gd name="connsiteY4" fmla="*/ 0 h 1289009"/>
              <a:gd name="connsiteX5" fmla="*/ 3392306 w 11674071"/>
              <a:gd name="connsiteY5" fmla="*/ 0 h 1289009"/>
              <a:gd name="connsiteX6" fmla="*/ 4271310 w 11674071"/>
              <a:gd name="connsiteY6" fmla="*/ 0 h 1289009"/>
              <a:gd name="connsiteX7" fmla="*/ 4958031 w 11674071"/>
              <a:gd name="connsiteY7" fmla="*/ 0 h 1289009"/>
              <a:gd name="connsiteX8" fmla="*/ 5365120 w 11674071"/>
              <a:gd name="connsiteY8" fmla="*/ 0 h 1289009"/>
              <a:gd name="connsiteX9" fmla="*/ 5740894 w 11674071"/>
              <a:gd name="connsiteY9" fmla="*/ 0 h 1289009"/>
              <a:gd name="connsiteX10" fmla="*/ 6331474 w 11674071"/>
              <a:gd name="connsiteY10" fmla="*/ 0 h 1289009"/>
              <a:gd name="connsiteX11" fmla="*/ 7114337 w 11674071"/>
              <a:gd name="connsiteY11" fmla="*/ 0 h 1289009"/>
              <a:gd name="connsiteX12" fmla="*/ 7512636 w 11674071"/>
              <a:gd name="connsiteY12" fmla="*/ 0 h 1289009"/>
              <a:gd name="connsiteX13" fmla="*/ 7910934 w 11674071"/>
              <a:gd name="connsiteY13" fmla="*/ 0 h 1289009"/>
              <a:gd name="connsiteX14" fmla="*/ 8693796 w 11674071"/>
              <a:gd name="connsiteY14" fmla="*/ 0 h 1289009"/>
              <a:gd name="connsiteX15" fmla="*/ 9380518 w 11674071"/>
              <a:gd name="connsiteY15" fmla="*/ 0 h 1289009"/>
              <a:gd name="connsiteX16" fmla="*/ 9778816 w 11674071"/>
              <a:gd name="connsiteY16" fmla="*/ 0 h 1289009"/>
              <a:gd name="connsiteX17" fmla="*/ 10644085 w 11674071"/>
              <a:gd name="connsiteY17" fmla="*/ 0 h 1289009"/>
              <a:gd name="connsiteX18" fmla="*/ 11674070 w 11674071"/>
              <a:gd name="connsiteY18" fmla="*/ 214839 h 1289009"/>
              <a:gd name="connsiteX19" fmla="*/ 11674070 w 11674071"/>
              <a:gd name="connsiteY19" fmla="*/ 332280 h 1289009"/>
              <a:gd name="connsiteX20" fmla="*/ 11674070 w 11674071"/>
              <a:gd name="connsiteY20" fmla="*/ 458316 h 1289009"/>
              <a:gd name="connsiteX21" fmla="*/ 11674070 w 11674071"/>
              <a:gd name="connsiteY21" fmla="*/ 610131 h 1289009"/>
              <a:gd name="connsiteX22" fmla="*/ 11674070 w 11674071"/>
              <a:gd name="connsiteY22" fmla="*/ 761946 h 1289009"/>
              <a:gd name="connsiteX23" fmla="*/ 11674070 w 11674071"/>
              <a:gd name="connsiteY23" fmla="*/ 905168 h 1289009"/>
              <a:gd name="connsiteX24" fmla="*/ 11674070 w 11674071"/>
              <a:gd name="connsiteY24" fmla="*/ 1074169 h 1289009"/>
              <a:gd name="connsiteX25" fmla="*/ 10644085 w 11674071"/>
              <a:gd name="connsiteY25" fmla="*/ 1289009 h 1289009"/>
              <a:gd name="connsiteX26" fmla="*/ 9957364 w 11674071"/>
              <a:gd name="connsiteY26" fmla="*/ 1289009 h 1289009"/>
              <a:gd name="connsiteX27" fmla="*/ 9366784 w 11674071"/>
              <a:gd name="connsiteY27" fmla="*/ 1289009 h 1289009"/>
              <a:gd name="connsiteX28" fmla="*/ 8487780 w 11674071"/>
              <a:gd name="connsiteY28" fmla="*/ 1289009 h 1289009"/>
              <a:gd name="connsiteX29" fmla="*/ 7801059 w 11674071"/>
              <a:gd name="connsiteY29" fmla="*/ 1289009 h 1289009"/>
              <a:gd name="connsiteX30" fmla="*/ 7018196 w 11674071"/>
              <a:gd name="connsiteY30" fmla="*/ 1289009 h 1289009"/>
              <a:gd name="connsiteX31" fmla="*/ 6523756 w 11674071"/>
              <a:gd name="connsiteY31" fmla="*/ 1289009 h 1289009"/>
              <a:gd name="connsiteX32" fmla="*/ 5740894 w 11674071"/>
              <a:gd name="connsiteY32" fmla="*/ 1289009 h 1289009"/>
              <a:gd name="connsiteX33" fmla="*/ 4861891 w 11674071"/>
              <a:gd name="connsiteY33" fmla="*/ 1289009 h 1289009"/>
              <a:gd name="connsiteX34" fmla="*/ 4367451 w 11674071"/>
              <a:gd name="connsiteY34" fmla="*/ 1289009 h 1289009"/>
              <a:gd name="connsiteX35" fmla="*/ 3776871 w 11674071"/>
              <a:gd name="connsiteY35" fmla="*/ 1289009 h 1289009"/>
              <a:gd name="connsiteX36" fmla="*/ 3282432 w 11674071"/>
              <a:gd name="connsiteY36" fmla="*/ 1289009 h 1289009"/>
              <a:gd name="connsiteX37" fmla="*/ 2595709 w 11674071"/>
              <a:gd name="connsiteY37" fmla="*/ 1289009 h 1289009"/>
              <a:gd name="connsiteX38" fmla="*/ 1716706 w 11674071"/>
              <a:gd name="connsiteY38" fmla="*/ 1289009 h 1289009"/>
              <a:gd name="connsiteX39" fmla="*/ 1029985 w 11674071"/>
              <a:gd name="connsiteY39" fmla="*/ 1289009 h 1289009"/>
              <a:gd name="connsiteX40" fmla="*/ 0 w 11674071"/>
              <a:gd name="connsiteY40" fmla="*/ 1074169 h 1289009"/>
              <a:gd name="connsiteX41" fmla="*/ 0 w 11674071"/>
              <a:gd name="connsiteY41" fmla="*/ 939541 h 1289009"/>
              <a:gd name="connsiteX42" fmla="*/ 0 w 11674071"/>
              <a:gd name="connsiteY42" fmla="*/ 804912 h 1289009"/>
              <a:gd name="connsiteX43" fmla="*/ 0 w 11674071"/>
              <a:gd name="connsiteY43" fmla="*/ 670284 h 1289009"/>
              <a:gd name="connsiteX44" fmla="*/ 0 w 11674071"/>
              <a:gd name="connsiteY44" fmla="*/ 535655 h 1289009"/>
              <a:gd name="connsiteX45" fmla="*/ 0 w 11674071"/>
              <a:gd name="connsiteY45" fmla="*/ 409620 h 1289009"/>
              <a:gd name="connsiteX46" fmla="*/ 0 w 11674071"/>
              <a:gd name="connsiteY46" fmla="*/ 214839 h 1289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674071" h="1289009" fill="none" extrusionOk="0">
                <a:moveTo>
                  <a:pt x="0" y="214839"/>
                </a:moveTo>
                <a:cubicBezTo>
                  <a:pt x="-13612" y="75754"/>
                  <a:pt x="359757" y="-136099"/>
                  <a:pt x="1029985" y="0"/>
                </a:cubicBezTo>
                <a:cubicBezTo>
                  <a:pt x="1239448" y="-22455"/>
                  <a:pt x="1421836" y="-16643"/>
                  <a:pt x="1620565" y="0"/>
                </a:cubicBezTo>
                <a:cubicBezTo>
                  <a:pt x="1872194" y="-12764"/>
                  <a:pt x="2127893" y="-37733"/>
                  <a:pt x="2307286" y="0"/>
                </a:cubicBezTo>
                <a:cubicBezTo>
                  <a:pt x="2493248" y="15063"/>
                  <a:pt x="2616848" y="9726"/>
                  <a:pt x="2705585" y="0"/>
                </a:cubicBezTo>
                <a:cubicBezTo>
                  <a:pt x="2965664" y="-25311"/>
                  <a:pt x="3086973" y="-33902"/>
                  <a:pt x="3392306" y="0"/>
                </a:cubicBezTo>
                <a:cubicBezTo>
                  <a:pt x="3542208" y="-5884"/>
                  <a:pt x="3825949" y="-25848"/>
                  <a:pt x="4271310" y="0"/>
                </a:cubicBezTo>
                <a:cubicBezTo>
                  <a:pt x="4696069" y="-6478"/>
                  <a:pt x="4709539" y="-2884"/>
                  <a:pt x="4958031" y="0"/>
                </a:cubicBezTo>
                <a:cubicBezTo>
                  <a:pt x="5058081" y="-15944"/>
                  <a:pt x="5260807" y="14669"/>
                  <a:pt x="5357291" y="0"/>
                </a:cubicBezTo>
                <a:cubicBezTo>
                  <a:pt x="5435023" y="-241"/>
                  <a:pt x="5584267" y="-572"/>
                  <a:pt x="5740894" y="0"/>
                </a:cubicBezTo>
                <a:cubicBezTo>
                  <a:pt x="5996778" y="-1667"/>
                  <a:pt x="6069066" y="2819"/>
                  <a:pt x="6331474" y="0"/>
                </a:cubicBezTo>
                <a:cubicBezTo>
                  <a:pt x="6639063" y="-38340"/>
                  <a:pt x="6964673" y="17554"/>
                  <a:pt x="7114337" y="0"/>
                </a:cubicBezTo>
                <a:cubicBezTo>
                  <a:pt x="7283102" y="-6661"/>
                  <a:pt x="7329935" y="7494"/>
                  <a:pt x="7512636" y="0"/>
                </a:cubicBezTo>
                <a:cubicBezTo>
                  <a:pt x="7684132" y="-148"/>
                  <a:pt x="7778638" y="6826"/>
                  <a:pt x="7910934" y="0"/>
                </a:cubicBezTo>
                <a:cubicBezTo>
                  <a:pt x="8021378" y="16215"/>
                  <a:pt x="8470915" y="29564"/>
                  <a:pt x="8693796" y="0"/>
                </a:cubicBezTo>
                <a:cubicBezTo>
                  <a:pt x="8867339" y="-19875"/>
                  <a:pt x="9188718" y="35946"/>
                  <a:pt x="9380518" y="0"/>
                </a:cubicBezTo>
                <a:cubicBezTo>
                  <a:pt x="9517098" y="-10567"/>
                  <a:pt x="9698791" y="12979"/>
                  <a:pt x="9778816" y="0"/>
                </a:cubicBezTo>
                <a:cubicBezTo>
                  <a:pt x="9853536" y="25121"/>
                  <a:pt x="10390320" y="44927"/>
                  <a:pt x="10644085" y="0"/>
                </a:cubicBezTo>
                <a:cubicBezTo>
                  <a:pt x="11277734" y="-10960"/>
                  <a:pt x="11697052" y="111752"/>
                  <a:pt x="11674070" y="214839"/>
                </a:cubicBezTo>
                <a:cubicBezTo>
                  <a:pt x="11683507" y="240357"/>
                  <a:pt x="11648513" y="287634"/>
                  <a:pt x="11674070" y="332280"/>
                </a:cubicBezTo>
                <a:cubicBezTo>
                  <a:pt x="11694570" y="379484"/>
                  <a:pt x="11665195" y="415164"/>
                  <a:pt x="11674070" y="458316"/>
                </a:cubicBezTo>
                <a:cubicBezTo>
                  <a:pt x="11685849" y="493949"/>
                  <a:pt x="11689853" y="544568"/>
                  <a:pt x="11674070" y="610131"/>
                </a:cubicBezTo>
                <a:cubicBezTo>
                  <a:pt x="11664229" y="674557"/>
                  <a:pt x="11646035" y="699215"/>
                  <a:pt x="11674070" y="761946"/>
                </a:cubicBezTo>
                <a:cubicBezTo>
                  <a:pt x="11717257" y="820471"/>
                  <a:pt x="11667657" y="853317"/>
                  <a:pt x="11674070" y="905168"/>
                </a:cubicBezTo>
                <a:cubicBezTo>
                  <a:pt x="11672354" y="958847"/>
                  <a:pt x="11668325" y="1015771"/>
                  <a:pt x="11674070" y="1074169"/>
                </a:cubicBezTo>
                <a:cubicBezTo>
                  <a:pt x="11614824" y="1099899"/>
                  <a:pt x="11229276" y="1293217"/>
                  <a:pt x="10644085" y="1289009"/>
                </a:cubicBezTo>
                <a:cubicBezTo>
                  <a:pt x="10480618" y="1306457"/>
                  <a:pt x="10164706" y="1235089"/>
                  <a:pt x="9957364" y="1289009"/>
                </a:cubicBezTo>
                <a:cubicBezTo>
                  <a:pt x="9669441" y="1308627"/>
                  <a:pt x="9606955" y="1285489"/>
                  <a:pt x="9366784" y="1289009"/>
                </a:cubicBezTo>
                <a:cubicBezTo>
                  <a:pt x="9111385" y="1282085"/>
                  <a:pt x="8721104" y="1332998"/>
                  <a:pt x="8487780" y="1289009"/>
                </a:cubicBezTo>
                <a:cubicBezTo>
                  <a:pt x="8200687" y="1310623"/>
                  <a:pt x="8003747" y="1345387"/>
                  <a:pt x="7801059" y="1289009"/>
                </a:cubicBezTo>
                <a:cubicBezTo>
                  <a:pt x="7576299" y="1284227"/>
                  <a:pt x="7262657" y="1351300"/>
                  <a:pt x="7018196" y="1289009"/>
                </a:cubicBezTo>
                <a:cubicBezTo>
                  <a:pt x="6714553" y="1291388"/>
                  <a:pt x="6666177" y="1296086"/>
                  <a:pt x="6523756" y="1289009"/>
                </a:cubicBezTo>
                <a:cubicBezTo>
                  <a:pt x="6426800" y="1286220"/>
                  <a:pt x="5937019" y="1221609"/>
                  <a:pt x="5740894" y="1289009"/>
                </a:cubicBezTo>
                <a:cubicBezTo>
                  <a:pt x="5596890" y="1305133"/>
                  <a:pt x="5511053" y="1303849"/>
                  <a:pt x="5318973" y="1289009"/>
                </a:cubicBezTo>
                <a:cubicBezTo>
                  <a:pt x="5126893" y="1274169"/>
                  <a:pt x="5037773" y="1272755"/>
                  <a:pt x="4861891" y="1289009"/>
                </a:cubicBezTo>
                <a:cubicBezTo>
                  <a:pt x="4697231" y="1265518"/>
                  <a:pt x="4558491" y="1264561"/>
                  <a:pt x="4367451" y="1289009"/>
                </a:cubicBezTo>
                <a:cubicBezTo>
                  <a:pt x="4208874" y="1269811"/>
                  <a:pt x="3928913" y="1256912"/>
                  <a:pt x="3776871" y="1289009"/>
                </a:cubicBezTo>
                <a:cubicBezTo>
                  <a:pt x="3641439" y="1302163"/>
                  <a:pt x="3429720" y="1299535"/>
                  <a:pt x="3282432" y="1289009"/>
                </a:cubicBezTo>
                <a:cubicBezTo>
                  <a:pt x="3059865" y="1227472"/>
                  <a:pt x="2804299" y="1294080"/>
                  <a:pt x="2595709" y="1289009"/>
                </a:cubicBezTo>
                <a:cubicBezTo>
                  <a:pt x="2439923" y="1215068"/>
                  <a:pt x="1931717" y="1371401"/>
                  <a:pt x="1716706" y="1289009"/>
                </a:cubicBezTo>
                <a:cubicBezTo>
                  <a:pt x="1395702" y="1271381"/>
                  <a:pt x="1373222" y="1260555"/>
                  <a:pt x="1029985" y="1289009"/>
                </a:cubicBezTo>
                <a:cubicBezTo>
                  <a:pt x="536892" y="1274111"/>
                  <a:pt x="-12267" y="1169548"/>
                  <a:pt x="0" y="1074169"/>
                </a:cubicBezTo>
                <a:cubicBezTo>
                  <a:pt x="2954" y="1035289"/>
                  <a:pt x="-13592" y="1002019"/>
                  <a:pt x="0" y="939541"/>
                </a:cubicBezTo>
                <a:cubicBezTo>
                  <a:pt x="11474" y="876338"/>
                  <a:pt x="-1111" y="828803"/>
                  <a:pt x="0" y="804912"/>
                </a:cubicBezTo>
                <a:cubicBezTo>
                  <a:pt x="-3292" y="775340"/>
                  <a:pt x="-29796" y="728417"/>
                  <a:pt x="0" y="670284"/>
                </a:cubicBezTo>
                <a:cubicBezTo>
                  <a:pt x="16471" y="629497"/>
                  <a:pt x="36316" y="570009"/>
                  <a:pt x="0" y="535655"/>
                </a:cubicBezTo>
                <a:cubicBezTo>
                  <a:pt x="-53690" y="478595"/>
                  <a:pt x="27337" y="461755"/>
                  <a:pt x="0" y="409620"/>
                </a:cubicBezTo>
                <a:cubicBezTo>
                  <a:pt x="-23607" y="354249"/>
                  <a:pt x="-23582" y="272676"/>
                  <a:pt x="0" y="214839"/>
                </a:cubicBezTo>
                <a:close/>
              </a:path>
              <a:path w="11674071" h="1289009" stroke="0" extrusionOk="0">
                <a:moveTo>
                  <a:pt x="0" y="214839"/>
                </a:moveTo>
                <a:cubicBezTo>
                  <a:pt x="41318" y="89155"/>
                  <a:pt x="462221" y="24426"/>
                  <a:pt x="1029985" y="0"/>
                </a:cubicBezTo>
                <a:cubicBezTo>
                  <a:pt x="1275703" y="10273"/>
                  <a:pt x="1365855" y="-39033"/>
                  <a:pt x="1524424" y="0"/>
                </a:cubicBezTo>
                <a:cubicBezTo>
                  <a:pt x="1680586" y="19351"/>
                  <a:pt x="1932072" y="12447"/>
                  <a:pt x="2018863" y="0"/>
                </a:cubicBezTo>
                <a:cubicBezTo>
                  <a:pt x="2166971" y="26993"/>
                  <a:pt x="2571004" y="-1306"/>
                  <a:pt x="2801726" y="0"/>
                </a:cubicBezTo>
                <a:cubicBezTo>
                  <a:pt x="3025476" y="4781"/>
                  <a:pt x="3536137" y="32733"/>
                  <a:pt x="3680730" y="0"/>
                </a:cubicBezTo>
                <a:cubicBezTo>
                  <a:pt x="3888438" y="-6634"/>
                  <a:pt x="4190706" y="23895"/>
                  <a:pt x="4367451" y="0"/>
                </a:cubicBezTo>
                <a:cubicBezTo>
                  <a:pt x="4633740" y="22336"/>
                  <a:pt x="4753075" y="24751"/>
                  <a:pt x="4958031" y="0"/>
                </a:cubicBezTo>
                <a:cubicBezTo>
                  <a:pt x="5116985" y="-2220"/>
                  <a:pt x="5158221" y="2200"/>
                  <a:pt x="5356330" y="0"/>
                </a:cubicBezTo>
                <a:cubicBezTo>
                  <a:pt x="5573211" y="-21332"/>
                  <a:pt x="5895763" y="7138"/>
                  <a:pt x="6043051" y="0"/>
                </a:cubicBezTo>
                <a:cubicBezTo>
                  <a:pt x="6228383" y="24258"/>
                  <a:pt x="6446291" y="-31391"/>
                  <a:pt x="6729773" y="0"/>
                </a:cubicBezTo>
                <a:cubicBezTo>
                  <a:pt x="6954564" y="-7073"/>
                  <a:pt x="7116650" y="-335"/>
                  <a:pt x="7224213" y="0"/>
                </a:cubicBezTo>
                <a:cubicBezTo>
                  <a:pt x="7351611" y="36656"/>
                  <a:pt x="7465627" y="16477"/>
                  <a:pt x="7622511" y="0"/>
                </a:cubicBezTo>
                <a:cubicBezTo>
                  <a:pt x="7790074" y="7136"/>
                  <a:pt x="7866555" y="1847"/>
                  <a:pt x="8020810" y="0"/>
                </a:cubicBezTo>
                <a:cubicBezTo>
                  <a:pt x="8212739" y="77033"/>
                  <a:pt x="8669436" y="31564"/>
                  <a:pt x="8899812" y="0"/>
                </a:cubicBezTo>
                <a:cubicBezTo>
                  <a:pt x="9106268" y="-19392"/>
                  <a:pt x="9302746" y="-38108"/>
                  <a:pt x="9490393" y="0"/>
                </a:cubicBezTo>
                <a:cubicBezTo>
                  <a:pt x="9700113" y="16142"/>
                  <a:pt x="9872004" y="21817"/>
                  <a:pt x="9984832" y="0"/>
                </a:cubicBezTo>
                <a:cubicBezTo>
                  <a:pt x="10028830" y="-3298"/>
                  <a:pt x="10410701" y="5752"/>
                  <a:pt x="10644085" y="0"/>
                </a:cubicBezTo>
                <a:cubicBezTo>
                  <a:pt x="11256861" y="54717"/>
                  <a:pt x="11582356" y="108859"/>
                  <a:pt x="11674070" y="214839"/>
                </a:cubicBezTo>
                <a:cubicBezTo>
                  <a:pt x="11682272" y="257114"/>
                  <a:pt x="11699029" y="346798"/>
                  <a:pt x="11674070" y="375247"/>
                </a:cubicBezTo>
                <a:cubicBezTo>
                  <a:pt x="11645373" y="410638"/>
                  <a:pt x="11659195" y="468046"/>
                  <a:pt x="11674070" y="535655"/>
                </a:cubicBezTo>
                <a:cubicBezTo>
                  <a:pt x="11695475" y="598713"/>
                  <a:pt x="11667916" y="612975"/>
                  <a:pt x="11674070" y="661691"/>
                </a:cubicBezTo>
                <a:cubicBezTo>
                  <a:pt x="11684079" y="703472"/>
                  <a:pt x="11696501" y="757046"/>
                  <a:pt x="11674070" y="813506"/>
                </a:cubicBezTo>
                <a:cubicBezTo>
                  <a:pt x="11659821" y="873452"/>
                  <a:pt x="11680170" y="898827"/>
                  <a:pt x="11674070" y="930948"/>
                </a:cubicBezTo>
                <a:cubicBezTo>
                  <a:pt x="11670953" y="975527"/>
                  <a:pt x="11672032" y="1017899"/>
                  <a:pt x="11674070" y="1074169"/>
                </a:cubicBezTo>
                <a:cubicBezTo>
                  <a:pt x="11722013" y="1268449"/>
                  <a:pt x="11172368" y="1263653"/>
                  <a:pt x="10644085" y="1289009"/>
                </a:cubicBezTo>
                <a:cubicBezTo>
                  <a:pt x="10477422" y="1310554"/>
                  <a:pt x="10261724" y="1273256"/>
                  <a:pt x="10053505" y="1289009"/>
                </a:cubicBezTo>
                <a:cubicBezTo>
                  <a:pt x="9931126" y="1296290"/>
                  <a:pt x="9836240" y="1290538"/>
                  <a:pt x="9685559" y="1289009"/>
                </a:cubicBezTo>
                <a:cubicBezTo>
                  <a:pt x="9528336" y="1273447"/>
                  <a:pt x="9415155" y="1281814"/>
                  <a:pt x="9270642" y="1289009"/>
                </a:cubicBezTo>
                <a:cubicBezTo>
                  <a:pt x="9033380" y="1303028"/>
                  <a:pt x="8828072" y="1282492"/>
                  <a:pt x="8680062" y="1289009"/>
                </a:cubicBezTo>
                <a:cubicBezTo>
                  <a:pt x="8532466" y="1218787"/>
                  <a:pt x="8143442" y="1298339"/>
                  <a:pt x="7801059" y="1289009"/>
                </a:cubicBezTo>
                <a:cubicBezTo>
                  <a:pt x="7654091" y="1294552"/>
                  <a:pt x="7496084" y="1252895"/>
                  <a:pt x="7402760" y="1289009"/>
                </a:cubicBezTo>
                <a:cubicBezTo>
                  <a:pt x="7188975" y="1290177"/>
                  <a:pt x="7067899" y="1324855"/>
                  <a:pt x="6908320" y="1289009"/>
                </a:cubicBezTo>
                <a:cubicBezTo>
                  <a:pt x="6623670" y="1284279"/>
                  <a:pt x="6459190" y="1268112"/>
                  <a:pt x="6221599" y="1289009"/>
                </a:cubicBezTo>
                <a:cubicBezTo>
                  <a:pt x="5977248" y="1300058"/>
                  <a:pt x="5814243" y="1320873"/>
                  <a:pt x="5631019" y="1289009"/>
                </a:cubicBezTo>
                <a:cubicBezTo>
                  <a:pt x="5411831" y="1295031"/>
                  <a:pt x="5360957" y="1274296"/>
                  <a:pt x="5136579" y="1289009"/>
                </a:cubicBezTo>
                <a:cubicBezTo>
                  <a:pt x="4984036" y="1314302"/>
                  <a:pt x="4653621" y="1336579"/>
                  <a:pt x="4257576" y="1289009"/>
                </a:cubicBezTo>
                <a:cubicBezTo>
                  <a:pt x="3952052" y="1280156"/>
                  <a:pt x="3996076" y="1283580"/>
                  <a:pt x="3859278" y="1289009"/>
                </a:cubicBezTo>
                <a:cubicBezTo>
                  <a:pt x="3713810" y="1276823"/>
                  <a:pt x="3602382" y="1271249"/>
                  <a:pt x="3364837" y="1289009"/>
                </a:cubicBezTo>
                <a:cubicBezTo>
                  <a:pt x="3128876" y="1292720"/>
                  <a:pt x="3142166" y="1289672"/>
                  <a:pt x="2966539" y="1289009"/>
                </a:cubicBezTo>
                <a:cubicBezTo>
                  <a:pt x="2805862" y="1263575"/>
                  <a:pt x="2706680" y="1313167"/>
                  <a:pt x="2559451" y="1289009"/>
                </a:cubicBezTo>
                <a:cubicBezTo>
                  <a:pt x="2405117" y="1276975"/>
                  <a:pt x="2361385" y="1296461"/>
                  <a:pt x="2183677" y="1289009"/>
                </a:cubicBezTo>
                <a:cubicBezTo>
                  <a:pt x="1938059" y="1306027"/>
                  <a:pt x="1751545" y="1313093"/>
                  <a:pt x="1641442" y="1289009"/>
                </a:cubicBezTo>
                <a:cubicBezTo>
                  <a:pt x="1492787" y="1259274"/>
                  <a:pt x="1297271" y="1279124"/>
                  <a:pt x="1029985" y="1289009"/>
                </a:cubicBezTo>
                <a:cubicBezTo>
                  <a:pt x="388429" y="1278220"/>
                  <a:pt x="-3323" y="1223501"/>
                  <a:pt x="0" y="1074169"/>
                </a:cubicBezTo>
                <a:cubicBezTo>
                  <a:pt x="-20280" y="1037073"/>
                  <a:pt x="10591" y="968858"/>
                  <a:pt x="0" y="930948"/>
                </a:cubicBezTo>
                <a:cubicBezTo>
                  <a:pt x="-903" y="900968"/>
                  <a:pt x="27655" y="824451"/>
                  <a:pt x="0" y="796319"/>
                </a:cubicBezTo>
                <a:cubicBezTo>
                  <a:pt x="-20143" y="759257"/>
                  <a:pt x="9170" y="717918"/>
                  <a:pt x="0" y="653097"/>
                </a:cubicBezTo>
                <a:cubicBezTo>
                  <a:pt x="-15150" y="595481"/>
                  <a:pt x="16454" y="565376"/>
                  <a:pt x="0" y="501282"/>
                </a:cubicBezTo>
                <a:cubicBezTo>
                  <a:pt x="-18516" y="433339"/>
                  <a:pt x="3991" y="403435"/>
                  <a:pt x="0" y="375247"/>
                </a:cubicBezTo>
                <a:cubicBezTo>
                  <a:pt x="6639" y="340744"/>
                  <a:pt x="-27841" y="279927"/>
                  <a:pt x="0" y="214839"/>
                </a:cubicBezTo>
                <a:close/>
              </a:path>
              <a:path w="11674071" h="1289009" fill="none" stroke="0" extrusionOk="0">
                <a:moveTo>
                  <a:pt x="0" y="214839"/>
                </a:moveTo>
                <a:cubicBezTo>
                  <a:pt x="101574" y="213314"/>
                  <a:pt x="456558" y="-23602"/>
                  <a:pt x="1029985" y="0"/>
                </a:cubicBezTo>
                <a:cubicBezTo>
                  <a:pt x="1200146" y="24276"/>
                  <a:pt x="1372424" y="-25161"/>
                  <a:pt x="1620565" y="0"/>
                </a:cubicBezTo>
                <a:cubicBezTo>
                  <a:pt x="1831202" y="30742"/>
                  <a:pt x="2130343" y="-31538"/>
                  <a:pt x="2307286" y="0"/>
                </a:cubicBezTo>
                <a:cubicBezTo>
                  <a:pt x="2489203" y="5215"/>
                  <a:pt x="2520317" y="5202"/>
                  <a:pt x="2705585" y="0"/>
                </a:cubicBezTo>
                <a:cubicBezTo>
                  <a:pt x="3024999" y="1429"/>
                  <a:pt x="3212823" y="-63055"/>
                  <a:pt x="3392306" y="0"/>
                </a:cubicBezTo>
                <a:cubicBezTo>
                  <a:pt x="3562369" y="15761"/>
                  <a:pt x="3880923" y="63324"/>
                  <a:pt x="4271310" y="0"/>
                </a:cubicBezTo>
                <a:cubicBezTo>
                  <a:pt x="4700823" y="-7855"/>
                  <a:pt x="4711490" y="-3365"/>
                  <a:pt x="4958031" y="0"/>
                </a:cubicBezTo>
                <a:cubicBezTo>
                  <a:pt x="5092883" y="-24464"/>
                  <a:pt x="5248156" y="150"/>
                  <a:pt x="5365120" y="0"/>
                </a:cubicBezTo>
                <a:cubicBezTo>
                  <a:pt x="5488549" y="17369"/>
                  <a:pt x="5575251" y="-15033"/>
                  <a:pt x="5740894" y="0"/>
                </a:cubicBezTo>
                <a:cubicBezTo>
                  <a:pt x="5987472" y="8507"/>
                  <a:pt x="6079059" y="-3091"/>
                  <a:pt x="6331474" y="0"/>
                </a:cubicBezTo>
                <a:cubicBezTo>
                  <a:pt x="6633487" y="23790"/>
                  <a:pt x="6937455" y="-32648"/>
                  <a:pt x="7114337" y="0"/>
                </a:cubicBezTo>
                <a:cubicBezTo>
                  <a:pt x="7278153" y="306"/>
                  <a:pt x="7331437" y="-4709"/>
                  <a:pt x="7512636" y="0"/>
                </a:cubicBezTo>
                <a:cubicBezTo>
                  <a:pt x="7712906" y="19430"/>
                  <a:pt x="7808889" y="13142"/>
                  <a:pt x="7910934" y="0"/>
                </a:cubicBezTo>
                <a:cubicBezTo>
                  <a:pt x="8042085" y="23308"/>
                  <a:pt x="8554462" y="-20147"/>
                  <a:pt x="8693796" y="0"/>
                </a:cubicBezTo>
                <a:cubicBezTo>
                  <a:pt x="8872290" y="-2864"/>
                  <a:pt x="9255282" y="12396"/>
                  <a:pt x="9380518" y="0"/>
                </a:cubicBezTo>
                <a:cubicBezTo>
                  <a:pt x="9539355" y="13964"/>
                  <a:pt x="9639751" y="-5904"/>
                  <a:pt x="9778816" y="0"/>
                </a:cubicBezTo>
                <a:cubicBezTo>
                  <a:pt x="9870920" y="-5147"/>
                  <a:pt x="10426090" y="43709"/>
                  <a:pt x="10644085" y="0"/>
                </a:cubicBezTo>
                <a:cubicBezTo>
                  <a:pt x="11232995" y="-5049"/>
                  <a:pt x="11720622" y="120210"/>
                  <a:pt x="11674070" y="214839"/>
                </a:cubicBezTo>
                <a:cubicBezTo>
                  <a:pt x="11683121" y="250256"/>
                  <a:pt x="11651431" y="273796"/>
                  <a:pt x="11674070" y="332280"/>
                </a:cubicBezTo>
                <a:cubicBezTo>
                  <a:pt x="11694624" y="386784"/>
                  <a:pt x="11676747" y="411244"/>
                  <a:pt x="11674070" y="458316"/>
                </a:cubicBezTo>
                <a:cubicBezTo>
                  <a:pt x="11689984" y="489648"/>
                  <a:pt x="11702405" y="550577"/>
                  <a:pt x="11674070" y="610131"/>
                </a:cubicBezTo>
                <a:cubicBezTo>
                  <a:pt x="11653306" y="668323"/>
                  <a:pt x="11641508" y="695774"/>
                  <a:pt x="11674070" y="761946"/>
                </a:cubicBezTo>
                <a:cubicBezTo>
                  <a:pt x="11703856" y="825535"/>
                  <a:pt x="11679384" y="856307"/>
                  <a:pt x="11674070" y="905168"/>
                </a:cubicBezTo>
                <a:cubicBezTo>
                  <a:pt x="11673568" y="963108"/>
                  <a:pt x="11666714" y="1018931"/>
                  <a:pt x="11674070" y="1074169"/>
                </a:cubicBezTo>
                <a:cubicBezTo>
                  <a:pt x="11709122" y="1127009"/>
                  <a:pt x="11357752" y="1345104"/>
                  <a:pt x="10644085" y="1289009"/>
                </a:cubicBezTo>
                <a:cubicBezTo>
                  <a:pt x="10380920" y="1293920"/>
                  <a:pt x="10132424" y="1321689"/>
                  <a:pt x="9957364" y="1289009"/>
                </a:cubicBezTo>
                <a:cubicBezTo>
                  <a:pt x="9663255" y="1316823"/>
                  <a:pt x="9587448" y="1284016"/>
                  <a:pt x="9366784" y="1289009"/>
                </a:cubicBezTo>
                <a:cubicBezTo>
                  <a:pt x="9132459" y="1204374"/>
                  <a:pt x="8723004" y="1292061"/>
                  <a:pt x="8487780" y="1289009"/>
                </a:cubicBezTo>
                <a:cubicBezTo>
                  <a:pt x="8217528" y="1274900"/>
                  <a:pt x="7946944" y="1240335"/>
                  <a:pt x="7801059" y="1289009"/>
                </a:cubicBezTo>
                <a:cubicBezTo>
                  <a:pt x="7690732" y="1309952"/>
                  <a:pt x="7333461" y="1233507"/>
                  <a:pt x="7018196" y="1289009"/>
                </a:cubicBezTo>
                <a:cubicBezTo>
                  <a:pt x="6853884" y="1264471"/>
                  <a:pt x="6691781" y="1299198"/>
                  <a:pt x="6523756" y="1289009"/>
                </a:cubicBezTo>
                <a:cubicBezTo>
                  <a:pt x="6311965" y="1278442"/>
                  <a:pt x="5945083" y="1235712"/>
                  <a:pt x="5740894" y="1289009"/>
                </a:cubicBezTo>
                <a:cubicBezTo>
                  <a:pt x="5585168" y="1276100"/>
                  <a:pt x="5182780" y="1256970"/>
                  <a:pt x="4861891" y="1289009"/>
                </a:cubicBezTo>
                <a:cubicBezTo>
                  <a:pt x="4499604" y="1295228"/>
                  <a:pt x="4569831" y="1297981"/>
                  <a:pt x="4367451" y="1289009"/>
                </a:cubicBezTo>
                <a:cubicBezTo>
                  <a:pt x="4165776" y="1301705"/>
                  <a:pt x="3861939" y="1290205"/>
                  <a:pt x="3776871" y="1289009"/>
                </a:cubicBezTo>
                <a:cubicBezTo>
                  <a:pt x="3616997" y="1291975"/>
                  <a:pt x="3502768" y="1293335"/>
                  <a:pt x="3282432" y="1289009"/>
                </a:cubicBezTo>
                <a:cubicBezTo>
                  <a:pt x="3083896" y="1318703"/>
                  <a:pt x="2797721" y="1305682"/>
                  <a:pt x="2595709" y="1289009"/>
                </a:cubicBezTo>
                <a:cubicBezTo>
                  <a:pt x="2412459" y="1174888"/>
                  <a:pt x="2039962" y="1287274"/>
                  <a:pt x="1716706" y="1289009"/>
                </a:cubicBezTo>
                <a:cubicBezTo>
                  <a:pt x="1412543" y="1296856"/>
                  <a:pt x="1363834" y="1285442"/>
                  <a:pt x="1029985" y="1289009"/>
                </a:cubicBezTo>
                <a:cubicBezTo>
                  <a:pt x="542233" y="1289435"/>
                  <a:pt x="-2555" y="1163468"/>
                  <a:pt x="0" y="1074169"/>
                </a:cubicBezTo>
                <a:cubicBezTo>
                  <a:pt x="3325" y="1032107"/>
                  <a:pt x="-10030" y="996578"/>
                  <a:pt x="0" y="939541"/>
                </a:cubicBezTo>
                <a:cubicBezTo>
                  <a:pt x="3007" y="873640"/>
                  <a:pt x="-1366" y="826164"/>
                  <a:pt x="0" y="804912"/>
                </a:cubicBezTo>
                <a:cubicBezTo>
                  <a:pt x="8070" y="759926"/>
                  <a:pt x="-17133" y="735248"/>
                  <a:pt x="0" y="670284"/>
                </a:cubicBezTo>
                <a:cubicBezTo>
                  <a:pt x="16855" y="618383"/>
                  <a:pt x="35164" y="571146"/>
                  <a:pt x="0" y="535655"/>
                </a:cubicBezTo>
                <a:cubicBezTo>
                  <a:pt x="-42374" y="493679"/>
                  <a:pt x="42003" y="468067"/>
                  <a:pt x="0" y="409620"/>
                </a:cubicBezTo>
                <a:cubicBezTo>
                  <a:pt x="-16558" y="371247"/>
                  <a:pt x="-49458" y="265401"/>
                  <a:pt x="0" y="214839"/>
                </a:cubicBezTo>
                <a:close/>
              </a:path>
              <a:path w="11674071" h="1289009" fill="none" stroke="0" extrusionOk="0">
                <a:moveTo>
                  <a:pt x="0" y="214839"/>
                </a:moveTo>
                <a:cubicBezTo>
                  <a:pt x="9678" y="97880"/>
                  <a:pt x="354974" y="-151393"/>
                  <a:pt x="1029985" y="0"/>
                </a:cubicBezTo>
                <a:cubicBezTo>
                  <a:pt x="1217927" y="-9679"/>
                  <a:pt x="1390710" y="-24527"/>
                  <a:pt x="1620565" y="0"/>
                </a:cubicBezTo>
                <a:cubicBezTo>
                  <a:pt x="1862254" y="17366"/>
                  <a:pt x="2150494" y="-23723"/>
                  <a:pt x="2307286" y="0"/>
                </a:cubicBezTo>
                <a:cubicBezTo>
                  <a:pt x="2488026" y="-18235"/>
                  <a:pt x="2622994" y="18996"/>
                  <a:pt x="2705585" y="0"/>
                </a:cubicBezTo>
                <a:cubicBezTo>
                  <a:pt x="2946854" y="-18877"/>
                  <a:pt x="3061169" y="11479"/>
                  <a:pt x="3392306" y="0"/>
                </a:cubicBezTo>
                <a:cubicBezTo>
                  <a:pt x="3551608" y="39206"/>
                  <a:pt x="3837638" y="5758"/>
                  <a:pt x="4271310" y="0"/>
                </a:cubicBezTo>
                <a:cubicBezTo>
                  <a:pt x="4698348" y="-8693"/>
                  <a:pt x="4709006" y="-2237"/>
                  <a:pt x="4958031" y="0"/>
                </a:cubicBezTo>
                <a:cubicBezTo>
                  <a:pt x="5076718" y="-15581"/>
                  <a:pt x="5275640" y="11041"/>
                  <a:pt x="5357291" y="0"/>
                </a:cubicBezTo>
                <a:cubicBezTo>
                  <a:pt x="5441704" y="-536"/>
                  <a:pt x="5574834" y="1601"/>
                  <a:pt x="5740894" y="0"/>
                </a:cubicBezTo>
                <a:cubicBezTo>
                  <a:pt x="5991816" y="4335"/>
                  <a:pt x="6076552" y="199"/>
                  <a:pt x="6331474" y="0"/>
                </a:cubicBezTo>
                <a:cubicBezTo>
                  <a:pt x="6632257" y="6201"/>
                  <a:pt x="6934872" y="13578"/>
                  <a:pt x="7114337" y="0"/>
                </a:cubicBezTo>
                <a:cubicBezTo>
                  <a:pt x="7281037" y="-9234"/>
                  <a:pt x="7349195" y="-1405"/>
                  <a:pt x="7512636" y="0"/>
                </a:cubicBezTo>
                <a:cubicBezTo>
                  <a:pt x="7690532" y="-3832"/>
                  <a:pt x="7801041" y="11957"/>
                  <a:pt x="7910934" y="0"/>
                </a:cubicBezTo>
                <a:cubicBezTo>
                  <a:pt x="8071472" y="6714"/>
                  <a:pt x="8544565" y="-8046"/>
                  <a:pt x="8693796" y="0"/>
                </a:cubicBezTo>
                <a:cubicBezTo>
                  <a:pt x="8858020" y="13860"/>
                  <a:pt x="9242459" y="32565"/>
                  <a:pt x="9380518" y="0"/>
                </a:cubicBezTo>
                <a:cubicBezTo>
                  <a:pt x="9521451" y="-20001"/>
                  <a:pt x="9673261" y="11676"/>
                  <a:pt x="9778816" y="0"/>
                </a:cubicBezTo>
                <a:cubicBezTo>
                  <a:pt x="9841836" y="-25910"/>
                  <a:pt x="10414774" y="10341"/>
                  <a:pt x="10644085" y="0"/>
                </a:cubicBezTo>
                <a:cubicBezTo>
                  <a:pt x="11283757" y="-14960"/>
                  <a:pt x="11722373" y="120605"/>
                  <a:pt x="11674070" y="214839"/>
                </a:cubicBezTo>
                <a:cubicBezTo>
                  <a:pt x="11690145" y="252237"/>
                  <a:pt x="11641713" y="283045"/>
                  <a:pt x="11674070" y="332280"/>
                </a:cubicBezTo>
                <a:cubicBezTo>
                  <a:pt x="11691114" y="376446"/>
                  <a:pt x="11667582" y="411511"/>
                  <a:pt x="11674070" y="458316"/>
                </a:cubicBezTo>
                <a:cubicBezTo>
                  <a:pt x="11685537" y="498970"/>
                  <a:pt x="11686476" y="546820"/>
                  <a:pt x="11674070" y="610131"/>
                </a:cubicBezTo>
                <a:cubicBezTo>
                  <a:pt x="11655788" y="664888"/>
                  <a:pt x="11647570" y="700294"/>
                  <a:pt x="11674070" y="761946"/>
                </a:cubicBezTo>
                <a:cubicBezTo>
                  <a:pt x="11708117" y="831959"/>
                  <a:pt x="11674168" y="848590"/>
                  <a:pt x="11674070" y="905168"/>
                </a:cubicBezTo>
                <a:cubicBezTo>
                  <a:pt x="11672367" y="959475"/>
                  <a:pt x="11659497" y="1029772"/>
                  <a:pt x="11674070" y="1074169"/>
                </a:cubicBezTo>
                <a:cubicBezTo>
                  <a:pt x="11540880" y="1123306"/>
                  <a:pt x="11306668" y="1282546"/>
                  <a:pt x="10644085" y="1289009"/>
                </a:cubicBezTo>
                <a:cubicBezTo>
                  <a:pt x="10479985" y="1341328"/>
                  <a:pt x="10180264" y="1297569"/>
                  <a:pt x="9957364" y="1289009"/>
                </a:cubicBezTo>
                <a:cubicBezTo>
                  <a:pt x="9678598" y="1310678"/>
                  <a:pt x="9617082" y="1286378"/>
                  <a:pt x="9366784" y="1289009"/>
                </a:cubicBezTo>
                <a:cubicBezTo>
                  <a:pt x="9167044" y="1340120"/>
                  <a:pt x="8820132" y="1339673"/>
                  <a:pt x="8487780" y="1289009"/>
                </a:cubicBezTo>
                <a:cubicBezTo>
                  <a:pt x="8181498" y="1278326"/>
                  <a:pt x="7999867" y="1282310"/>
                  <a:pt x="7801059" y="1289009"/>
                </a:cubicBezTo>
                <a:cubicBezTo>
                  <a:pt x="7578306" y="1347836"/>
                  <a:pt x="7276632" y="1269451"/>
                  <a:pt x="7018196" y="1289009"/>
                </a:cubicBezTo>
                <a:cubicBezTo>
                  <a:pt x="6702907" y="1293928"/>
                  <a:pt x="6660123" y="1303409"/>
                  <a:pt x="6523756" y="1289009"/>
                </a:cubicBezTo>
                <a:cubicBezTo>
                  <a:pt x="6365830" y="1293014"/>
                  <a:pt x="5977070" y="1234901"/>
                  <a:pt x="5740894" y="1289009"/>
                </a:cubicBezTo>
                <a:cubicBezTo>
                  <a:pt x="5596888" y="1298198"/>
                  <a:pt x="5501940" y="1287613"/>
                  <a:pt x="5327763" y="1289009"/>
                </a:cubicBezTo>
                <a:cubicBezTo>
                  <a:pt x="5153586" y="1290405"/>
                  <a:pt x="5035649" y="1306574"/>
                  <a:pt x="4861891" y="1289009"/>
                </a:cubicBezTo>
                <a:cubicBezTo>
                  <a:pt x="4732342" y="1299600"/>
                  <a:pt x="4551376" y="1266442"/>
                  <a:pt x="4367451" y="1289009"/>
                </a:cubicBezTo>
                <a:cubicBezTo>
                  <a:pt x="4176056" y="1282351"/>
                  <a:pt x="3928631" y="1270391"/>
                  <a:pt x="3776871" y="1289009"/>
                </a:cubicBezTo>
                <a:cubicBezTo>
                  <a:pt x="3642568" y="1240125"/>
                  <a:pt x="3417837" y="1329992"/>
                  <a:pt x="3282432" y="1289009"/>
                </a:cubicBezTo>
                <a:cubicBezTo>
                  <a:pt x="3088154" y="1245747"/>
                  <a:pt x="2762485" y="1274721"/>
                  <a:pt x="2595709" y="1289009"/>
                </a:cubicBezTo>
                <a:cubicBezTo>
                  <a:pt x="2479923" y="1284891"/>
                  <a:pt x="1978996" y="1282211"/>
                  <a:pt x="1716706" y="1289009"/>
                </a:cubicBezTo>
                <a:cubicBezTo>
                  <a:pt x="1528077" y="1306216"/>
                  <a:pt x="1370795" y="1294388"/>
                  <a:pt x="1029985" y="1289009"/>
                </a:cubicBezTo>
                <a:cubicBezTo>
                  <a:pt x="567935" y="1281311"/>
                  <a:pt x="-11245" y="1163190"/>
                  <a:pt x="0" y="1074169"/>
                </a:cubicBezTo>
                <a:cubicBezTo>
                  <a:pt x="-5331" y="1031883"/>
                  <a:pt x="-4889" y="996253"/>
                  <a:pt x="0" y="939541"/>
                </a:cubicBezTo>
                <a:cubicBezTo>
                  <a:pt x="7006" y="873614"/>
                  <a:pt x="115" y="834169"/>
                  <a:pt x="0" y="804912"/>
                </a:cubicBezTo>
                <a:cubicBezTo>
                  <a:pt x="15004" y="775801"/>
                  <a:pt x="-17419" y="724178"/>
                  <a:pt x="0" y="670284"/>
                </a:cubicBezTo>
                <a:cubicBezTo>
                  <a:pt x="35109" y="620962"/>
                  <a:pt x="39747" y="567084"/>
                  <a:pt x="0" y="535655"/>
                </a:cubicBezTo>
                <a:cubicBezTo>
                  <a:pt x="-40435" y="497600"/>
                  <a:pt x="26267" y="480296"/>
                  <a:pt x="0" y="409620"/>
                </a:cubicBezTo>
                <a:cubicBezTo>
                  <a:pt x="-40340" y="347803"/>
                  <a:pt x="-35086" y="275814"/>
                  <a:pt x="0" y="214839"/>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1947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 name="connsiteX0" fmla="*/ 0 w 7066089"/>
                      <a:gd name="connsiteY0" fmla="*/ 251071 h 1506398"/>
                      <a:gd name="connsiteX1" fmla="*/ 623429 w 7066089"/>
                      <a:gd name="connsiteY1" fmla="*/ 0 h 1506398"/>
                      <a:gd name="connsiteX2" fmla="*/ 922704 w 7066089"/>
                      <a:gd name="connsiteY2" fmla="*/ 0 h 1506398"/>
                      <a:gd name="connsiteX3" fmla="*/ 1221978 w 7066089"/>
                      <a:gd name="connsiteY3" fmla="*/ 0 h 1506398"/>
                      <a:gd name="connsiteX4" fmla="*/ 1695830 w 7066089"/>
                      <a:gd name="connsiteY4" fmla="*/ 0 h 1506398"/>
                      <a:gd name="connsiteX5" fmla="*/ 2227874 w 7066089"/>
                      <a:gd name="connsiteY5" fmla="*/ 0 h 1506398"/>
                      <a:gd name="connsiteX6" fmla="*/ 2643533 w 7066089"/>
                      <a:gd name="connsiteY6" fmla="*/ 0 h 1506398"/>
                      <a:gd name="connsiteX7" fmla="*/ 3001000 w 7066089"/>
                      <a:gd name="connsiteY7" fmla="*/ 0 h 1506398"/>
                      <a:gd name="connsiteX8" fmla="*/ 3242082 w 7066089"/>
                      <a:gd name="connsiteY8" fmla="*/ 0 h 1506398"/>
                      <a:gd name="connsiteX9" fmla="*/ 3657741 w 7066089"/>
                      <a:gd name="connsiteY9" fmla="*/ 0 h 1506398"/>
                      <a:gd name="connsiteX10" fmla="*/ 4073401 w 7066089"/>
                      <a:gd name="connsiteY10" fmla="*/ 0 h 1506398"/>
                      <a:gd name="connsiteX11" fmla="*/ 4372676 w 7066089"/>
                      <a:gd name="connsiteY11" fmla="*/ 0 h 1506398"/>
                      <a:gd name="connsiteX12" fmla="*/ 4613758 w 7066089"/>
                      <a:gd name="connsiteY12" fmla="*/ 0 h 1506398"/>
                      <a:gd name="connsiteX13" fmla="*/ 4854840 w 7066089"/>
                      <a:gd name="connsiteY13" fmla="*/ 0 h 1506398"/>
                      <a:gd name="connsiteX14" fmla="*/ 5386883 w 7066089"/>
                      <a:gd name="connsiteY14" fmla="*/ 0 h 1506398"/>
                      <a:gd name="connsiteX15" fmla="*/ 5744351 w 7066089"/>
                      <a:gd name="connsiteY15" fmla="*/ 0 h 1506398"/>
                      <a:gd name="connsiteX16" fmla="*/ 6043625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438531 h 1506398"/>
                      <a:gd name="connsiteX20" fmla="*/ 7066088 w 7066089"/>
                      <a:gd name="connsiteY20" fmla="*/ 625992 h 1506398"/>
                      <a:gd name="connsiteX21" fmla="*/ 7066088 w 7066089"/>
                      <a:gd name="connsiteY21" fmla="*/ 773283 h 1506398"/>
                      <a:gd name="connsiteX22" fmla="*/ 7066088 w 7066089"/>
                      <a:gd name="connsiteY22" fmla="*/ 950702 h 1506398"/>
                      <a:gd name="connsiteX23" fmla="*/ 7066088 w 7066089"/>
                      <a:gd name="connsiteY23" fmla="*/ 1087950 h 1506398"/>
                      <a:gd name="connsiteX24" fmla="*/ 7066088 w 7066089"/>
                      <a:gd name="connsiteY24" fmla="*/ 1255325 h 1506398"/>
                      <a:gd name="connsiteX25" fmla="*/ 6442658 w 7066089"/>
                      <a:gd name="connsiteY25" fmla="*/ 1506398 h 1506398"/>
                      <a:gd name="connsiteX26" fmla="*/ 6085191 w 7066089"/>
                      <a:gd name="connsiteY26" fmla="*/ 1506398 h 1506398"/>
                      <a:gd name="connsiteX27" fmla="*/ 5862481 w 7066089"/>
                      <a:gd name="connsiteY27" fmla="*/ 1506398 h 1506398"/>
                      <a:gd name="connsiteX28" fmla="*/ 5611339 w 7066089"/>
                      <a:gd name="connsiteY28" fmla="*/ 1506398 h 1506398"/>
                      <a:gd name="connsiteX29" fmla="*/ 5253873 w 7066089"/>
                      <a:gd name="connsiteY29" fmla="*/ 1506398 h 1506398"/>
                      <a:gd name="connsiteX30" fmla="*/ 4721829 w 7066089"/>
                      <a:gd name="connsiteY30" fmla="*/ 1506398 h 1506398"/>
                      <a:gd name="connsiteX31" fmla="*/ 4480747 w 7066089"/>
                      <a:gd name="connsiteY31" fmla="*/ 1506398 h 1506398"/>
                      <a:gd name="connsiteX32" fmla="*/ 4181472 w 7066089"/>
                      <a:gd name="connsiteY32" fmla="*/ 1506398 h 1506398"/>
                      <a:gd name="connsiteX33" fmla="*/ 3765813 w 7066089"/>
                      <a:gd name="connsiteY33" fmla="*/ 1506398 h 1506398"/>
                      <a:gd name="connsiteX34" fmla="*/ 3408346 w 7066089"/>
                      <a:gd name="connsiteY34" fmla="*/ 1506398 h 1506398"/>
                      <a:gd name="connsiteX35" fmla="*/ 3109071 w 7066089"/>
                      <a:gd name="connsiteY35" fmla="*/ 1506398 h 1506398"/>
                      <a:gd name="connsiteX36" fmla="*/ 2577028 w 7066089"/>
                      <a:gd name="connsiteY36" fmla="*/ 1506398 h 1506398"/>
                      <a:gd name="connsiteX37" fmla="*/ 2335946 w 7066089"/>
                      <a:gd name="connsiteY37" fmla="*/ 1506398 h 1506398"/>
                      <a:gd name="connsiteX38" fmla="*/ 2036670 w 7066089"/>
                      <a:gd name="connsiteY38" fmla="*/ 1506398 h 1506398"/>
                      <a:gd name="connsiteX39" fmla="*/ 1795588 w 7066089"/>
                      <a:gd name="connsiteY39" fmla="*/ 1506398 h 1506398"/>
                      <a:gd name="connsiteX40" fmla="*/ 1549186 w 7066089"/>
                      <a:gd name="connsiteY40" fmla="*/ 1506398 h 1506398"/>
                      <a:gd name="connsiteX41" fmla="*/ 1321737 w 7066089"/>
                      <a:gd name="connsiteY41" fmla="*/ 1506398 h 1506398"/>
                      <a:gd name="connsiteX42" fmla="*/ 993533 w 7066089"/>
                      <a:gd name="connsiteY42" fmla="*/ 1506398 h 1506398"/>
                      <a:gd name="connsiteX43" fmla="*/ 623429 w 7066089"/>
                      <a:gd name="connsiteY43" fmla="*/ 1506398 h 1506398"/>
                      <a:gd name="connsiteX44" fmla="*/ 0 w 7066089"/>
                      <a:gd name="connsiteY44" fmla="*/ 1255325 h 1506398"/>
                      <a:gd name="connsiteX45" fmla="*/ 0 w 7066089"/>
                      <a:gd name="connsiteY45" fmla="*/ 1087950 h 1506398"/>
                      <a:gd name="connsiteX46" fmla="*/ 0 w 7066089"/>
                      <a:gd name="connsiteY46" fmla="*/ 930616 h 1506398"/>
                      <a:gd name="connsiteX47" fmla="*/ 0 w 7066089"/>
                      <a:gd name="connsiteY47" fmla="*/ 763240 h 1506398"/>
                      <a:gd name="connsiteX48" fmla="*/ 0 w 7066089"/>
                      <a:gd name="connsiteY48" fmla="*/ 585822 h 1506398"/>
                      <a:gd name="connsiteX49" fmla="*/ 0 w 7066089"/>
                      <a:gd name="connsiteY49" fmla="*/ 438531 h 1506398"/>
                      <a:gd name="connsiteX50" fmla="*/ 0 w 7066089"/>
                      <a:gd name="connsiteY50"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7403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2942808 w 7066089"/>
                      <a:gd name="connsiteY33" fmla="*/ 1506398 h 1506398"/>
                      <a:gd name="connsiteX34" fmla="*/ 2643533 w 7066089"/>
                      <a:gd name="connsiteY34" fmla="*/ 1506398 h 1506398"/>
                      <a:gd name="connsiteX35" fmla="*/ 2286066 w 7066089"/>
                      <a:gd name="connsiteY35" fmla="*/ 1506398 h 1506398"/>
                      <a:gd name="connsiteX36" fmla="*/ 1986792 w 7066089"/>
                      <a:gd name="connsiteY36" fmla="*/ 1506398 h 1506398"/>
                      <a:gd name="connsiteX37" fmla="*/ 1571132 w 7066089"/>
                      <a:gd name="connsiteY37" fmla="*/ 1506398 h 1506398"/>
                      <a:gd name="connsiteX38" fmla="*/ 1039088 w 7066089"/>
                      <a:gd name="connsiteY38" fmla="*/ 1506398 h 1506398"/>
                      <a:gd name="connsiteX39" fmla="*/ 623429 w 7066089"/>
                      <a:gd name="connsiteY39" fmla="*/ 1506398 h 1506398"/>
                      <a:gd name="connsiteX40" fmla="*/ 0 w 7066089"/>
                      <a:gd name="connsiteY40" fmla="*/ 1255325 h 1506398"/>
                      <a:gd name="connsiteX41" fmla="*/ 0 w 7066089"/>
                      <a:gd name="connsiteY41" fmla="*/ 1097992 h 1506398"/>
                      <a:gd name="connsiteX42" fmla="*/ 0 w 7066089"/>
                      <a:gd name="connsiteY42" fmla="*/ 940658 h 1506398"/>
                      <a:gd name="connsiteX43" fmla="*/ 0 w 7066089"/>
                      <a:gd name="connsiteY43" fmla="*/ 783326 h 1506398"/>
                      <a:gd name="connsiteX44" fmla="*/ 0 w 7066089"/>
                      <a:gd name="connsiteY44" fmla="*/ 625992 h 1506398"/>
                      <a:gd name="connsiteX45" fmla="*/ 0 w 7066089"/>
                      <a:gd name="connsiteY45" fmla="*/ 478701 h 1506398"/>
                      <a:gd name="connsiteX46" fmla="*/ 0 w 7066089"/>
                      <a:gd name="connsiteY46" fmla="*/ 251071 h 1506398"/>
                      <a:gd name="connsiteX0" fmla="*/ 0 w 7066089"/>
                      <a:gd name="connsiteY0" fmla="*/ 251071 h 1506398"/>
                      <a:gd name="connsiteX1" fmla="*/ 623429 w 7066089"/>
                      <a:gd name="connsiteY1" fmla="*/ 0 h 1506398"/>
                      <a:gd name="connsiteX2" fmla="*/ 980896 w 7066089"/>
                      <a:gd name="connsiteY2" fmla="*/ 0 h 1506398"/>
                      <a:gd name="connsiteX3" fmla="*/ 1396555 w 7066089"/>
                      <a:gd name="connsiteY3" fmla="*/ 0 h 1506398"/>
                      <a:gd name="connsiteX4" fmla="*/ 1637638 w 7066089"/>
                      <a:gd name="connsiteY4" fmla="*/ 0 h 1506398"/>
                      <a:gd name="connsiteX5" fmla="*/ 2053297 w 7066089"/>
                      <a:gd name="connsiteY5" fmla="*/ 0 h 1506398"/>
                      <a:gd name="connsiteX6" fmla="*/ 2585341 w 7066089"/>
                      <a:gd name="connsiteY6" fmla="*/ 0 h 1506398"/>
                      <a:gd name="connsiteX7" fmla="*/ 3001000 w 7066089"/>
                      <a:gd name="connsiteY7" fmla="*/ 0 h 1506398"/>
                      <a:gd name="connsiteX8" fmla="*/ 3242664 w 7066089"/>
                      <a:gd name="connsiteY8" fmla="*/ 0 h 1506398"/>
                      <a:gd name="connsiteX9" fmla="*/ 3474851 w 7066089"/>
                      <a:gd name="connsiteY9" fmla="*/ 0 h 1506398"/>
                      <a:gd name="connsiteX10" fmla="*/ 3832318 w 7066089"/>
                      <a:gd name="connsiteY10" fmla="*/ 0 h 1506398"/>
                      <a:gd name="connsiteX11" fmla="*/ 4306170 w 7066089"/>
                      <a:gd name="connsiteY11" fmla="*/ 0 h 1506398"/>
                      <a:gd name="connsiteX12" fmla="*/ 4547253 w 7066089"/>
                      <a:gd name="connsiteY12" fmla="*/ 0 h 1506398"/>
                      <a:gd name="connsiteX13" fmla="*/ 4788335 w 7066089"/>
                      <a:gd name="connsiteY13" fmla="*/ 0 h 1506398"/>
                      <a:gd name="connsiteX14" fmla="*/ 5262186 w 7066089"/>
                      <a:gd name="connsiteY14" fmla="*/ 0 h 1506398"/>
                      <a:gd name="connsiteX15" fmla="*/ 5677845 w 7066089"/>
                      <a:gd name="connsiteY15" fmla="*/ 0 h 1506398"/>
                      <a:gd name="connsiteX16" fmla="*/ 5918927 w 7066089"/>
                      <a:gd name="connsiteY16" fmla="*/ 0 h 1506398"/>
                      <a:gd name="connsiteX17" fmla="*/ 6442658 w 7066089"/>
                      <a:gd name="connsiteY17" fmla="*/ 0 h 1506398"/>
                      <a:gd name="connsiteX18" fmla="*/ 7066088 w 7066089"/>
                      <a:gd name="connsiteY18" fmla="*/ 251071 h 1506398"/>
                      <a:gd name="connsiteX19" fmla="*/ 7066088 w 7066089"/>
                      <a:gd name="connsiteY19" fmla="*/ 388318 h 1506398"/>
                      <a:gd name="connsiteX20" fmla="*/ 7066088 w 7066089"/>
                      <a:gd name="connsiteY20" fmla="*/ 535610 h 1506398"/>
                      <a:gd name="connsiteX21" fmla="*/ 7066088 w 7066089"/>
                      <a:gd name="connsiteY21" fmla="*/ 713028 h 1506398"/>
                      <a:gd name="connsiteX22" fmla="*/ 7066088 w 7066089"/>
                      <a:gd name="connsiteY22" fmla="*/ 890446 h 1506398"/>
                      <a:gd name="connsiteX23" fmla="*/ 7066088 w 7066089"/>
                      <a:gd name="connsiteY23" fmla="*/ 1057822 h 1506398"/>
                      <a:gd name="connsiteX24" fmla="*/ 7066088 w 7066089"/>
                      <a:gd name="connsiteY24" fmla="*/ 1255325 h 1506398"/>
                      <a:gd name="connsiteX25" fmla="*/ 6442658 w 7066089"/>
                      <a:gd name="connsiteY25" fmla="*/ 1506398 h 1506398"/>
                      <a:gd name="connsiteX26" fmla="*/ 6026999 w 7066089"/>
                      <a:gd name="connsiteY26" fmla="*/ 1506398 h 1506398"/>
                      <a:gd name="connsiteX27" fmla="*/ 5669532 w 7066089"/>
                      <a:gd name="connsiteY27" fmla="*/ 1506398 h 1506398"/>
                      <a:gd name="connsiteX28" fmla="*/ 5137488 w 7066089"/>
                      <a:gd name="connsiteY28" fmla="*/ 1506398 h 1506398"/>
                      <a:gd name="connsiteX29" fmla="*/ 4721829 w 7066089"/>
                      <a:gd name="connsiteY29" fmla="*/ 1506398 h 1506398"/>
                      <a:gd name="connsiteX30" fmla="*/ 4247978 w 7066089"/>
                      <a:gd name="connsiteY30" fmla="*/ 1506398 h 1506398"/>
                      <a:gd name="connsiteX31" fmla="*/ 3948703 w 7066089"/>
                      <a:gd name="connsiteY31" fmla="*/ 1506398 h 1506398"/>
                      <a:gd name="connsiteX32" fmla="*/ 3474851 w 7066089"/>
                      <a:gd name="connsiteY32" fmla="*/ 1506398 h 1506398"/>
                      <a:gd name="connsiteX33" fmla="*/ 3224791 w 7066089"/>
                      <a:gd name="connsiteY33" fmla="*/ 1506398 h 1506398"/>
                      <a:gd name="connsiteX34" fmla="*/ 2942808 w 7066089"/>
                      <a:gd name="connsiteY34" fmla="*/ 1506398 h 1506398"/>
                      <a:gd name="connsiteX35" fmla="*/ 2643533 w 7066089"/>
                      <a:gd name="connsiteY35" fmla="*/ 1506398 h 1506398"/>
                      <a:gd name="connsiteX36" fmla="*/ 2286066 w 7066089"/>
                      <a:gd name="connsiteY36" fmla="*/ 1506398 h 1506398"/>
                      <a:gd name="connsiteX37" fmla="*/ 1986792 w 7066089"/>
                      <a:gd name="connsiteY37" fmla="*/ 1506398 h 1506398"/>
                      <a:gd name="connsiteX38" fmla="*/ 1571132 w 7066089"/>
                      <a:gd name="connsiteY38" fmla="*/ 1506398 h 1506398"/>
                      <a:gd name="connsiteX39" fmla="*/ 1039088 w 7066089"/>
                      <a:gd name="connsiteY39" fmla="*/ 1506398 h 1506398"/>
                      <a:gd name="connsiteX40" fmla="*/ 623429 w 7066089"/>
                      <a:gd name="connsiteY40" fmla="*/ 1506398 h 1506398"/>
                      <a:gd name="connsiteX41" fmla="*/ 0 w 7066089"/>
                      <a:gd name="connsiteY41" fmla="*/ 1255325 h 1506398"/>
                      <a:gd name="connsiteX42" fmla="*/ 0 w 7066089"/>
                      <a:gd name="connsiteY42" fmla="*/ 1097992 h 1506398"/>
                      <a:gd name="connsiteX43" fmla="*/ 0 w 7066089"/>
                      <a:gd name="connsiteY43" fmla="*/ 940658 h 1506398"/>
                      <a:gd name="connsiteX44" fmla="*/ 0 w 7066089"/>
                      <a:gd name="connsiteY44" fmla="*/ 783326 h 1506398"/>
                      <a:gd name="connsiteX45" fmla="*/ 0 w 7066089"/>
                      <a:gd name="connsiteY45" fmla="*/ 625992 h 1506398"/>
                      <a:gd name="connsiteX46" fmla="*/ 0 w 7066089"/>
                      <a:gd name="connsiteY46" fmla="*/ 478701 h 1506398"/>
                      <a:gd name="connsiteX47" fmla="*/ 0 w 7066089"/>
                      <a:gd name="connsiteY47" fmla="*/ 251071 h 150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066089" h="1506398" fill="none" extrusionOk="0">
                        <a:moveTo>
                          <a:pt x="0" y="251071"/>
                        </a:moveTo>
                        <a:cubicBezTo>
                          <a:pt x="15388" y="29232"/>
                          <a:pt x="205275" y="-231621"/>
                          <a:pt x="623429" y="0"/>
                        </a:cubicBezTo>
                        <a:cubicBezTo>
                          <a:pt x="741364" y="-34733"/>
                          <a:pt x="858622" y="-12538"/>
                          <a:pt x="980896" y="0"/>
                        </a:cubicBezTo>
                        <a:cubicBezTo>
                          <a:pt x="1134685" y="-9035"/>
                          <a:pt x="1261600" y="-51733"/>
                          <a:pt x="1396555" y="0"/>
                        </a:cubicBezTo>
                        <a:cubicBezTo>
                          <a:pt x="1502588" y="9020"/>
                          <a:pt x="1584769" y="10149"/>
                          <a:pt x="1637638" y="0"/>
                        </a:cubicBezTo>
                        <a:cubicBezTo>
                          <a:pt x="1802160" y="-28385"/>
                          <a:pt x="1885557" y="-44596"/>
                          <a:pt x="2053297" y="0"/>
                        </a:cubicBezTo>
                        <a:cubicBezTo>
                          <a:pt x="2152303" y="-38731"/>
                          <a:pt x="2293876" y="-27948"/>
                          <a:pt x="2585341" y="0"/>
                        </a:cubicBezTo>
                        <a:cubicBezTo>
                          <a:pt x="2840449" y="-8326"/>
                          <a:pt x="2849381" y="-2550"/>
                          <a:pt x="3001000" y="0"/>
                        </a:cubicBezTo>
                        <a:cubicBezTo>
                          <a:pt x="3064542" y="-32020"/>
                          <a:pt x="3182251" y="12359"/>
                          <a:pt x="3242664" y="0"/>
                        </a:cubicBezTo>
                        <a:cubicBezTo>
                          <a:pt x="3304406" y="10149"/>
                          <a:pt x="3427230" y="9944"/>
                          <a:pt x="3474851" y="0"/>
                        </a:cubicBezTo>
                        <a:cubicBezTo>
                          <a:pt x="3550761" y="1819"/>
                          <a:pt x="3698837" y="12033"/>
                          <a:pt x="3832318" y="0"/>
                        </a:cubicBezTo>
                        <a:cubicBezTo>
                          <a:pt x="4037174" y="-57506"/>
                          <a:pt x="4222768" y="26144"/>
                          <a:pt x="4306170" y="0"/>
                        </a:cubicBezTo>
                        <a:cubicBezTo>
                          <a:pt x="4402817" y="-10409"/>
                          <a:pt x="4434624" y="9375"/>
                          <a:pt x="4547253" y="0"/>
                        </a:cubicBezTo>
                        <a:cubicBezTo>
                          <a:pt x="4650652" y="2609"/>
                          <a:pt x="4696000" y="14976"/>
                          <a:pt x="4788335" y="0"/>
                        </a:cubicBezTo>
                        <a:cubicBezTo>
                          <a:pt x="4828015" y="2888"/>
                          <a:pt x="5112800" y="43531"/>
                          <a:pt x="5262186" y="0"/>
                        </a:cubicBezTo>
                        <a:cubicBezTo>
                          <a:pt x="5368558" y="-35486"/>
                          <a:pt x="5548733" y="56688"/>
                          <a:pt x="5677845" y="0"/>
                        </a:cubicBezTo>
                        <a:cubicBezTo>
                          <a:pt x="5750945" y="-6587"/>
                          <a:pt x="5876579" y="15583"/>
                          <a:pt x="5918927" y="0"/>
                        </a:cubicBezTo>
                        <a:cubicBezTo>
                          <a:pt x="5980352" y="28690"/>
                          <a:pt x="6275714" y="84284"/>
                          <a:pt x="6442658" y="0"/>
                        </a:cubicBezTo>
                        <a:cubicBezTo>
                          <a:pt x="6855052" y="-14692"/>
                          <a:pt x="7073817" y="144347"/>
                          <a:pt x="7066088" y="251071"/>
                        </a:cubicBezTo>
                        <a:cubicBezTo>
                          <a:pt x="7065777" y="271328"/>
                          <a:pt x="7049603" y="333077"/>
                          <a:pt x="7066088" y="388318"/>
                        </a:cubicBezTo>
                        <a:cubicBezTo>
                          <a:pt x="7083907" y="446998"/>
                          <a:pt x="7054837" y="480335"/>
                          <a:pt x="7066088" y="535610"/>
                        </a:cubicBezTo>
                        <a:cubicBezTo>
                          <a:pt x="7074726" y="567070"/>
                          <a:pt x="7087002" y="638197"/>
                          <a:pt x="7066088" y="713028"/>
                        </a:cubicBezTo>
                        <a:cubicBezTo>
                          <a:pt x="7062799" y="791780"/>
                          <a:pt x="7045960" y="812536"/>
                          <a:pt x="7066088" y="890446"/>
                        </a:cubicBezTo>
                        <a:cubicBezTo>
                          <a:pt x="7094930" y="954101"/>
                          <a:pt x="7061729" y="999679"/>
                          <a:pt x="7066088" y="1057822"/>
                        </a:cubicBezTo>
                        <a:cubicBezTo>
                          <a:pt x="7055927" y="1120423"/>
                          <a:pt x="7066051" y="1177695"/>
                          <a:pt x="7066088" y="1255325"/>
                        </a:cubicBezTo>
                        <a:cubicBezTo>
                          <a:pt x="7033724" y="1260105"/>
                          <a:pt x="6733672" y="1534431"/>
                          <a:pt x="6442658" y="1506398"/>
                        </a:cubicBezTo>
                        <a:cubicBezTo>
                          <a:pt x="6330034" y="1521846"/>
                          <a:pt x="6146276" y="1433243"/>
                          <a:pt x="6026999" y="1506398"/>
                        </a:cubicBezTo>
                        <a:cubicBezTo>
                          <a:pt x="5843566" y="1532738"/>
                          <a:pt x="5813687" y="1504305"/>
                          <a:pt x="5669532" y="1506398"/>
                        </a:cubicBezTo>
                        <a:cubicBezTo>
                          <a:pt x="5482156" y="1493504"/>
                          <a:pt x="5260121" y="1566974"/>
                          <a:pt x="5137488" y="1506398"/>
                        </a:cubicBezTo>
                        <a:cubicBezTo>
                          <a:pt x="4957811" y="1558266"/>
                          <a:pt x="4844127" y="1593317"/>
                          <a:pt x="4721829" y="1506398"/>
                        </a:cubicBezTo>
                        <a:cubicBezTo>
                          <a:pt x="4576131" y="1476993"/>
                          <a:pt x="4394265" y="1582538"/>
                          <a:pt x="4247978" y="1506398"/>
                        </a:cubicBezTo>
                        <a:cubicBezTo>
                          <a:pt x="4066194" y="1503514"/>
                          <a:pt x="4037275" y="1514693"/>
                          <a:pt x="3948703" y="1506398"/>
                        </a:cubicBezTo>
                        <a:cubicBezTo>
                          <a:pt x="3911110" y="1508611"/>
                          <a:pt x="3591254" y="1419775"/>
                          <a:pt x="3474851" y="1506398"/>
                        </a:cubicBezTo>
                        <a:cubicBezTo>
                          <a:pt x="3386677" y="1523312"/>
                          <a:pt x="3337209" y="1530819"/>
                          <a:pt x="3219471" y="1506398"/>
                        </a:cubicBezTo>
                        <a:cubicBezTo>
                          <a:pt x="3095503" y="1484842"/>
                          <a:pt x="3045900" y="1494315"/>
                          <a:pt x="2942808" y="1506398"/>
                        </a:cubicBezTo>
                        <a:cubicBezTo>
                          <a:pt x="2833370" y="1481377"/>
                          <a:pt x="2762704" y="1472077"/>
                          <a:pt x="2643533" y="1506398"/>
                        </a:cubicBezTo>
                        <a:cubicBezTo>
                          <a:pt x="2554238" y="1468767"/>
                          <a:pt x="2382620" y="1449473"/>
                          <a:pt x="2286066" y="1506398"/>
                        </a:cubicBezTo>
                        <a:cubicBezTo>
                          <a:pt x="2190377" y="1523151"/>
                          <a:pt x="2096627" y="1512910"/>
                          <a:pt x="1986792" y="1506398"/>
                        </a:cubicBezTo>
                        <a:cubicBezTo>
                          <a:pt x="1844549" y="1446537"/>
                          <a:pt x="1698897" y="1504314"/>
                          <a:pt x="1571132" y="1506398"/>
                        </a:cubicBezTo>
                        <a:cubicBezTo>
                          <a:pt x="1478429" y="1455977"/>
                          <a:pt x="1182722" y="1587937"/>
                          <a:pt x="1039088" y="1506398"/>
                        </a:cubicBezTo>
                        <a:cubicBezTo>
                          <a:pt x="842165" y="1484983"/>
                          <a:pt x="833423" y="1470617"/>
                          <a:pt x="623429" y="1506398"/>
                        </a:cubicBezTo>
                        <a:cubicBezTo>
                          <a:pt x="318039" y="1485990"/>
                          <a:pt x="-24096" y="1350989"/>
                          <a:pt x="0" y="1255325"/>
                        </a:cubicBezTo>
                        <a:cubicBezTo>
                          <a:pt x="5541" y="1202790"/>
                          <a:pt x="-4695" y="1172640"/>
                          <a:pt x="0" y="1097992"/>
                        </a:cubicBezTo>
                        <a:cubicBezTo>
                          <a:pt x="1556" y="1027097"/>
                          <a:pt x="3869" y="968725"/>
                          <a:pt x="0" y="940658"/>
                        </a:cubicBezTo>
                        <a:cubicBezTo>
                          <a:pt x="4405" y="893478"/>
                          <a:pt x="-23459" y="849066"/>
                          <a:pt x="0" y="783326"/>
                        </a:cubicBezTo>
                        <a:cubicBezTo>
                          <a:pt x="15481" y="741499"/>
                          <a:pt x="16226" y="673515"/>
                          <a:pt x="0" y="625992"/>
                        </a:cubicBezTo>
                        <a:cubicBezTo>
                          <a:pt x="-29928" y="559857"/>
                          <a:pt x="9616" y="532747"/>
                          <a:pt x="0" y="478701"/>
                        </a:cubicBezTo>
                        <a:cubicBezTo>
                          <a:pt x="-18659" y="400133"/>
                          <a:pt x="-10165" y="317876"/>
                          <a:pt x="0" y="251071"/>
                        </a:cubicBezTo>
                        <a:close/>
                      </a:path>
                      <a:path w="7066089" h="1506398" stroke="0" extrusionOk="0">
                        <a:moveTo>
                          <a:pt x="0" y="251071"/>
                        </a:moveTo>
                        <a:cubicBezTo>
                          <a:pt x="22513" y="60345"/>
                          <a:pt x="311011" y="42207"/>
                          <a:pt x="623429" y="0"/>
                        </a:cubicBezTo>
                        <a:cubicBezTo>
                          <a:pt x="772923" y="14397"/>
                          <a:pt x="831695" y="-41872"/>
                          <a:pt x="922704" y="0"/>
                        </a:cubicBezTo>
                        <a:cubicBezTo>
                          <a:pt x="1012717" y="18054"/>
                          <a:pt x="1164966" y="22975"/>
                          <a:pt x="1221978" y="0"/>
                        </a:cubicBezTo>
                        <a:cubicBezTo>
                          <a:pt x="1328493" y="41009"/>
                          <a:pt x="1581937" y="8780"/>
                          <a:pt x="1695830" y="0"/>
                        </a:cubicBezTo>
                        <a:cubicBezTo>
                          <a:pt x="1849948" y="10532"/>
                          <a:pt x="2137479" y="38465"/>
                          <a:pt x="2227874" y="0"/>
                        </a:cubicBezTo>
                        <a:cubicBezTo>
                          <a:pt x="2375236" y="-4854"/>
                          <a:pt x="2522826" y="22511"/>
                          <a:pt x="2643533" y="0"/>
                        </a:cubicBezTo>
                        <a:cubicBezTo>
                          <a:pt x="2799011" y="28319"/>
                          <a:pt x="2863501" y="25810"/>
                          <a:pt x="3001000" y="0"/>
                        </a:cubicBezTo>
                        <a:cubicBezTo>
                          <a:pt x="3097191" y="-4461"/>
                          <a:pt x="3124058" y="-3442"/>
                          <a:pt x="3242082" y="0"/>
                        </a:cubicBezTo>
                        <a:cubicBezTo>
                          <a:pt x="3373177" y="-33906"/>
                          <a:pt x="3566086" y="18442"/>
                          <a:pt x="3657741" y="0"/>
                        </a:cubicBezTo>
                        <a:cubicBezTo>
                          <a:pt x="3791874" y="26311"/>
                          <a:pt x="3915428" y="-49827"/>
                          <a:pt x="4073401" y="0"/>
                        </a:cubicBezTo>
                        <a:cubicBezTo>
                          <a:pt x="4212554" y="4337"/>
                          <a:pt x="4297779" y="9130"/>
                          <a:pt x="4372676" y="0"/>
                        </a:cubicBezTo>
                        <a:cubicBezTo>
                          <a:pt x="4448872" y="44328"/>
                          <a:pt x="4518843" y="16980"/>
                          <a:pt x="4613758" y="0"/>
                        </a:cubicBezTo>
                        <a:cubicBezTo>
                          <a:pt x="4715581" y="9568"/>
                          <a:pt x="4755162" y="7032"/>
                          <a:pt x="4854840" y="0"/>
                        </a:cubicBezTo>
                        <a:cubicBezTo>
                          <a:pt x="4967313" y="60356"/>
                          <a:pt x="5212983" y="42815"/>
                          <a:pt x="5386883" y="0"/>
                        </a:cubicBezTo>
                        <a:cubicBezTo>
                          <a:pt x="5508569" y="-4206"/>
                          <a:pt x="5640189" y="-19729"/>
                          <a:pt x="5744351" y="0"/>
                        </a:cubicBezTo>
                        <a:cubicBezTo>
                          <a:pt x="5888862" y="15784"/>
                          <a:pt x="5971555" y="23644"/>
                          <a:pt x="6043625" y="0"/>
                        </a:cubicBezTo>
                        <a:cubicBezTo>
                          <a:pt x="6071424" y="-20087"/>
                          <a:pt x="6280809" y="19756"/>
                          <a:pt x="6442658" y="0"/>
                        </a:cubicBezTo>
                        <a:cubicBezTo>
                          <a:pt x="6807669" y="54745"/>
                          <a:pt x="7025584" y="142518"/>
                          <a:pt x="7066088" y="251071"/>
                        </a:cubicBezTo>
                        <a:cubicBezTo>
                          <a:pt x="7068561" y="302223"/>
                          <a:pt x="7079489" y="407604"/>
                          <a:pt x="7066088" y="438531"/>
                        </a:cubicBezTo>
                        <a:cubicBezTo>
                          <a:pt x="7055596" y="480588"/>
                          <a:pt x="7054513" y="558886"/>
                          <a:pt x="7066088" y="625992"/>
                        </a:cubicBezTo>
                        <a:cubicBezTo>
                          <a:pt x="7079138" y="696740"/>
                          <a:pt x="7067076" y="718350"/>
                          <a:pt x="7066088" y="773283"/>
                        </a:cubicBezTo>
                        <a:cubicBezTo>
                          <a:pt x="7083816" y="824835"/>
                          <a:pt x="7082773" y="891826"/>
                          <a:pt x="7066088" y="950702"/>
                        </a:cubicBezTo>
                        <a:cubicBezTo>
                          <a:pt x="7051596" y="1018042"/>
                          <a:pt x="7073176" y="1054644"/>
                          <a:pt x="7066088" y="1087950"/>
                        </a:cubicBezTo>
                        <a:cubicBezTo>
                          <a:pt x="7061874" y="1136995"/>
                          <a:pt x="7061767" y="1190749"/>
                          <a:pt x="7066088" y="1255325"/>
                        </a:cubicBezTo>
                        <a:cubicBezTo>
                          <a:pt x="7105101" y="1432031"/>
                          <a:pt x="6714309" y="1471586"/>
                          <a:pt x="6442658" y="1506398"/>
                        </a:cubicBezTo>
                        <a:cubicBezTo>
                          <a:pt x="6372277" y="1533080"/>
                          <a:pt x="6185953" y="1482988"/>
                          <a:pt x="6085191" y="1506398"/>
                        </a:cubicBezTo>
                        <a:cubicBezTo>
                          <a:pt x="6006972" y="1513757"/>
                          <a:pt x="5950370" y="1513242"/>
                          <a:pt x="5862481" y="1506398"/>
                        </a:cubicBezTo>
                        <a:cubicBezTo>
                          <a:pt x="5780780" y="1493065"/>
                          <a:pt x="5685856" y="1502012"/>
                          <a:pt x="5611339" y="1506398"/>
                        </a:cubicBezTo>
                        <a:cubicBezTo>
                          <a:pt x="5456073" y="1534543"/>
                          <a:pt x="5354525" y="1481546"/>
                          <a:pt x="5253873" y="1506398"/>
                        </a:cubicBezTo>
                        <a:cubicBezTo>
                          <a:pt x="5151573" y="1470108"/>
                          <a:pt x="4967695" y="1491721"/>
                          <a:pt x="4721829" y="1506398"/>
                        </a:cubicBezTo>
                        <a:cubicBezTo>
                          <a:pt x="4634505" y="1502373"/>
                          <a:pt x="4533538" y="1463868"/>
                          <a:pt x="4480747" y="1506398"/>
                        </a:cubicBezTo>
                        <a:cubicBezTo>
                          <a:pt x="4358015" y="1516529"/>
                          <a:pt x="4259466" y="1555153"/>
                          <a:pt x="4181472" y="1506398"/>
                        </a:cubicBezTo>
                        <a:cubicBezTo>
                          <a:pt x="4017600" y="1489780"/>
                          <a:pt x="3915203" y="1489531"/>
                          <a:pt x="3765813" y="1506398"/>
                        </a:cubicBezTo>
                        <a:cubicBezTo>
                          <a:pt x="3622316" y="1541805"/>
                          <a:pt x="3523412" y="1556169"/>
                          <a:pt x="3408346" y="1506398"/>
                        </a:cubicBezTo>
                        <a:cubicBezTo>
                          <a:pt x="3273514" y="1517543"/>
                          <a:pt x="3241948" y="1486981"/>
                          <a:pt x="3109071" y="1506398"/>
                        </a:cubicBezTo>
                        <a:cubicBezTo>
                          <a:pt x="3015521" y="1504575"/>
                          <a:pt x="2805374" y="1549637"/>
                          <a:pt x="2577028" y="1506398"/>
                        </a:cubicBezTo>
                        <a:cubicBezTo>
                          <a:pt x="2388273" y="1498701"/>
                          <a:pt x="2420734" y="1503254"/>
                          <a:pt x="2335946" y="1506398"/>
                        </a:cubicBezTo>
                        <a:cubicBezTo>
                          <a:pt x="2247778" y="1476103"/>
                          <a:pt x="2188432" y="1484693"/>
                          <a:pt x="2036670" y="1506398"/>
                        </a:cubicBezTo>
                        <a:cubicBezTo>
                          <a:pt x="1893876" y="1510428"/>
                          <a:pt x="1901788" y="1506521"/>
                          <a:pt x="1795588" y="1506398"/>
                        </a:cubicBezTo>
                        <a:cubicBezTo>
                          <a:pt x="1692568" y="1486183"/>
                          <a:pt x="1648110" y="1536563"/>
                          <a:pt x="1549186" y="1506398"/>
                        </a:cubicBezTo>
                        <a:cubicBezTo>
                          <a:pt x="1454963" y="1490597"/>
                          <a:pt x="1427556" y="1516231"/>
                          <a:pt x="1321737" y="1506398"/>
                        </a:cubicBezTo>
                        <a:cubicBezTo>
                          <a:pt x="1184793" y="1530108"/>
                          <a:pt x="1060188" y="1531325"/>
                          <a:pt x="993533" y="1506398"/>
                        </a:cubicBezTo>
                        <a:cubicBezTo>
                          <a:pt x="926967" y="1483795"/>
                          <a:pt x="781820" y="1495996"/>
                          <a:pt x="623429" y="1506398"/>
                        </a:cubicBezTo>
                        <a:cubicBezTo>
                          <a:pt x="211491" y="1487012"/>
                          <a:pt x="-28921" y="1456864"/>
                          <a:pt x="0" y="1255325"/>
                        </a:cubicBezTo>
                        <a:cubicBezTo>
                          <a:pt x="-12259" y="1209643"/>
                          <a:pt x="2125" y="1123147"/>
                          <a:pt x="0" y="1087950"/>
                        </a:cubicBezTo>
                        <a:cubicBezTo>
                          <a:pt x="-4225" y="1058338"/>
                          <a:pt x="19886" y="960745"/>
                          <a:pt x="0" y="930616"/>
                        </a:cubicBezTo>
                        <a:cubicBezTo>
                          <a:pt x="-12666" y="888963"/>
                          <a:pt x="14356" y="833869"/>
                          <a:pt x="0" y="763240"/>
                        </a:cubicBezTo>
                        <a:cubicBezTo>
                          <a:pt x="-10534" y="688516"/>
                          <a:pt x="11072" y="668781"/>
                          <a:pt x="0" y="585822"/>
                        </a:cubicBezTo>
                        <a:cubicBezTo>
                          <a:pt x="-10294" y="511622"/>
                          <a:pt x="2230" y="464173"/>
                          <a:pt x="0" y="438531"/>
                        </a:cubicBezTo>
                        <a:cubicBezTo>
                          <a:pt x="11504" y="413184"/>
                          <a:pt x="-18392" y="314956"/>
                          <a:pt x="0" y="251071"/>
                        </a:cubicBezTo>
                        <a:close/>
                      </a:path>
                      <a:path w="7066089" h="1506398" fill="none" stroke="0" extrusionOk="0">
                        <a:moveTo>
                          <a:pt x="0" y="251071"/>
                        </a:moveTo>
                        <a:cubicBezTo>
                          <a:pt x="3870" y="232021"/>
                          <a:pt x="273600" y="-39146"/>
                          <a:pt x="623429" y="0"/>
                        </a:cubicBezTo>
                        <a:cubicBezTo>
                          <a:pt x="729522" y="54006"/>
                          <a:pt x="826428" y="-11639"/>
                          <a:pt x="980896" y="0"/>
                        </a:cubicBezTo>
                        <a:cubicBezTo>
                          <a:pt x="1084856" y="46488"/>
                          <a:pt x="1275152" y="-59215"/>
                          <a:pt x="1396555" y="0"/>
                        </a:cubicBezTo>
                        <a:cubicBezTo>
                          <a:pt x="1506077" y="10115"/>
                          <a:pt x="1524731" y="4196"/>
                          <a:pt x="1637638" y="0"/>
                        </a:cubicBezTo>
                        <a:cubicBezTo>
                          <a:pt x="1853264" y="-4256"/>
                          <a:pt x="1932131" y="-70838"/>
                          <a:pt x="2053297" y="0"/>
                        </a:cubicBezTo>
                        <a:cubicBezTo>
                          <a:pt x="2169841" y="21074"/>
                          <a:pt x="2355985" y="29038"/>
                          <a:pt x="2585341" y="0"/>
                        </a:cubicBezTo>
                        <a:cubicBezTo>
                          <a:pt x="2845761" y="-9615"/>
                          <a:pt x="2853402" y="-2977"/>
                          <a:pt x="3001000" y="0"/>
                        </a:cubicBezTo>
                        <a:cubicBezTo>
                          <a:pt x="3084770" y="-16040"/>
                          <a:pt x="3183649" y="2036"/>
                          <a:pt x="3247403" y="0"/>
                        </a:cubicBezTo>
                        <a:cubicBezTo>
                          <a:pt x="3334622" y="15928"/>
                          <a:pt x="3367521" y="-18487"/>
                          <a:pt x="3474851" y="0"/>
                        </a:cubicBezTo>
                        <a:cubicBezTo>
                          <a:pt x="3625546" y="12001"/>
                          <a:pt x="3683403" y="-16379"/>
                          <a:pt x="3832318" y="0"/>
                        </a:cubicBezTo>
                        <a:cubicBezTo>
                          <a:pt x="4018314" y="28087"/>
                          <a:pt x="4217219" y="-49135"/>
                          <a:pt x="4306170" y="0"/>
                        </a:cubicBezTo>
                        <a:cubicBezTo>
                          <a:pt x="4407980" y="-133"/>
                          <a:pt x="4438320" y="-9301"/>
                          <a:pt x="4547253" y="0"/>
                        </a:cubicBezTo>
                        <a:cubicBezTo>
                          <a:pt x="4670712" y="28602"/>
                          <a:pt x="4721577" y="9526"/>
                          <a:pt x="4788335" y="0"/>
                        </a:cubicBezTo>
                        <a:cubicBezTo>
                          <a:pt x="4875235" y="45146"/>
                          <a:pt x="5186459" y="-20262"/>
                          <a:pt x="5262186" y="0"/>
                        </a:cubicBezTo>
                        <a:cubicBezTo>
                          <a:pt x="5366445" y="7509"/>
                          <a:pt x="5607333" y="4259"/>
                          <a:pt x="5677845" y="0"/>
                        </a:cubicBezTo>
                        <a:cubicBezTo>
                          <a:pt x="5774965" y="13351"/>
                          <a:pt x="5840463" y="-4776"/>
                          <a:pt x="5918927" y="0"/>
                        </a:cubicBezTo>
                        <a:cubicBezTo>
                          <a:pt x="5976928" y="2376"/>
                          <a:pt x="6307509" y="45628"/>
                          <a:pt x="6442658" y="0"/>
                        </a:cubicBezTo>
                        <a:cubicBezTo>
                          <a:pt x="6783088" y="-9693"/>
                          <a:pt x="7082499" y="160452"/>
                          <a:pt x="7066088" y="251071"/>
                        </a:cubicBezTo>
                        <a:cubicBezTo>
                          <a:pt x="7066357" y="292425"/>
                          <a:pt x="7051154" y="318404"/>
                          <a:pt x="7066088" y="388318"/>
                        </a:cubicBezTo>
                        <a:cubicBezTo>
                          <a:pt x="7079054" y="455147"/>
                          <a:pt x="7064867" y="480605"/>
                          <a:pt x="7066088" y="535610"/>
                        </a:cubicBezTo>
                        <a:cubicBezTo>
                          <a:pt x="7083189" y="566898"/>
                          <a:pt x="7094353" y="648526"/>
                          <a:pt x="7066088" y="713028"/>
                        </a:cubicBezTo>
                        <a:cubicBezTo>
                          <a:pt x="7056100" y="786802"/>
                          <a:pt x="7051888" y="811165"/>
                          <a:pt x="7066088" y="890446"/>
                        </a:cubicBezTo>
                        <a:cubicBezTo>
                          <a:pt x="7086198" y="970719"/>
                          <a:pt x="7072798" y="1004687"/>
                          <a:pt x="7066088" y="1057822"/>
                        </a:cubicBezTo>
                        <a:cubicBezTo>
                          <a:pt x="7067700" y="1125098"/>
                          <a:pt x="7059339" y="1194071"/>
                          <a:pt x="7066088" y="1255325"/>
                        </a:cubicBezTo>
                        <a:cubicBezTo>
                          <a:pt x="7071230" y="1305233"/>
                          <a:pt x="6829085" y="1546883"/>
                          <a:pt x="6442658" y="1506398"/>
                        </a:cubicBezTo>
                        <a:cubicBezTo>
                          <a:pt x="6273731" y="1498088"/>
                          <a:pt x="6115976" y="1543611"/>
                          <a:pt x="6026999" y="1506398"/>
                        </a:cubicBezTo>
                        <a:cubicBezTo>
                          <a:pt x="5841678" y="1541612"/>
                          <a:pt x="5799183" y="1509633"/>
                          <a:pt x="5669532" y="1506398"/>
                        </a:cubicBezTo>
                        <a:cubicBezTo>
                          <a:pt x="5521025" y="1410543"/>
                          <a:pt x="5294676" y="1491672"/>
                          <a:pt x="5137488" y="1506398"/>
                        </a:cubicBezTo>
                        <a:cubicBezTo>
                          <a:pt x="4967978" y="1490343"/>
                          <a:pt x="4795552" y="1440030"/>
                          <a:pt x="4721829" y="1506398"/>
                        </a:cubicBezTo>
                        <a:cubicBezTo>
                          <a:pt x="4661026" y="1548330"/>
                          <a:pt x="4422244" y="1407910"/>
                          <a:pt x="4247978" y="1506398"/>
                        </a:cubicBezTo>
                        <a:cubicBezTo>
                          <a:pt x="4143568" y="1477729"/>
                          <a:pt x="4040219" y="1512226"/>
                          <a:pt x="3948703" y="1506398"/>
                        </a:cubicBezTo>
                        <a:cubicBezTo>
                          <a:pt x="3834724" y="1487199"/>
                          <a:pt x="3602457" y="1443900"/>
                          <a:pt x="3474851" y="1506398"/>
                        </a:cubicBezTo>
                        <a:cubicBezTo>
                          <a:pt x="3377230" y="1495370"/>
                          <a:pt x="3109388" y="1471456"/>
                          <a:pt x="2942808" y="1506398"/>
                        </a:cubicBezTo>
                        <a:cubicBezTo>
                          <a:pt x="2722152" y="1507010"/>
                          <a:pt x="2774491" y="1518629"/>
                          <a:pt x="2643533" y="1506398"/>
                        </a:cubicBezTo>
                        <a:cubicBezTo>
                          <a:pt x="2516301" y="1519078"/>
                          <a:pt x="2330455" y="1503785"/>
                          <a:pt x="2286066" y="1506398"/>
                        </a:cubicBezTo>
                        <a:cubicBezTo>
                          <a:pt x="2194023" y="1498754"/>
                          <a:pt x="2118881" y="1521248"/>
                          <a:pt x="1986792" y="1506398"/>
                        </a:cubicBezTo>
                        <a:cubicBezTo>
                          <a:pt x="1858437" y="1544368"/>
                          <a:pt x="1677708" y="1499537"/>
                          <a:pt x="1571132" y="1506398"/>
                        </a:cubicBezTo>
                        <a:cubicBezTo>
                          <a:pt x="1426525" y="1403287"/>
                          <a:pt x="1233577" y="1510047"/>
                          <a:pt x="1039088" y="1506398"/>
                        </a:cubicBezTo>
                        <a:cubicBezTo>
                          <a:pt x="856123" y="1517090"/>
                          <a:pt x="821916" y="1496591"/>
                          <a:pt x="623429" y="1506398"/>
                        </a:cubicBezTo>
                        <a:cubicBezTo>
                          <a:pt x="325929" y="1484976"/>
                          <a:pt x="631" y="1378285"/>
                          <a:pt x="0" y="1255325"/>
                        </a:cubicBezTo>
                        <a:cubicBezTo>
                          <a:pt x="5418" y="1196637"/>
                          <a:pt x="-1300" y="1164300"/>
                          <a:pt x="0" y="1097992"/>
                        </a:cubicBezTo>
                        <a:cubicBezTo>
                          <a:pt x="-3318" y="1019008"/>
                          <a:pt x="2224" y="968536"/>
                          <a:pt x="0" y="940658"/>
                        </a:cubicBezTo>
                        <a:cubicBezTo>
                          <a:pt x="-942" y="891356"/>
                          <a:pt x="-13433" y="856091"/>
                          <a:pt x="0" y="783326"/>
                        </a:cubicBezTo>
                        <a:cubicBezTo>
                          <a:pt x="8376" y="719076"/>
                          <a:pt x="26053" y="661311"/>
                          <a:pt x="0" y="625992"/>
                        </a:cubicBezTo>
                        <a:cubicBezTo>
                          <a:pt x="-25676" y="579240"/>
                          <a:pt x="22535" y="547297"/>
                          <a:pt x="0" y="478701"/>
                        </a:cubicBezTo>
                        <a:cubicBezTo>
                          <a:pt x="-14034" y="427793"/>
                          <a:pt x="-33779" y="309818"/>
                          <a:pt x="0" y="251071"/>
                        </a:cubicBezTo>
                        <a:close/>
                      </a:path>
                      <a:path w="7066089" h="1506398" fill="none" stroke="0" extrusionOk="0">
                        <a:moveTo>
                          <a:pt x="0" y="251071"/>
                        </a:moveTo>
                        <a:cubicBezTo>
                          <a:pt x="26458" y="127803"/>
                          <a:pt x="245971" y="-167933"/>
                          <a:pt x="623429" y="0"/>
                        </a:cubicBezTo>
                        <a:cubicBezTo>
                          <a:pt x="734802" y="-19207"/>
                          <a:pt x="828568" y="-45570"/>
                          <a:pt x="980896" y="0"/>
                        </a:cubicBezTo>
                        <a:cubicBezTo>
                          <a:pt x="1119882" y="22272"/>
                          <a:pt x="1304329" y="-22657"/>
                          <a:pt x="1396555" y="0"/>
                        </a:cubicBezTo>
                        <a:cubicBezTo>
                          <a:pt x="1501802" y="-12598"/>
                          <a:pt x="1586213" y="11810"/>
                          <a:pt x="1637638" y="0"/>
                        </a:cubicBezTo>
                        <a:cubicBezTo>
                          <a:pt x="1777467" y="-28482"/>
                          <a:pt x="1849272" y="5000"/>
                          <a:pt x="2053297" y="0"/>
                        </a:cubicBezTo>
                        <a:cubicBezTo>
                          <a:pt x="2165477" y="26255"/>
                          <a:pt x="2287412" y="30746"/>
                          <a:pt x="2585341" y="0"/>
                        </a:cubicBezTo>
                        <a:cubicBezTo>
                          <a:pt x="2842087" y="-10801"/>
                          <a:pt x="2848720" y="-4018"/>
                          <a:pt x="3001000" y="0"/>
                        </a:cubicBezTo>
                        <a:cubicBezTo>
                          <a:pt x="3075185" y="-26941"/>
                          <a:pt x="3196936" y="12829"/>
                          <a:pt x="3242664" y="0"/>
                        </a:cubicBezTo>
                        <a:cubicBezTo>
                          <a:pt x="3325266" y="-2422"/>
                          <a:pt x="3372537" y="2307"/>
                          <a:pt x="3474851" y="0"/>
                        </a:cubicBezTo>
                        <a:cubicBezTo>
                          <a:pt x="3626583" y="3503"/>
                          <a:pt x="3684793" y="-8737"/>
                          <a:pt x="3832318" y="0"/>
                        </a:cubicBezTo>
                        <a:cubicBezTo>
                          <a:pt x="4001061" y="9740"/>
                          <a:pt x="4203964" y="13284"/>
                          <a:pt x="4306170" y="0"/>
                        </a:cubicBezTo>
                        <a:cubicBezTo>
                          <a:pt x="4412694" y="-5214"/>
                          <a:pt x="4455561" y="1952"/>
                          <a:pt x="4547253" y="0"/>
                        </a:cubicBezTo>
                        <a:cubicBezTo>
                          <a:pt x="4652158" y="-6011"/>
                          <a:pt x="4724731" y="22336"/>
                          <a:pt x="4788335" y="0"/>
                        </a:cubicBezTo>
                        <a:cubicBezTo>
                          <a:pt x="4888629" y="29336"/>
                          <a:pt x="5162031" y="-26305"/>
                          <a:pt x="5262186" y="0"/>
                        </a:cubicBezTo>
                        <a:cubicBezTo>
                          <a:pt x="5359068" y="34385"/>
                          <a:pt x="5580788" y="31967"/>
                          <a:pt x="5677845" y="0"/>
                        </a:cubicBezTo>
                        <a:cubicBezTo>
                          <a:pt x="5765033" y="-20260"/>
                          <a:pt x="5860510" y="16209"/>
                          <a:pt x="5918927" y="0"/>
                        </a:cubicBezTo>
                        <a:cubicBezTo>
                          <a:pt x="5977666" y="-38074"/>
                          <a:pt x="6300670" y="11305"/>
                          <a:pt x="6442658" y="0"/>
                        </a:cubicBezTo>
                        <a:cubicBezTo>
                          <a:pt x="6818815" y="-42778"/>
                          <a:pt x="7107188" y="165302"/>
                          <a:pt x="7066088" y="251071"/>
                        </a:cubicBezTo>
                        <a:cubicBezTo>
                          <a:pt x="7085603" y="299175"/>
                          <a:pt x="7037913" y="336893"/>
                          <a:pt x="7066088" y="388318"/>
                        </a:cubicBezTo>
                        <a:cubicBezTo>
                          <a:pt x="7077792" y="441968"/>
                          <a:pt x="7063968" y="488174"/>
                          <a:pt x="7066088" y="535610"/>
                        </a:cubicBezTo>
                        <a:cubicBezTo>
                          <a:pt x="7072873" y="587606"/>
                          <a:pt x="7069240" y="632629"/>
                          <a:pt x="7066088" y="713028"/>
                        </a:cubicBezTo>
                        <a:cubicBezTo>
                          <a:pt x="7063945" y="772113"/>
                          <a:pt x="7057814" y="812326"/>
                          <a:pt x="7066088" y="890446"/>
                        </a:cubicBezTo>
                        <a:cubicBezTo>
                          <a:pt x="7086497" y="974915"/>
                          <a:pt x="7064988" y="993965"/>
                          <a:pt x="7066088" y="1057822"/>
                        </a:cubicBezTo>
                        <a:cubicBezTo>
                          <a:pt x="7054547" y="1115494"/>
                          <a:pt x="7060019" y="1206766"/>
                          <a:pt x="7066088" y="1255325"/>
                        </a:cubicBezTo>
                        <a:cubicBezTo>
                          <a:pt x="7008741" y="1355698"/>
                          <a:pt x="6852040" y="1498461"/>
                          <a:pt x="6442658" y="1506398"/>
                        </a:cubicBezTo>
                        <a:cubicBezTo>
                          <a:pt x="6348682" y="1561288"/>
                          <a:pt x="6184796" y="1492619"/>
                          <a:pt x="6026999" y="1506398"/>
                        </a:cubicBezTo>
                        <a:cubicBezTo>
                          <a:pt x="5863298" y="1531650"/>
                          <a:pt x="5810723" y="1499917"/>
                          <a:pt x="5669532" y="1506398"/>
                        </a:cubicBezTo>
                        <a:cubicBezTo>
                          <a:pt x="5576767" y="1566668"/>
                          <a:pt x="5335977" y="1598519"/>
                          <a:pt x="5137488" y="1506398"/>
                        </a:cubicBezTo>
                        <a:cubicBezTo>
                          <a:pt x="4943258" y="1488564"/>
                          <a:pt x="4834495" y="1500213"/>
                          <a:pt x="4721829" y="1506398"/>
                        </a:cubicBezTo>
                        <a:cubicBezTo>
                          <a:pt x="4606788" y="1592167"/>
                          <a:pt x="4416732" y="1499083"/>
                          <a:pt x="4247978" y="1506398"/>
                        </a:cubicBezTo>
                        <a:cubicBezTo>
                          <a:pt x="4055751" y="1513471"/>
                          <a:pt x="4032204" y="1522451"/>
                          <a:pt x="3948703" y="1506398"/>
                        </a:cubicBezTo>
                        <a:cubicBezTo>
                          <a:pt x="3840670" y="1506908"/>
                          <a:pt x="3643944" y="1429069"/>
                          <a:pt x="3474851" y="1506398"/>
                        </a:cubicBezTo>
                        <a:cubicBezTo>
                          <a:pt x="3373630" y="1518765"/>
                          <a:pt x="3332736" y="1499533"/>
                          <a:pt x="3224791" y="1506398"/>
                        </a:cubicBezTo>
                        <a:cubicBezTo>
                          <a:pt x="3115204" y="1525529"/>
                          <a:pt x="3039482" y="1542199"/>
                          <a:pt x="2942808" y="1506398"/>
                        </a:cubicBezTo>
                        <a:cubicBezTo>
                          <a:pt x="2857995" y="1529426"/>
                          <a:pt x="2729092" y="1485318"/>
                          <a:pt x="2643533" y="1506398"/>
                        </a:cubicBezTo>
                        <a:cubicBezTo>
                          <a:pt x="2532848" y="1496672"/>
                          <a:pt x="2381078" y="1462094"/>
                          <a:pt x="2286066" y="1506398"/>
                        </a:cubicBezTo>
                        <a:cubicBezTo>
                          <a:pt x="2204326" y="1445903"/>
                          <a:pt x="2083101" y="1539648"/>
                          <a:pt x="1986792" y="1506398"/>
                        </a:cubicBezTo>
                        <a:cubicBezTo>
                          <a:pt x="1848905" y="1450757"/>
                          <a:pt x="1660594" y="1486703"/>
                          <a:pt x="1571132" y="1506398"/>
                        </a:cubicBezTo>
                        <a:cubicBezTo>
                          <a:pt x="1503405" y="1471527"/>
                          <a:pt x="1188023" y="1510539"/>
                          <a:pt x="1039088" y="1506398"/>
                        </a:cubicBezTo>
                        <a:cubicBezTo>
                          <a:pt x="931937" y="1507093"/>
                          <a:pt x="827674" y="1496637"/>
                          <a:pt x="623429" y="1506398"/>
                        </a:cubicBezTo>
                        <a:cubicBezTo>
                          <a:pt x="352049" y="1496177"/>
                          <a:pt x="1545" y="1366481"/>
                          <a:pt x="0" y="1255325"/>
                        </a:cubicBezTo>
                        <a:cubicBezTo>
                          <a:pt x="-6249" y="1212663"/>
                          <a:pt x="1717" y="1169316"/>
                          <a:pt x="0" y="1097992"/>
                        </a:cubicBezTo>
                        <a:cubicBezTo>
                          <a:pt x="4755" y="1022944"/>
                          <a:pt x="159" y="972391"/>
                          <a:pt x="0" y="940658"/>
                        </a:cubicBezTo>
                        <a:cubicBezTo>
                          <a:pt x="18780" y="916138"/>
                          <a:pt x="-14682" y="847566"/>
                          <a:pt x="0" y="783326"/>
                        </a:cubicBezTo>
                        <a:cubicBezTo>
                          <a:pt x="18785" y="724814"/>
                          <a:pt x="23659" y="661392"/>
                          <a:pt x="0" y="625992"/>
                        </a:cubicBezTo>
                        <a:cubicBezTo>
                          <a:pt x="-32528" y="583167"/>
                          <a:pt x="19185" y="551769"/>
                          <a:pt x="0" y="478701"/>
                        </a:cubicBezTo>
                        <a:cubicBezTo>
                          <a:pt x="-27652" y="401999"/>
                          <a:pt x="-16688" y="322260"/>
                          <a:pt x="0" y="251071"/>
                        </a:cubicBezTo>
                        <a:close/>
                      </a:path>
                      <a:path w="7066089" h="1506398" fill="none" stroke="0" extrusionOk="0">
                        <a:moveTo>
                          <a:pt x="0" y="251071"/>
                        </a:moveTo>
                        <a:cubicBezTo>
                          <a:pt x="40242" y="105987"/>
                          <a:pt x="206005" y="-226723"/>
                          <a:pt x="623429" y="0"/>
                        </a:cubicBezTo>
                        <a:cubicBezTo>
                          <a:pt x="749891" y="-9868"/>
                          <a:pt x="859209" y="-10432"/>
                          <a:pt x="980896" y="0"/>
                        </a:cubicBezTo>
                        <a:cubicBezTo>
                          <a:pt x="1112289" y="-33598"/>
                          <a:pt x="1301280" y="-63443"/>
                          <a:pt x="1396555" y="0"/>
                        </a:cubicBezTo>
                        <a:cubicBezTo>
                          <a:pt x="1510634" y="22713"/>
                          <a:pt x="1580904" y="15593"/>
                          <a:pt x="1637638" y="0"/>
                        </a:cubicBezTo>
                        <a:cubicBezTo>
                          <a:pt x="1799383" y="-37730"/>
                          <a:pt x="1866129" y="-37547"/>
                          <a:pt x="2053297" y="0"/>
                        </a:cubicBezTo>
                        <a:cubicBezTo>
                          <a:pt x="2144122" y="19193"/>
                          <a:pt x="2312583" y="-53198"/>
                          <a:pt x="2585341" y="0"/>
                        </a:cubicBezTo>
                        <a:cubicBezTo>
                          <a:pt x="2842595" y="-6422"/>
                          <a:pt x="2850574" y="-4353"/>
                          <a:pt x="3001000" y="0"/>
                        </a:cubicBezTo>
                        <a:cubicBezTo>
                          <a:pt x="3063227" y="-14779"/>
                          <a:pt x="3185043" y="10735"/>
                          <a:pt x="3242664" y="0"/>
                        </a:cubicBezTo>
                        <a:cubicBezTo>
                          <a:pt x="3349161" y="10717"/>
                          <a:pt x="3374142" y="3892"/>
                          <a:pt x="3474851" y="0"/>
                        </a:cubicBezTo>
                        <a:cubicBezTo>
                          <a:pt x="3611046" y="11740"/>
                          <a:pt x="3759373" y="15487"/>
                          <a:pt x="3832318" y="0"/>
                        </a:cubicBezTo>
                        <a:cubicBezTo>
                          <a:pt x="4015366" y="-44079"/>
                          <a:pt x="4195915" y="30055"/>
                          <a:pt x="4306170" y="0"/>
                        </a:cubicBezTo>
                        <a:cubicBezTo>
                          <a:pt x="4408190" y="-10287"/>
                          <a:pt x="4431632" y="10943"/>
                          <a:pt x="4547253" y="0"/>
                        </a:cubicBezTo>
                        <a:cubicBezTo>
                          <a:pt x="4649192" y="-2127"/>
                          <a:pt x="4710408" y="-3800"/>
                          <a:pt x="4788335" y="0"/>
                        </a:cubicBezTo>
                        <a:cubicBezTo>
                          <a:pt x="4881820" y="27318"/>
                          <a:pt x="5119575" y="32971"/>
                          <a:pt x="5262186" y="0"/>
                        </a:cubicBezTo>
                        <a:cubicBezTo>
                          <a:pt x="5348738" y="-14570"/>
                          <a:pt x="5567826" y="38287"/>
                          <a:pt x="5677845" y="0"/>
                        </a:cubicBezTo>
                        <a:cubicBezTo>
                          <a:pt x="5771536" y="-8045"/>
                          <a:pt x="5872694" y="5722"/>
                          <a:pt x="5918927" y="0"/>
                        </a:cubicBezTo>
                        <a:cubicBezTo>
                          <a:pt x="5946771" y="3082"/>
                          <a:pt x="6280378" y="59818"/>
                          <a:pt x="6442658" y="0"/>
                        </a:cubicBezTo>
                        <a:cubicBezTo>
                          <a:pt x="6798627" y="-24095"/>
                          <a:pt x="7083227" y="134002"/>
                          <a:pt x="7066088" y="251071"/>
                        </a:cubicBezTo>
                        <a:cubicBezTo>
                          <a:pt x="7079455" y="281502"/>
                          <a:pt x="7047886" y="343818"/>
                          <a:pt x="7066088" y="388318"/>
                        </a:cubicBezTo>
                        <a:cubicBezTo>
                          <a:pt x="7081897" y="442089"/>
                          <a:pt x="7059579" y="484748"/>
                          <a:pt x="7066088" y="535610"/>
                        </a:cubicBezTo>
                        <a:cubicBezTo>
                          <a:pt x="7075581" y="584890"/>
                          <a:pt x="7075358" y="634911"/>
                          <a:pt x="7066088" y="713028"/>
                        </a:cubicBezTo>
                        <a:cubicBezTo>
                          <a:pt x="7056380" y="789379"/>
                          <a:pt x="7052255" y="820522"/>
                          <a:pt x="7066088" y="890446"/>
                        </a:cubicBezTo>
                        <a:cubicBezTo>
                          <a:pt x="7090547" y="955765"/>
                          <a:pt x="7057837" y="999097"/>
                          <a:pt x="7066088" y="1057822"/>
                        </a:cubicBezTo>
                        <a:cubicBezTo>
                          <a:pt x="7073726" y="1121724"/>
                          <a:pt x="7064500" y="1175737"/>
                          <a:pt x="7066088" y="1255325"/>
                        </a:cubicBezTo>
                        <a:cubicBezTo>
                          <a:pt x="7024307" y="1225465"/>
                          <a:pt x="6827137" y="1454186"/>
                          <a:pt x="6442658" y="1506398"/>
                        </a:cubicBezTo>
                        <a:cubicBezTo>
                          <a:pt x="6371374" y="1521097"/>
                          <a:pt x="6148301" y="1442863"/>
                          <a:pt x="6026999" y="1506398"/>
                        </a:cubicBezTo>
                        <a:cubicBezTo>
                          <a:pt x="5851157" y="1539186"/>
                          <a:pt x="5815416" y="1492030"/>
                          <a:pt x="5669532" y="1506398"/>
                        </a:cubicBezTo>
                        <a:cubicBezTo>
                          <a:pt x="5518576" y="1493742"/>
                          <a:pt x="5285840" y="1557893"/>
                          <a:pt x="5137488" y="1506398"/>
                        </a:cubicBezTo>
                        <a:cubicBezTo>
                          <a:pt x="4946215" y="1506776"/>
                          <a:pt x="4839039" y="1543798"/>
                          <a:pt x="4721829" y="1506398"/>
                        </a:cubicBezTo>
                        <a:cubicBezTo>
                          <a:pt x="4611773" y="1512363"/>
                          <a:pt x="4400527" y="1570607"/>
                          <a:pt x="4247978" y="1506398"/>
                        </a:cubicBezTo>
                        <a:cubicBezTo>
                          <a:pt x="4059573" y="1505687"/>
                          <a:pt x="4036481" y="1516267"/>
                          <a:pt x="3948703" y="1506398"/>
                        </a:cubicBezTo>
                        <a:cubicBezTo>
                          <a:pt x="3864384" y="1492307"/>
                          <a:pt x="3607336" y="1427917"/>
                          <a:pt x="3474851" y="1506398"/>
                        </a:cubicBezTo>
                        <a:cubicBezTo>
                          <a:pt x="3390585" y="1518391"/>
                          <a:pt x="3326608" y="1516284"/>
                          <a:pt x="3219471" y="1506398"/>
                        </a:cubicBezTo>
                        <a:cubicBezTo>
                          <a:pt x="3105975" y="1490929"/>
                          <a:pt x="3049361" y="1488697"/>
                          <a:pt x="2942808" y="1506398"/>
                        </a:cubicBezTo>
                        <a:cubicBezTo>
                          <a:pt x="2841575" y="1481485"/>
                          <a:pt x="2754707" y="1476228"/>
                          <a:pt x="2643533" y="1506398"/>
                        </a:cubicBezTo>
                        <a:cubicBezTo>
                          <a:pt x="2540942" y="1491793"/>
                          <a:pt x="2366483" y="1472661"/>
                          <a:pt x="2286066" y="1506398"/>
                        </a:cubicBezTo>
                        <a:cubicBezTo>
                          <a:pt x="2205129" y="1510123"/>
                          <a:pt x="2072145" y="1522134"/>
                          <a:pt x="1986792" y="1506398"/>
                        </a:cubicBezTo>
                        <a:cubicBezTo>
                          <a:pt x="1856264" y="1433613"/>
                          <a:pt x="1689435" y="1500996"/>
                          <a:pt x="1571132" y="1506398"/>
                        </a:cubicBezTo>
                        <a:cubicBezTo>
                          <a:pt x="1492301" y="1426884"/>
                          <a:pt x="1163623" y="1565659"/>
                          <a:pt x="1039088" y="1506398"/>
                        </a:cubicBezTo>
                        <a:cubicBezTo>
                          <a:pt x="844329" y="1486088"/>
                          <a:pt x="834487" y="1473330"/>
                          <a:pt x="623429" y="1506398"/>
                        </a:cubicBezTo>
                        <a:cubicBezTo>
                          <a:pt x="342886" y="1482357"/>
                          <a:pt x="-17784" y="1382677"/>
                          <a:pt x="0" y="1255325"/>
                        </a:cubicBezTo>
                        <a:cubicBezTo>
                          <a:pt x="8448" y="1205850"/>
                          <a:pt x="-546" y="1165169"/>
                          <a:pt x="0" y="1097992"/>
                        </a:cubicBezTo>
                        <a:cubicBezTo>
                          <a:pt x="5722" y="1028197"/>
                          <a:pt x="2231" y="970038"/>
                          <a:pt x="0" y="940658"/>
                        </a:cubicBezTo>
                        <a:cubicBezTo>
                          <a:pt x="4197" y="913628"/>
                          <a:pt x="-12693" y="847775"/>
                          <a:pt x="0" y="783326"/>
                        </a:cubicBezTo>
                        <a:cubicBezTo>
                          <a:pt x="7542" y="728582"/>
                          <a:pt x="27946" y="663723"/>
                          <a:pt x="0" y="625992"/>
                        </a:cubicBezTo>
                        <a:cubicBezTo>
                          <a:pt x="-31206" y="556028"/>
                          <a:pt x="16371" y="547696"/>
                          <a:pt x="0" y="478701"/>
                        </a:cubicBezTo>
                        <a:cubicBezTo>
                          <a:pt x="-20330" y="426176"/>
                          <a:pt x="-17456" y="305712"/>
                          <a:pt x="0" y="25107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TextBox 12">
            <a:extLst>
              <a:ext uri="{FF2B5EF4-FFF2-40B4-BE49-F238E27FC236}">
                <a16:creationId xmlns:a16="http://schemas.microsoft.com/office/drawing/2014/main" id="{5241E961-D903-AC3D-9AF7-E845A01B74CF}"/>
              </a:ext>
            </a:extLst>
          </p:cNvPr>
          <p:cNvSpPr txBox="1"/>
          <p:nvPr/>
        </p:nvSpPr>
        <p:spPr>
          <a:xfrm>
            <a:off x="742915" y="308370"/>
            <a:ext cx="6115086"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100" b="1" dirty="0">
                <a:ln w="0"/>
                <a:solidFill>
                  <a:srgbClr val="C71A29"/>
                </a:solidFill>
                <a:latin typeface="Calibri" panose="020F0502020204030204"/>
                <a:ea typeface="LNTH-LuoLuoNotangYuanTi 1" pitchFamily="2" charset="-128"/>
                <a:cs typeface="LNTH-LuoLuoNotangYuanTi 1" pitchFamily="2" charset="-128"/>
              </a:rPr>
              <a:t>Cho </a:t>
            </a:r>
            <a:r>
              <a:rPr lang="en-US" sz="4100" b="1" dirty="0" err="1">
                <a:ln w="0"/>
                <a:solidFill>
                  <a:srgbClr val="C71A29"/>
                </a:solidFill>
                <a:latin typeface="Calibri" panose="020F0502020204030204"/>
                <a:ea typeface="LNTH-LuoLuoNotangYuanTi 1" pitchFamily="2" charset="-128"/>
                <a:cs typeface="LNTH-LuoLuoNotangYuanTi 1" pitchFamily="2" charset="-128"/>
              </a:rPr>
              <a:t>biết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cách</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bảo</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quản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và</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tiết</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kiếm</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tiền</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trong</a:t>
            </a:r>
            <a:r>
              <a:rPr lang="en-US" sz="4100" b="1" dirty="0">
                <a:ln w="0"/>
                <a:solidFill>
                  <a:srgbClr val="C71A29"/>
                </a:solidFill>
                <a:latin typeface="Calibri" panose="020F0502020204030204"/>
                <a:ea typeface="LNTH-LuoLuoNotangYuanTi 1" pitchFamily="2" charset="-128"/>
                <a:cs typeface="LNTH-LuoLuoNotangYuanTi 1" pitchFamily="2" charset="-128"/>
              </a:rPr>
              <a:t> </a:t>
            </a:r>
            <a:r>
              <a:rPr lang="en-US" sz="4100" b="1" dirty="0" err="1">
                <a:ln w="0"/>
                <a:solidFill>
                  <a:srgbClr val="C71A29"/>
                </a:solidFill>
                <a:latin typeface="Calibri" panose="020F0502020204030204"/>
                <a:ea typeface="LNTH-LuoLuoNotangYuanTi 1" pitchFamily="2" charset="-128"/>
                <a:cs typeface="LNTH-LuoLuoNotangYuanTi 1" pitchFamily="2" charset="-128"/>
              </a:rPr>
              <a:t>hình</a:t>
            </a:r>
            <a:endParaRPr kumimoji="0" lang="en-US" sz="41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0" name="Nhóm 2">
            <a:extLst>
              <a:ext uri="{FF2B5EF4-FFF2-40B4-BE49-F238E27FC236}">
                <a16:creationId xmlns:a16="http://schemas.microsoft.com/office/drawing/2014/main" id="{B8D17691-6516-3259-FF13-85FB6C3FDFD6}"/>
              </a:ext>
            </a:extLst>
          </p:cNvPr>
          <p:cNvGrpSpPr/>
          <p:nvPr/>
        </p:nvGrpSpPr>
        <p:grpSpPr>
          <a:xfrm>
            <a:off x="639394" y="1737972"/>
            <a:ext cx="6104305" cy="2872127"/>
            <a:chOff x="380633" y="-116289"/>
            <a:chExt cx="5086528" cy="2205378"/>
          </a:xfrm>
        </p:grpSpPr>
        <p:sp>
          <p:nvSpPr>
            <p:cNvPr id="11" name="Hình chữ nhật: Góc Tròn 15">
              <a:extLst>
                <a:ext uri="{FF2B5EF4-FFF2-40B4-BE49-F238E27FC236}">
                  <a16:creationId xmlns:a16="http://schemas.microsoft.com/office/drawing/2014/main" id="{3D582AAB-D300-81E8-A468-1B87E396D71F}"/>
                </a:ext>
              </a:extLst>
            </p:cNvPr>
            <p:cNvSpPr/>
            <p:nvPr/>
          </p:nvSpPr>
          <p:spPr>
            <a:xfrm>
              <a:off x="380633" y="633969"/>
              <a:ext cx="5086528" cy="1455120"/>
            </a:xfrm>
            <a:custGeom>
              <a:avLst/>
              <a:gdLst>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 name="connsiteX0" fmla="*/ 0 w 5086528"/>
                <a:gd name="connsiteY0" fmla="*/ 454754 h 2728475"/>
                <a:gd name="connsiteX1" fmla="*/ 406102 w 5086528"/>
                <a:gd name="connsiteY1" fmla="*/ 0 h 2728475"/>
                <a:gd name="connsiteX2" fmla="*/ 748048 w 5086528"/>
                <a:gd name="connsiteY2" fmla="*/ 0 h 2728475"/>
                <a:gd name="connsiteX3" fmla="*/ 1089994 w 5086528"/>
                <a:gd name="connsiteY3" fmla="*/ 0 h 2728475"/>
                <a:gd name="connsiteX4" fmla="*/ 1560169 w 5086528"/>
                <a:gd name="connsiteY4" fmla="*/ 0 h 2728475"/>
                <a:gd name="connsiteX5" fmla="*/ 2073088 w 5086528"/>
                <a:gd name="connsiteY5" fmla="*/ 0 h 2728475"/>
                <a:gd name="connsiteX6" fmla="*/ 2500520 w 5086528"/>
                <a:gd name="connsiteY6" fmla="*/ 0 h 2728475"/>
                <a:gd name="connsiteX7" fmla="*/ 2885210 w 5086528"/>
                <a:gd name="connsiteY7" fmla="*/ 0 h 2728475"/>
                <a:gd name="connsiteX8" fmla="*/ 3184412 w 5086528"/>
                <a:gd name="connsiteY8" fmla="*/ 0 h 2728475"/>
                <a:gd name="connsiteX9" fmla="*/ 3611844 w 5086528"/>
                <a:gd name="connsiteY9" fmla="*/ 0 h 2728475"/>
                <a:gd name="connsiteX10" fmla="*/ 4039277 w 5086528"/>
                <a:gd name="connsiteY10" fmla="*/ 0 h 2728475"/>
                <a:gd name="connsiteX11" fmla="*/ 4680425 w 5086528"/>
                <a:gd name="connsiteY11" fmla="*/ 0 h 2728475"/>
                <a:gd name="connsiteX12" fmla="*/ 5086528 w 5086528"/>
                <a:gd name="connsiteY12" fmla="*/ 454754 h 2728475"/>
                <a:gd name="connsiteX13" fmla="*/ 5086528 w 5086528"/>
                <a:gd name="connsiteY13" fmla="*/ 873116 h 2728475"/>
                <a:gd name="connsiteX14" fmla="*/ 5086528 w 5086528"/>
                <a:gd name="connsiteY14" fmla="*/ 1309668 h 2728475"/>
                <a:gd name="connsiteX15" fmla="*/ 5086528 w 5086528"/>
                <a:gd name="connsiteY15" fmla="*/ 1728030 h 2728475"/>
                <a:gd name="connsiteX16" fmla="*/ 5086528 w 5086528"/>
                <a:gd name="connsiteY16" fmla="*/ 2273720 h 2728475"/>
                <a:gd name="connsiteX17" fmla="*/ 4680425 w 5086528"/>
                <a:gd name="connsiteY17" fmla="*/ 2728475 h 2728475"/>
                <a:gd name="connsiteX18" fmla="*/ 4167506 w 5086528"/>
                <a:gd name="connsiteY18" fmla="*/ 2728475 h 2728475"/>
                <a:gd name="connsiteX19" fmla="*/ 3654587 w 5086528"/>
                <a:gd name="connsiteY19" fmla="*/ 2728475 h 2728475"/>
                <a:gd name="connsiteX20" fmla="*/ 3312642 w 5086528"/>
                <a:gd name="connsiteY20" fmla="*/ 2728475 h 2728475"/>
                <a:gd name="connsiteX21" fmla="*/ 2842466 w 5086528"/>
                <a:gd name="connsiteY21" fmla="*/ 2728475 h 2728475"/>
                <a:gd name="connsiteX22" fmla="*/ 2543264 w 5086528"/>
                <a:gd name="connsiteY22" fmla="*/ 2728475 h 2728475"/>
                <a:gd name="connsiteX23" fmla="*/ 2030345 w 5086528"/>
                <a:gd name="connsiteY23" fmla="*/ 2728475 h 2728475"/>
                <a:gd name="connsiteX24" fmla="*/ 1602913 w 5086528"/>
                <a:gd name="connsiteY24" fmla="*/ 2728475 h 2728475"/>
                <a:gd name="connsiteX25" fmla="*/ 1132737 w 5086528"/>
                <a:gd name="connsiteY25" fmla="*/ 2728475 h 2728475"/>
                <a:gd name="connsiteX26" fmla="*/ 406102 w 5086528"/>
                <a:gd name="connsiteY26" fmla="*/ 2728475 h 2728475"/>
                <a:gd name="connsiteX27" fmla="*/ 0 w 5086528"/>
                <a:gd name="connsiteY27" fmla="*/ 2273720 h 2728475"/>
                <a:gd name="connsiteX28" fmla="*/ 0 w 5086528"/>
                <a:gd name="connsiteY28" fmla="*/ 1873547 h 2728475"/>
                <a:gd name="connsiteX29" fmla="*/ 0 w 5086528"/>
                <a:gd name="connsiteY29" fmla="*/ 1473375 h 2728475"/>
                <a:gd name="connsiteX30" fmla="*/ 0 w 5086528"/>
                <a:gd name="connsiteY30" fmla="*/ 1055013 h 2728475"/>
                <a:gd name="connsiteX31" fmla="*/ 0 w 5086528"/>
                <a:gd name="connsiteY31" fmla="*/ 454754 h 2728475"/>
                <a:gd name="connsiteX0" fmla="*/ 0 w 5086528"/>
                <a:gd name="connsiteY0" fmla="*/ 454754 h 2728475"/>
                <a:gd name="connsiteX1" fmla="*/ 406102 w 5086528"/>
                <a:gd name="connsiteY1" fmla="*/ 0 h 2728475"/>
                <a:gd name="connsiteX2" fmla="*/ 833534 w 5086528"/>
                <a:gd name="connsiteY2" fmla="*/ 0 h 2728475"/>
                <a:gd name="connsiteX3" fmla="*/ 1132737 w 5086528"/>
                <a:gd name="connsiteY3" fmla="*/ 0 h 2728475"/>
                <a:gd name="connsiteX4" fmla="*/ 1474683 w 5086528"/>
                <a:gd name="connsiteY4" fmla="*/ 0 h 2728475"/>
                <a:gd name="connsiteX5" fmla="*/ 1773885 w 5086528"/>
                <a:gd name="connsiteY5" fmla="*/ 0 h 2728475"/>
                <a:gd name="connsiteX6" fmla="*/ 2244061 w 5086528"/>
                <a:gd name="connsiteY6" fmla="*/ 0 h 2728475"/>
                <a:gd name="connsiteX7" fmla="*/ 2756980 w 5086528"/>
                <a:gd name="connsiteY7" fmla="*/ 0 h 2728475"/>
                <a:gd name="connsiteX8" fmla="*/ 3056182 w 5086528"/>
                <a:gd name="connsiteY8" fmla="*/ 0 h 2728475"/>
                <a:gd name="connsiteX9" fmla="*/ 3398128 w 5086528"/>
                <a:gd name="connsiteY9" fmla="*/ 0 h 2728475"/>
                <a:gd name="connsiteX10" fmla="*/ 3868303 w 5086528"/>
                <a:gd name="connsiteY10" fmla="*/ 0 h 2728475"/>
                <a:gd name="connsiteX11" fmla="*/ 4252993 w 5086528"/>
                <a:gd name="connsiteY11" fmla="*/ 0 h 2728475"/>
                <a:gd name="connsiteX12" fmla="*/ 4680425 w 5086528"/>
                <a:gd name="connsiteY12" fmla="*/ 0 h 2728475"/>
                <a:gd name="connsiteX13" fmla="*/ 5086528 w 5086528"/>
                <a:gd name="connsiteY13" fmla="*/ 454754 h 2728475"/>
                <a:gd name="connsiteX14" fmla="*/ 5086528 w 5086528"/>
                <a:gd name="connsiteY14" fmla="*/ 945875 h 2728475"/>
                <a:gd name="connsiteX15" fmla="*/ 5086528 w 5086528"/>
                <a:gd name="connsiteY15" fmla="*/ 1346047 h 2728475"/>
                <a:gd name="connsiteX16" fmla="*/ 5086528 w 5086528"/>
                <a:gd name="connsiteY16" fmla="*/ 1746220 h 2728475"/>
                <a:gd name="connsiteX17" fmla="*/ 5086528 w 5086528"/>
                <a:gd name="connsiteY17" fmla="*/ 2273720 h 2728475"/>
                <a:gd name="connsiteX18" fmla="*/ 4680425 w 5086528"/>
                <a:gd name="connsiteY18" fmla="*/ 2728475 h 2728475"/>
                <a:gd name="connsiteX19" fmla="*/ 4338479 w 5086528"/>
                <a:gd name="connsiteY19" fmla="*/ 2728475 h 2728475"/>
                <a:gd name="connsiteX20" fmla="*/ 3825560 w 5086528"/>
                <a:gd name="connsiteY20" fmla="*/ 2728475 h 2728475"/>
                <a:gd name="connsiteX21" fmla="*/ 3398128 w 5086528"/>
                <a:gd name="connsiteY21" fmla="*/ 2728475 h 2728475"/>
                <a:gd name="connsiteX22" fmla="*/ 2927952 w 5086528"/>
                <a:gd name="connsiteY22" fmla="*/ 2728475 h 2728475"/>
                <a:gd name="connsiteX23" fmla="*/ 2543264 w 5086528"/>
                <a:gd name="connsiteY23" fmla="*/ 2728475 h 2728475"/>
                <a:gd name="connsiteX24" fmla="*/ 2073088 w 5086528"/>
                <a:gd name="connsiteY24" fmla="*/ 2728475 h 2728475"/>
                <a:gd name="connsiteX25" fmla="*/ 1773885 w 5086528"/>
                <a:gd name="connsiteY25" fmla="*/ 2728475 h 2728475"/>
                <a:gd name="connsiteX26" fmla="*/ 1474683 w 5086528"/>
                <a:gd name="connsiteY26" fmla="*/ 2728475 h 2728475"/>
                <a:gd name="connsiteX27" fmla="*/ 1004508 w 5086528"/>
                <a:gd name="connsiteY27" fmla="*/ 2728475 h 2728475"/>
                <a:gd name="connsiteX28" fmla="*/ 406102 w 5086528"/>
                <a:gd name="connsiteY28" fmla="*/ 2728475 h 2728475"/>
                <a:gd name="connsiteX29" fmla="*/ 0 w 5086528"/>
                <a:gd name="connsiteY29" fmla="*/ 2273720 h 2728475"/>
                <a:gd name="connsiteX30" fmla="*/ 0 w 5086528"/>
                <a:gd name="connsiteY30" fmla="*/ 1782599 h 2728475"/>
                <a:gd name="connsiteX31" fmla="*/ 0 w 5086528"/>
                <a:gd name="connsiteY31" fmla="*/ 1291478 h 2728475"/>
                <a:gd name="connsiteX32" fmla="*/ 0 w 5086528"/>
                <a:gd name="connsiteY32" fmla="*/ 891306 h 2728475"/>
                <a:gd name="connsiteX33" fmla="*/ 0 w 5086528"/>
                <a:gd name="connsiteY33" fmla="*/ 454754 h 27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086528" h="2728475" fill="none" extrusionOk="0">
                  <a:moveTo>
                    <a:pt x="0" y="454754"/>
                  </a:moveTo>
                  <a:cubicBezTo>
                    <a:pt x="-36949" y="222209"/>
                    <a:pt x="242532" y="65740"/>
                    <a:pt x="406102" y="0"/>
                  </a:cubicBezTo>
                  <a:cubicBezTo>
                    <a:pt x="576880" y="32593"/>
                    <a:pt x="703604" y="15056"/>
                    <a:pt x="833534" y="0"/>
                  </a:cubicBezTo>
                  <a:cubicBezTo>
                    <a:pt x="928144" y="7460"/>
                    <a:pt x="992233" y="16275"/>
                    <a:pt x="1132737" y="0"/>
                  </a:cubicBezTo>
                  <a:cubicBezTo>
                    <a:pt x="1233432" y="8681"/>
                    <a:pt x="1346131" y="-39875"/>
                    <a:pt x="1474683" y="0"/>
                  </a:cubicBezTo>
                  <a:cubicBezTo>
                    <a:pt x="1595667" y="27310"/>
                    <a:pt x="1674726" y="-16402"/>
                    <a:pt x="1773885" y="0"/>
                  </a:cubicBezTo>
                  <a:cubicBezTo>
                    <a:pt x="1864685" y="-31013"/>
                    <a:pt x="2062819" y="13954"/>
                    <a:pt x="2244061" y="0"/>
                  </a:cubicBezTo>
                  <a:cubicBezTo>
                    <a:pt x="2444172" y="-44928"/>
                    <a:pt x="2584841" y="-12148"/>
                    <a:pt x="2756980" y="0"/>
                  </a:cubicBezTo>
                  <a:cubicBezTo>
                    <a:pt x="2922916" y="25664"/>
                    <a:pt x="2961383" y="-12976"/>
                    <a:pt x="3056182" y="0"/>
                  </a:cubicBezTo>
                  <a:cubicBezTo>
                    <a:pt x="3148718" y="31008"/>
                    <a:pt x="3274382" y="-23153"/>
                    <a:pt x="3398128" y="0"/>
                  </a:cubicBezTo>
                  <a:cubicBezTo>
                    <a:pt x="3568917" y="-10910"/>
                    <a:pt x="3727537" y="61003"/>
                    <a:pt x="3868303" y="0"/>
                  </a:cubicBezTo>
                  <a:cubicBezTo>
                    <a:pt x="4034579" y="-6806"/>
                    <a:pt x="4137690" y="5855"/>
                    <a:pt x="4252993" y="0"/>
                  </a:cubicBezTo>
                  <a:cubicBezTo>
                    <a:pt x="4408535" y="-3762"/>
                    <a:pt x="4495151" y="-33872"/>
                    <a:pt x="4680425" y="0"/>
                  </a:cubicBezTo>
                  <a:cubicBezTo>
                    <a:pt x="4936756" y="-14329"/>
                    <a:pt x="5120826" y="106756"/>
                    <a:pt x="5086528" y="454754"/>
                  </a:cubicBezTo>
                  <a:cubicBezTo>
                    <a:pt x="5098875" y="614699"/>
                    <a:pt x="5075246" y="779762"/>
                    <a:pt x="5086528" y="945875"/>
                  </a:cubicBezTo>
                  <a:cubicBezTo>
                    <a:pt x="5066919" y="1156467"/>
                    <a:pt x="5076334" y="1206490"/>
                    <a:pt x="5086528" y="1346047"/>
                  </a:cubicBezTo>
                  <a:cubicBezTo>
                    <a:pt x="5092765" y="1436224"/>
                    <a:pt x="5077076" y="1600334"/>
                    <a:pt x="5086528" y="1746220"/>
                  </a:cubicBezTo>
                  <a:cubicBezTo>
                    <a:pt x="5065291" y="1894050"/>
                    <a:pt x="5085734" y="2192427"/>
                    <a:pt x="5086528" y="2273720"/>
                  </a:cubicBezTo>
                  <a:cubicBezTo>
                    <a:pt x="5018341" y="2499429"/>
                    <a:pt x="4872336" y="2697120"/>
                    <a:pt x="4680425" y="2728475"/>
                  </a:cubicBezTo>
                  <a:cubicBezTo>
                    <a:pt x="4606817" y="2716526"/>
                    <a:pt x="4466379" y="2736796"/>
                    <a:pt x="4338479" y="2728475"/>
                  </a:cubicBezTo>
                  <a:cubicBezTo>
                    <a:pt x="4316571" y="2706554"/>
                    <a:pt x="4068974" y="2651799"/>
                    <a:pt x="3825560" y="2728475"/>
                  </a:cubicBezTo>
                  <a:cubicBezTo>
                    <a:pt x="3573305" y="2756505"/>
                    <a:pt x="3501952" y="2692253"/>
                    <a:pt x="3398128" y="2728475"/>
                  </a:cubicBezTo>
                  <a:cubicBezTo>
                    <a:pt x="3226981" y="2772625"/>
                    <a:pt x="3159962" y="2725935"/>
                    <a:pt x="2927952" y="2728475"/>
                  </a:cubicBezTo>
                  <a:cubicBezTo>
                    <a:pt x="2697150" y="2694715"/>
                    <a:pt x="2654828" y="2735137"/>
                    <a:pt x="2543264" y="2728475"/>
                  </a:cubicBezTo>
                  <a:cubicBezTo>
                    <a:pt x="2402736" y="2760630"/>
                    <a:pt x="2326070" y="2732068"/>
                    <a:pt x="2073088" y="2728475"/>
                  </a:cubicBezTo>
                  <a:cubicBezTo>
                    <a:pt x="1855213" y="2711512"/>
                    <a:pt x="1868169" y="2745447"/>
                    <a:pt x="1773885" y="2728475"/>
                  </a:cubicBezTo>
                  <a:cubicBezTo>
                    <a:pt x="1702007" y="2701120"/>
                    <a:pt x="1577017" y="2739177"/>
                    <a:pt x="1474683" y="2728475"/>
                  </a:cubicBezTo>
                  <a:cubicBezTo>
                    <a:pt x="1318999" y="2697558"/>
                    <a:pt x="1164928" y="2757412"/>
                    <a:pt x="1004508" y="2728475"/>
                  </a:cubicBezTo>
                  <a:cubicBezTo>
                    <a:pt x="798770" y="2758117"/>
                    <a:pt x="655201" y="2753972"/>
                    <a:pt x="406102" y="2728475"/>
                  </a:cubicBezTo>
                  <a:cubicBezTo>
                    <a:pt x="152287" y="2729784"/>
                    <a:pt x="-124925" y="2561769"/>
                    <a:pt x="0" y="2273720"/>
                  </a:cubicBezTo>
                  <a:cubicBezTo>
                    <a:pt x="7784" y="2109774"/>
                    <a:pt x="-31534" y="1916252"/>
                    <a:pt x="0" y="1782599"/>
                  </a:cubicBezTo>
                  <a:cubicBezTo>
                    <a:pt x="-30859" y="1698742"/>
                    <a:pt x="15085" y="1455520"/>
                    <a:pt x="0" y="1291478"/>
                  </a:cubicBezTo>
                  <a:cubicBezTo>
                    <a:pt x="44348" y="1128719"/>
                    <a:pt x="-11431" y="1056478"/>
                    <a:pt x="0" y="891306"/>
                  </a:cubicBezTo>
                  <a:cubicBezTo>
                    <a:pt x="31863" y="733880"/>
                    <a:pt x="-9433" y="669299"/>
                    <a:pt x="0" y="454754"/>
                  </a:cubicBezTo>
                  <a:close/>
                </a:path>
                <a:path w="5086528" h="2728475" stroke="0" extrusionOk="0">
                  <a:moveTo>
                    <a:pt x="0" y="454754"/>
                  </a:moveTo>
                  <a:cubicBezTo>
                    <a:pt x="-5049" y="139748"/>
                    <a:pt x="165007" y="-80610"/>
                    <a:pt x="406102" y="0"/>
                  </a:cubicBezTo>
                  <a:cubicBezTo>
                    <a:pt x="499519" y="-1517"/>
                    <a:pt x="614799" y="-6768"/>
                    <a:pt x="748048" y="0"/>
                  </a:cubicBezTo>
                  <a:cubicBezTo>
                    <a:pt x="864727" y="-37486"/>
                    <a:pt x="988784" y="-1513"/>
                    <a:pt x="1089994" y="0"/>
                  </a:cubicBezTo>
                  <a:cubicBezTo>
                    <a:pt x="1227374" y="14293"/>
                    <a:pt x="1423798" y="-26565"/>
                    <a:pt x="1560169" y="0"/>
                  </a:cubicBezTo>
                  <a:cubicBezTo>
                    <a:pt x="1681465" y="-46657"/>
                    <a:pt x="1933113" y="44682"/>
                    <a:pt x="2073088" y="0"/>
                  </a:cubicBezTo>
                  <a:cubicBezTo>
                    <a:pt x="2162474" y="3949"/>
                    <a:pt x="2350858" y="-48294"/>
                    <a:pt x="2500520" y="0"/>
                  </a:cubicBezTo>
                  <a:cubicBezTo>
                    <a:pt x="2668494" y="-12885"/>
                    <a:pt x="2711869" y="-10221"/>
                    <a:pt x="2885210" y="0"/>
                  </a:cubicBezTo>
                  <a:cubicBezTo>
                    <a:pt x="3045951" y="10792"/>
                    <a:pt x="3049562" y="-8068"/>
                    <a:pt x="3184412" y="0"/>
                  </a:cubicBezTo>
                  <a:cubicBezTo>
                    <a:pt x="3294858" y="14365"/>
                    <a:pt x="3390843" y="12926"/>
                    <a:pt x="3611844" y="0"/>
                  </a:cubicBezTo>
                  <a:cubicBezTo>
                    <a:pt x="3820814" y="-593"/>
                    <a:pt x="3829213" y="-15707"/>
                    <a:pt x="4039277" y="0"/>
                  </a:cubicBezTo>
                  <a:cubicBezTo>
                    <a:pt x="4231160" y="85082"/>
                    <a:pt x="4461828" y="106681"/>
                    <a:pt x="4680425" y="0"/>
                  </a:cubicBezTo>
                  <a:cubicBezTo>
                    <a:pt x="4851753" y="-144076"/>
                    <a:pt x="5046354" y="294715"/>
                    <a:pt x="5086528" y="454754"/>
                  </a:cubicBezTo>
                  <a:cubicBezTo>
                    <a:pt x="5074971" y="640758"/>
                    <a:pt x="5095581" y="665984"/>
                    <a:pt x="5086528" y="873116"/>
                  </a:cubicBezTo>
                  <a:cubicBezTo>
                    <a:pt x="5101816" y="1085141"/>
                    <a:pt x="5098925" y="1138232"/>
                    <a:pt x="5086528" y="1309668"/>
                  </a:cubicBezTo>
                  <a:cubicBezTo>
                    <a:pt x="5054499" y="1435789"/>
                    <a:pt x="5084478" y="1626247"/>
                    <a:pt x="5086528" y="1728030"/>
                  </a:cubicBezTo>
                  <a:cubicBezTo>
                    <a:pt x="5052258" y="1850895"/>
                    <a:pt x="5065760" y="2134728"/>
                    <a:pt x="5086528" y="2273720"/>
                  </a:cubicBezTo>
                  <a:cubicBezTo>
                    <a:pt x="5078434" y="2554534"/>
                    <a:pt x="4890309" y="2703438"/>
                    <a:pt x="4680425" y="2728475"/>
                  </a:cubicBezTo>
                  <a:cubicBezTo>
                    <a:pt x="4600088" y="2645016"/>
                    <a:pt x="4431199" y="2685339"/>
                    <a:pt x="4167506" y="2728475"/>
                  </a:cubicBezTo>
                  <a:cubicBezTo>
                    <a:pt x="3904497" y="2718075"/>
                    <a:pt x="3875212" y="2713002"/>
                    <a:pt x="3654587" y="2728475"/>
                  </a:cubicBezTo>
                  <a:cubicBezTo>
                    <a:pt x="3449484" y="2742628"/>
                    <a:pt x="3458644" y="2723971"/>
                    <a:pt x="3312642" y="2728475"/>
                  </a:cubicBezTo>
                  <a:cubicBezTo>
                    <a:pt x="3168945" y="2770015"/>
                    <a:pt x="3083220" y="2709554"/>
                    <a:pt x="2842466" y="2728475"/>
                  </a:cubicBezTo>
                  <a:cubicBezTo>
                    <a:pt x="2623985" y="2717925"/>
                    <a:pt x="2635943" y="2723245"/>
                    <a:pt x="2543264" y="2728475"/>
                  </a:cubicBezTo>
                  <a:cubicBezTo>
                    <a:pt x="2389020" y="2705633"/>
                    <a:pt x="2192253" y="2686891"/>
                    <a:pt x="2030345" y="2728475"/>
                  </a:cubicBezTo>
                  <a:cubicBezTo>
                    <a:pt x="1838383" y="2730073"/>
                    <a:pt x="1756949" y="2761019"/>
                    <a:pt x="1602913" y="2728475"/>
                  </a:cubicBezTo>
                  <a:cubicBezTo>
                    <a:pt x="1441060" y="2738881"/>
                    <a:pt x="1343781" y="2736061"/>
                    <a:pt x="1132737" y="2728475"/>
                  </a:cubicBezTo>
                  <a:cubicBezTo>
                    <a:pt x="974074" y="2667732"/>
                    <a:pt x="595799" y="2693119"/>
                    <a:pt x="406102" y="2728475"/>
                  </a:cubicBezTo>
                  <a:cubicBezTo>
                    <a:pt x="231527" y="2744639"/>
                    <a:pt x="-68999" y="2582480"/>
                    <a:pt x="0" y="2273720"/>
                  </a:cubicBezTo>
                  <a:cubicBezTo>
                    <a:pt x="63394" y="2196525"/>
                    <a:pt x="-22415" y="2018099"/>
                    <a:pt x="0" y="1873547"/>
                  </a:cubicBezTo>
                  <a:cubicBezTo>
                    <a:pt x="-8779" y="1686912"/>
                    <a:pt x="4650" y="1615578"/>
                    <a:pt x="0" y="1473375"/>
                  </a:cubicBezTo>
                  <a:cubicBezTo>
                    <a:pt x="8318" y="1307699"/>
                    <a:pt x="17470" y="1245993"/>
                    <a:pt x="0" y="1055013"/>
                  </a:cubicBezTo>
                  <a:cubicBezTo>
                    <a:pt x="11670" y="910990"/>
                    <a:pt x="23769" y="604763"/>
                    <a:pt x="0" y="454754"/>
                  </a:cubicBezTo>
                  <a:close/>
                </a:path>
                <a:path w="5086528" h="2728475" fill="none" stroke="0" extrusionOk="0">
                  <a:moveTo>
                    <a:pt x="0" y="454754"/>
                  </a:moveTo>
                  <a:cubicBezTo>
                    <a:pt x="-16307" y="216189"/>
                    <a:pt x="170895" y="1313"/>
                    <a:pt x="406102" y="0"/>
                  </a:cubicBezTo>
                  <a:cubicBezTo>
                    <a:pt x="588917" y="14601"/>
                    <a:pt x="730221" y="6680"/>
                    <a:pt x="833534" y="0"/>
                  </a:cubicBezTo>
                  <a:cubicBezTo>
                    <a:pt x="957105" y="14103"/>
                    <a:pt x="996929" y="-8319"/>
                    <a:pt x="1132737" y="0"/>
                  </a:cubicBezTo>
                  <a:cubicBezTo>
                    <a:pt x="1278874" y="17269"/>
                    <a:pt x="1326018" y="-13543"/>
                    <a:pt x="1474683" y="0"/>
                  </a:cubicBezTo>
                  <a:cubicBezTo>
                    <a:pt x="1602873" y="12852"/>
                    <a:pt x="1642239" y="-6652"/>
                    <a:pt x="1773885" y="0"/>
                  </a:cubicBezTo>
                  <a:cubicBezTo>
                    <a:pt x="1894630" y="1756"/>
                    <a:pt x="2040215" y="-28874"/>
                    <a:pt x="2244061" y="0"/>
                  </a:cubicBezTo>
                  <a:cubicBezTo>
                    <a:pt x="2451289" y="-22346"/>
                    <a:pt x="2596145" y="-15253"/>
                    <a:pt x="2756980" y="0"/>
                  </a:cubicBezTo>
                  <a:cubicBezTo>
                    <a:pt x="2916828" y="25417"/>
                    <a:pt x="2956415" y="-18155"/>
                    <a:pt x="3056182" y="0"/>
                  </a:cubicBezTo>
                  <a:cubicBezTo>
                    <a:pt x="3169042" y="6016"/>
                    <a:pt x="3232942" y="-2342"/>
                    <a:pt x="3398128" y="0"/>
                  </a:cubicBezTo>
                  <a:cubicBezTo>
                    <a:pt x="3515650" y="8681"/>
                    <a:pt x="3731284" y="16903"/>
                    <a:pt x="3868303" y="0"/>
                  </a:cubicBezTo>
                  <a:cubicBezTo>
                    <a:pt x="3978115" y="3176"/>
                    <a:pt x="4081651" y="9273"/>
                    <a:pt x="4252993" y="0"/>
                  </a:cubicBezTo>
                  <a:cubicBezTo>
                    <a:pt x="4361857" y="15865"/>
                    <a:pt x="4480490" y="-18925"/>
                    <a:pt x="4680425" y="0"/>
                  </a:cubicBezTo>
                  <a:cubicBezTo>
                    <a:pt x="4805150" y="76417"/>
                    <a:pt x="5081167" y="216267"/>
                    <a:pt x="5086528" y="454754"/>
                  </a:cubicBezTo>
                  <a:cubicBezTo>
                    <a:pt x="5134487" y="549834"/>
                    <a:pt x="5112467" y="724638"/>
                    <a:pt x="5086528" y="945875"/>
                  </a:cubicBezTo>
                  <a:cubicBezTo>
                    <a:pt x="5067617" y="1163690"/>
                    <a:pt x="5063079" y="1220444"/>
                    <a:pt x="5086528" y="1346047"/>
                  </a:cubicBezTo>
                  <a:cubicBezTo>
                    <a:pt x="5095718" y="1447069"/>
                    <a:pt x="5133783" y="1640822"/>
                    <a:pt x="5086528" y="1746220"/>
                  </a:cubicBezTo>
                  <a:cubicBezTo>
                    <a:pt x="5074161" y="1845329"/>
                    <a:pt x="5056278" y="2171043"/>
                    <a:pt x="5086528" y="2273720"/>
                  </a:cubicBezTo>
                  <a:cubicBezTo>
                    <a:pt x="5073784" y="2545914"/>
                    <a:pt x="4851146" y="2720426"/>
                    <a:pt x="4680425" y="2728475"/>
                  </a:cubicBezTo>
                  <a:cubicBezTo>
                    <a:pt x="4604141" y="2738609"/>
                    <a:pt x="4454714" y="2736779"/>
                    <a:pt x="4338479" y="2728475"/>
                  </a:cubicBezTo>
                  <a:cubicBezTo>
                    <a:pt x="4248079" y="2747379"/>
                    <a:pt x="4089464" y="2709536"/>
                    <a:pt x="3825560" y="2728475"/>
                  </a:cubicBezTo>
                  <a:cubicBezTo>
                    <a:pt x="3586780" y="2750406"/>
                    <a:pt x="3547863" y="2720039"/>
                    <a:pt x="3398128" y="2728475"/>
                  </a:cubicBezTo>
                  <a:cubicBezTo>
                    <a:pt x="3247613" y="2721043"/>
                    <a:pt x="3129237" y="2759724"/>
                    <a:pt x="2927952" y="2728475"/>
                  </a:cubicBezTo>
                  <a:cubicBezTo>
                    <a:pt x="2704870" y="2700875"/>
                    <a:pt x="2648627" y="2728130"/>
                    <a:pt x="2543264" y="2728475"/>
                  </a:cubicBezTo>
                  <a:cubicBezTo>
                    <a:pt x="2415613" y="2736870"/>
                    <a:pt x="2295728" y="2739597"/>
                    <a:pt x="2073088" y="2728475"/>
                  </a:cubicBezTo>
                  <a:cubicBezTo>
                    <a:pt x="1847326" y="2712188"/>
                    <a:pt x="1864823" y="2738346"/>
                    <a:pt x="1773885" y="2728475"/>
                  </a:cubicBezTo>
                  <a:cubicBezTo>
                    <a:pt x="1695593" y="2707462"/>
                    <a:pt x="1556175" y="2728030"/>
                    <a:pt x="1474683" y="2728475"/>
                  </a:cubicBezTo>
                  <a:cubicBezTo>
                    <a:pt x="1363335" y="2738868"/>
                    <a:pt x="1217083" y="2757799"/>
                    <a:pt x="1004508" y="2728475"/>
                  </a:cubicBezTo>
                  <a:cubicBezTo>
                    <a:pt x="802848" y="2701452"/>
                    <a:pt x="718491" y="2710710"/>
                    <a:pt x="406102" y="2728475"/>
                  </a:cubicBezTo>
                  <a:cubicBezTo>
                    <a:pt x="223452" y="2735767"/>
                    <a:pt x="-87236" y="2488601"/>
                    <a:pt x="0" y="2273720"/>
                  </a:cubicBezTo>
                  <a:cubicBezTo>
                    <a:pt x="5707" y="2151910"/>
                    <a:pt x="-14161" y="1894680"/>
                    <a:pt x="0" y="1782599"/>
                  </a:cubicBezTo>
                  <a:cubicBezTo>
                    <a:pt x="44613" y="1618576"/>
                    <a:pt x="-10756" y="1468756"/>
                    <a:pt x="0" y="1291478"/>
                  </a:cubicBezTo>
                  <a:cubicBezTo>
                    <a:pt x="25158" y="1152849"/>
                    <a:pt x="-11254" y="1053251"/>
                    <a:pt x="0" y="891306"/>
                  </a:cubicBezTo>
                  <a:cubicBezTo>
                    <a:pt x="18845" y="753542"/>
                    <a:pt x="2758" y="627690"/>
                    <a:pt x="0" y="454754"/>
                  </a:cubicBezTo>
                  <a:close/>
                </a:path>
                <a:path w="5086528" h="2728475" fill="none" stroke="0" extrusionOk="0">
                  <a:moveTo>
                    <a:pt x="0" y="454754"/>
                  </a:moveTo>
                  <a:cubicBezTo>
                    <a:pt x="-22174" y="231176"/>
                    <a:pt x="233818" y="53658"/>
                    <a:pt x="406102" y="0"/>
                  </a:cubicBezTo>
                  <a:cubicBezTo>
                    <a:pt x="576314" y="35116"/>
                    <a:pt x="713031" y="7731"/>
                    <a:pt x="833534" y="0"/>
                  </a:cubicBezTo>
                  <a:cubicBezTo>
                    <a:pt x="929864" y="5535"/>
                    <a:pt x="1005307" y="-1047"/>
                    <a:pt x="1132737" y="0"/>
                  </a:cubicBezTo>
                  <a:cubicBezTo>
                    <a:pt x="1256128" y="8112"/>
                    <a:pt x="1341589" y="-21170"/>
                    <a:pt x="1474683" y="0"/>
                  </a:cubicBezTo>
                  <a:cubicBezTo>
                    <a:pt x="1603497" y="15251"/>
                    <a:pt x="1655101" y="-10424"/>
                    <a:pt x="1773885" y="0"/>
                  </a:cubicBezTo>
                  <a:cubicBezTo>
                    <a:pt x="1886448" y="39495"/>
                    <a:pt x="2046492" y="-30374"/>
                    <a:pt x="2244061" y="0"/>
                  </a:cubicBezTo>
                  <a:cubicBezTo>
                    <a:pt x="2449985" y="-2799"/>
                    <a:pt x="2594220" y="-48872"/>
                    <a:pt x="2756980" y="0"/>
                  </a:cubicBezTo>
                  <a:cubicBezTo>
                    <a:pt x="2922276" y="29969"/>
                    <a:pt x="2953187" y="-15672"/>
                    <a:pt x="3056182" y="0"/>
                  </a:cubicBezTo>
                  <a:cubicBezTo>
                    <a:pt x="3152917" y="16260"/>
                    <a:pt x="3240789" y="-13220"/>
                    <a:pt x="3398128" y="0"/>
                  </a:cubicBezTo>
                  <a:cubicBezTo>
                    <a:pt x="3550317" y="-5269"/>
                    <a:pt x="3733057" y="42029"/>
                    <a:pt x="3868303" y="0"/>
                  </a:cubicBezTo>
                  <a:cubicBezTo>
                    <a:pt x="4015827" y="-13334"/>
                    <a:pt x="4127005" y="2750"/>
                    <a:pt x="4252993" y="0"/>
                  </a:cubicBezTo>
                  <a:cubicBezTo>
                    <a:pt x="4391211" y="5905"/>
                    <a:pt x="4501258" y="-29482"/>
                    <a:pt x="4680425" y="0"/>
                  </a:cubicBezTo>
                  <a:cubicBezTo>
                    <a:pt x="4910853" y="-3629"/>
                    <a:pt x="5100928" y="119715"/>
                    <a:pt x="5086528" y="454754"/>
                  </a:cubicBezTo>
                  <a:cubicBezTo>
                    <a:pt x="5101127" y="577549"/>
                    <a:pt x="5123452" y="760387"/>
                    <a:pt x="5086528" y="945875"/>
                  </a:cubicBezTo>
                  <a:cubicBezTo>
                    <a:pt x="5063132" y="1162568"/>
                    <a:pt x="5063818" y="1216675"/>
                    <a:pt x="5086528" y="1346047"/>
                  </a:cubicBezTo>
                  <a:cubicBezTo>
                    <a:pt x="5105870" y="1452033"/>
                    <a:pt x="5112813" y="1616305"/>
                    <a:pt x="5086528" y="1746220"/>
                  </a:cubicBezTo>
                  <a:cubicBezTo>
                    <a:pt x="5076111" y="1852684"/>
                    <a:pt x="5073316" y="2158516"/>
                    <a:pt x="5086528" y="2273720"/>
                  </a:cubicBezTo>
                  <a:cubicBezTo>
                    <a:pt x="5004274" y="2539761"/>
                    <a:pt x="4861102" y="2713728"/>
                    <a:pt x="4680425" y="2728475"/>
                  </a:cubicBezTo>
                  <a:cubicBezTo>
                    <a:pt x="4603317" y="2741486"/>
                    <a:pt x="4453438" y="2733562"/>
                    <a:pt x="4338479" y="2728475"/>
                  </a:cubicBezTo>
                  <a:cubicBezTo>
                    <a:pt x="4288148" y="2726855"/>
                    <a:pt x="4094386" y="2669040"/>
                    <a:pt x="3825560" y="2728475"/>
                  </a:cubicBezTo>
                  <a:cubicBezTo>
                    <a:pt x="3572953" y="2749449"/>
                    <a:pt x="3522813" y="2703544"/>
                    <a:pt x="3398128" y="2728475"/>
                  </a:cubicBezTo>
                  <a:cubicBezTo>
                    <a:pt x="3239722" y="2745660"/>
                    <a:pt x="3152107" y="2746823"/>
                    <a:pt x="2927952" y="2728475"/>
                  </a:cubicBezTo>
                  <a:cubicBezTo>
                    <a:pt x="2705766" y="2706282"/>
                    <a:pt x="2655400" y="2731675"/>
                    <a:pt x="2543264" y="2728475"/>
                  </a:cubicBezTo>
                  <a:cubicBezTo>
                    <a:pt x="2391145" y="2754907"/>
                    <a:pt x="2309941" y="2739874"/>
                    <a:pt x="2073088" y="2728475"/>
                  </a:cubicBezTo>
                  <a:cubicBezTo>
                    <a:pt x="1852871" y="2714060"/>
                    <a:pt x="1865852" y="2736053"/>
                    <a:pt x="1773885" y="2728475"/>
                  </a:cubicBezTo>
                  <a:cubicBezTo>
                    <a:pt x="1701568" y="2692167"/>
                    <a:pt x="1569475" y="2730594"/>
                    <a:pt x="1474683" y="2728475"/>
                  </a:cubicBezTo>
                  <a:cubicBezTo>
                    <a:pt x="1340365" y="2713279"/>
                    <a:pt x="1176092" y="2763981"/>
                    <a:pt x="1004508" y="2728475"/>
                  </a:cubicBezTo>
                  <a:cubicBezTo>
                    <a:pt x="803802" y="2710997"/>
                    <a:pt x="678579" y="2730550"/>
                    <a:pt x="406102" y="2728475"/>
                  </a:cubicBezTo>
                  <a:cubicBezTo>
                    <a:pt x="199834" y="2744947"/>
                    <a:pt x="-129450" y="2491842"/>
                    <a:pt x="0" y="2273720"/>
                  </a:cubicBezTo>
                  <a:cubicBezTo>
                    <a:pt x="1579" y="2122732"/>
                    <a:pt x="-13558" y="1910703"/>
                    <a:pt x="0" y="1782599"/>
                  </a:cubicBezTo>
                  <a:cubicBezTo>
                    <a:pt x="-434" y="1675587"/>
                    <a:pt x="-34928" y="1435383"/>
                    <a:pt x="0" y="1291478"/>
                  </a:cubicBezTo>
                  <a:cubicBezTo>
                    <a:pt x="49853" y="1142580"/>
                    <a:pt x="-27826" y="1047393"/>
                    <a:pt x="0" y="891306"/>
                  </a:cubicBezTo>
                  <a:cubicBezTo>
                    <a:pt x="19831" y="735213"/>
                    <a:pt x="528" y="646554"/>
                    <a:pt x="0" y="454754"/>
                  </a:cubicBezTo>
                  <a:close/>
                </a:path>
              </a:pathLst>
            </a:custGeom>
            <a:ln w="38100">
              <a:solidFill>
                <a:srgbClr val="925743"/>
              </a:solidFill>
              <a:prstDash val="dash"/>
              <a:extLst>
                <a:ext uri="{C807C97D-BFC1-408E-A445-0C87EB9F89A2}">
                  <ask:lineSketchStyleProps xmlns:ask="http://schemas.microsoft.com/office/drawing/2018/sketchyshapes" sd="224309558">
                    <a:custGeom>
                      <a:avLst/>
                      <a:gdLst>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897726 w 6104305"/>
                        <a:gd name="connsiteY2" fmla="*/ 0 h 1895044"/>
                        <a:gd name="connsiteX3" fmla="*/ 1308093 w 6104305"/>
                        <a:gd name="connsiteY3" fmla="*/ 0 h 1895044"/>
                        <a:gd name="connsiteX4" fmla="*/ 1872347 w 6104305"/>
                        <a:gd name="connsiteY4" fmla="*/ 0 h 1895044"/>
                        <a:gd name="connsiteX5" fmla="*/ 2487897 w 6104305"/>
                        <a:gd name="connsiteY5" fmla="*/ 0 h 1895044"/>
                        <a:gd name="connsiteX6" fmla="*/ 3000855 w 6104305"/>
                        <a:gd name="connsiteY6" fmla="*/ 0 h 1895044"/>
                        <a:gd name="connsiteX7" fmla="*/ 3462519 w 6104305"/>
                        <a:gd name="connsiteY7" fmla="*/ 0 h 1895044"/>
                        <a:gd name="connsiteX8" fmla="*/ 3821589 w 6104305"/>
                        <a:gd name="connsiteY8" fmla="*/ 0 h 1895044"/>
                        <a:gd name="connsiteX9" fmla="*/ 4334547 w 6104305"/>
                        <a:gd name="connsiteY9" fmla="*/ 0 h 1895044"/>
                        <a:gd name="connsiteX10" fmla="*/ 4847506 w 6104305"/>
                        <a:gd name="connsiteY10" fmla="*/ 0 h 1895044"/>
                        <a:gd name="connsiteX11" fmla="*/ 5616943 w 6104305"/>
                        <a:gd name="connsiteY11" fmla="*/ 0 h 1895044"/>
                        <a:gd name="connsiteX12" fmla="*/ 6104305 w 6104305"/>
                        <a:gd name="connsiteY12" fmla="*/ 315846 h 1895044"/>
                        <a:gd name="connsiteX13" fmla="*/ 6104305 w 6104305"/>
                        <a:gd name="connsiteY13" fmla="*/ 606416 h 1895044"/>
                        <a:gd name="connsiteX14" fmla="*/ 6104305 w 6104305"/>
                        <a:gd name="connsiteY14" fmla="*/ 909621 h 1895044"/>
                        <a:gd name="connsiteX15" fmla="*/ 6104305 w 6104305"/>
                        <a:gd name="connsiteY15" fmla="*/ 1200191 h 1895044"/>
                        <a:gd name="connsiteX16" fmla="*/ 6104305 w 6104305"/>
                        <a:gd name="connsiteY16" fmla="*/ 1579196 h 1895044"/>
                        <a:gd name="connsiteX17" fmla="*/ 5616943 w 6104305"/>
                        <a:gd name="connsiteY17" fmla="*/ 1895044 h 1895044"/>
                        <a:gd name="connsiteX18" fmla="*/ 5001393 w 6104305"/>
                        <a:gd name="connsiteY18" fmla="*/ 1895044 h 1895044"/>
                        <a:gd name="connsiteX19" fmla="*/ 4385843 w 6104305"/>
                        <a:gd name="connsiteY19" fmla="*/ 1895044 h 1895044"/>
                        <a:gd name="connsiteX20" fmla="*/ 3975477 w 6104305"/>
                        <a:gd name="connsiteY20" fmla="*/ 1895044 h 1895044"/>
                        <a:gd name="connsiteX21" fmla="*/ 3411222 w 6104305"/>
                        <a:gd name="connsiteY21" fmla="*/ 1895044 h 1895044"/>
                        <a:gd name="connsiteX22" fmla="*/ 3052152 w 6104305"/>
                        <a:gd name="connsiteY22" fmla="*/ 1895044 h 1895044"/>
                        <a:gd name="connsiteX23" fmla="*/ 2436602 w 6104305"/>
                        <a:gd name="connsiteY23" fmla="*/ 1895044 h 1895044"/>
                        <a:gd name="connsiteX24" fmla="*/ 1923644 w 6104305"/>
                        <a:gd name="connsiteY24" fmla="*/ 1895044 h 1895044"/>
                        <a:gd name="connsiteX25" fmla="*/ 1359389 w 6104305"/>
                        <a:gd name="connsiteY25" fmla="*/ 1895044 h 1895044"/>
                        <a:gd name="connsiteX26" fmla="*/ 487360 w 6104305"/>
                        <a:gd name="connsiteY26" fmla="*/ 1895044 h 1895044"/>
                        <a:gd name="connsiteX27" fmla="*/ 0 w 6104305"/>
                        <a:gd name="connsiteY27" fmla="*/ 1579196 h 1895044"/>
                        <a:gd name="connsiteX28" fmla="*/ 0 w 6104305"/>
                        <a:gd name="connsiteY28" fmla="*/ 1301259 h 1895044"/>
                        <a:gd name="connsiteX29" fmla="*/ 0 w 6104305"/>
                        <a:gd name="connsiteY29" fmla="*/ 1023322 h 1895044"/>
                        <a:gd name="connsiteX30" fmla="*/ 0 w 6104305"/>
                        <a:gd name="connsiteY30" fmla="*/ 732752 h 1895044"/>
                        <a:gd name="connsiteX31" fmla="*/ 0 w 6104305"/>
                        <a:gd name="connsiteY31"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 name="connsiteX0" fmla="*/ 0 w 6104305"/>
                        <a:gd name="connsiteY0" fmla="*/ 315846 h 1895044"/>
                        <a:gd name="connsiteX1" fmla="*/ 487360 w 6104305"/>
                        <a:gd name="connsiteY1" fmla="*/ 0 h 1895044"/>
                        <a:gd name="connsiteX2" fmla="*/ 1000318 w 6104305"/>
                        <a:gd name="connsiteY2" fmla="*/ 0 h 1895044"/>
                        <a:gd name="connsiteX3" fmla="*/ 1359389 w 6104305"/>
                        <a:gd name="connsiteY3" fmla="*/ 0 h 1895044"/>
                        <a:gd name="connsiteX4" fmla="*/ 1769756 w 6104305"/>
                        <a:gd name="connsiteY4" fmla="*/ 0 h 1895044"/>
                        <a:gd name="connsiteX5" fmla="*/ 2128826 w 6104305"/>
                        <a:gd name="connsiteY5" fmla="*/ 0 h 1895044"/>
                        <a:gd name="connsiteX6" fmla="*/ 2693081 w 6104305"/>
                        <a:gd name="connsiteY6" fmla="*/ 0 h 1895044"/>
                        <a:gd name="connsiteX7" fmla="*/ 3308631 w 6104305"/>
                        <a:gd name="connsiteY7" fmla="*/ 0 h 1895044"/>
                        <a:gd name="connsiteX8" fmla="*/ 3667701 w 6104305"/>
                        <a:gd name="connsiteY8" fmla="*/ 0 h 1895044"/>
                        <a:gd name="connsiteX9" fmla="*/ 4078068 w 6104305"/>
                        <a:gd name="connsiteY9" fmla="*/ 0 h 1895044"/>
                        <a:gd name="connsiteX10" fmla="*/ 4642322 w 6104305"/>
                        <a:gd name="connsiteY10" fmla="*/ 0 h 1895044"/>
                        <a:gd name="connsiteX11" fmla="*/ 5103985 w 6104305"/>
                        <a:gd name="connsiteY11" fmla="*/ 0 h 1895044"/>
                        <a:gd name="connsiteX12" fmla="*/ 5616943 w 6104305"/>
                        <a:gd name="connsiteY12" fmla="*/ 0 h 1895044"/>
                        <a:gd name="connsiteX13" fmla="*/ 6104305 w 6104305"/>
                        <a:gd name="connsiteY13" fmla="*/ 315846 h 1895044"/>
                        <a:gd name="connsiteX14" fmla="*/ 6104305 w 6104305"/>
                        <a:gd name="connsiteY14" fmla="*/ 656951 h 1895044"/>
                        <a:gd name="connsiteX15" fmla="*/ 6104305 w 6104305"/>
                        <a:gd name="connsiteY15" fmla="*/ 934887 h 1895044"/>
                        <a:gd name="connsiteX16" fmla="*/ 6104305 w 6104305"/>
                        <a:gd name="connsiteY16" fmla="*/ 1212825 h 1895044"/>
                        <a:gd name="connsiteX17" fmla="*/ 6104305 w 6104305"/>
                        <a:gd name="connsiteY17" fmla="*/ 1579196 h 1895044"/>
                        <a:gd name="connsiteX18" fmla="*/ 5616943 w 6104305"/>
                        <a:gd name="connsiteY18" fmla="*/ 1895044 h 1895044"/>
                        <a:gd name="connsiteX19" fmla="*/ 5206576 w 6104305"/>
                        <a:gd name="connsiteY19" fmla="*/ 1895044 h 1895044"/>
                        <a:gd name="connsiteX20" fmla="*/ 4591026 w 6104305"/>
                        <a:gd name="connsiteY20" fmla="*/ 1895044 h 1895044"/>
                        <a:gd name="connsiteX21" fmla="*/ 4078068 w 6104305"/>
                        <a:gd name="connsiteY21" fmla="*/ 1895044 h 1895044"/>
                        <a:gd name="connsiteX22" fmla="*/ 3513813 w 6104305"/>
                        <a:gd name="connsiteY22" fmla="*/ 1895044 h 1895044"/>
                        <a:gd name="connsiteX23" fmla="*/ 3052152 w 6104305"/>
                        <a:gd name="connsiteY23" fmla="*/ 1895044 h 1895044"/>
                        <a:gd name="connsiteX24" fmla="*/ 2487897 w 6104305"/>
                        <a:gd name="connsiteY24" fmla="*/ 1895044 h 1895044"/>
                        <a:gd name="connsiteX25" fmla="*/ 2128826 w 6104305"/>
                        <a:gd name="connsiteY25" fmla="*/ 1895044 h 1895044"/>
                        <a:gd name="connsiteX26" fmla="*/ 1769756 w 6104305"/>
                        <a:gd name="connsiteY26" fmla="*/ 1895044 h 1895044"/>
                        <a:gd name="connsiteX27" fmla="*/ 1205502 w 6104305"/>
                        <a:gd name="connsiteY27" fmla="*/ 1895044 h 1895044"/>
                        <a:gd name="connsiteX28" fmla="*/ 487360 w 6104305"/>
                        <a:gd name="connsiteY28" fmla="*/ 1895044 h 1895044"/>
                        <a:gd name="connsiteX29" fmla="*/ 0 w 6104305"/>
                        <a:gd name="connsiteY29" fmla="*/ 1579196 h 1895044"/>
                        <a:gd name="connsiteX30" fmla="*/ 0 w 6104305"/>
                        <a:gd name="connsiteY30" fmla="*/ 1238092 h 1895044"/>
                        <a:gd name="connsiteX31" fmla="*/ 0 w 6104305"/>
                        <a:gd name="connsiteY31" fmla="*/ 896987 h 1895044"/>
                        <a:gd name="connsiteX32" fmla="*/ 0 w 6104305"/>
                        <a:gd name="connsiteY32" fmla="*/ 619050 h 1895044"/>
                        <a:gd name="connsiteX33" fmla="*/ 0 w 6104305"/>
                        <a:gd name="connsiteY33" fmla="*/ 315846 h 189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104305" h="1895044" fill="none" extrusionOk="0">
                          <a:moveTo>
                            <a:pt x="0" y="315846"/>
                          </a:moveTo>
                          <a:cubicBezTo>
                            <a:pt x="-75972" y="128487"/>
                            <a:pt x="320562" y="65647"/>
                            <a:pt x="487360" y="0"/>
                          </a:cubicBezTo>
                          <a:cubicBezTo>
                            <a:pt x="693693" y="41513"/>
                            <a:pt x="834760" y="26071"/>
                            <a:pt x="1000318" y="0"/>
                          </a:cubicBezTo>
                          <a:cubicBezTo>
                            <a:pt x="1096279" y="-1117"/>
                            <a:pt x="1185302" y="17785"/>
                            <a:pt x="1359389" y="0"/>
                          </a:cubicBezTo>
                          <a:cubicBezTo>
                            <a:pt x="1450031" y="15846"/>
                            <a:pt x="1618558" y="-62263"/>
                            <a:pt x="1769756" y="0"/>
                          </a:cubicBezTo>
                          <a:cubicBezTo>
                            <a:pt x="1912951" y="20773"/>
                            <a:pt x="2017437" y="-12972"/>
                            <a:pt x="2128826" y="0"/>
                          </a:cubicBezTo>
                          <a:cubicBezTo>
                            <a:pt x="2227999" y="-35493"/>
                            <a:pt x="2499736" y="20470"/>
                            <a:pt x="2693081" y="0"/>
                          </a:cubicBezTo>
                          <a:cubicBezTo>
                            <a:pt x="2931001" y="-45936"/>
                            <a:pt x="3096780" y="-5114"/>
                            <a:pt x="3308631" y="0"/>
                          </a:cubicBezTo>
                          <a:cubicBezTo>
                            <a:pt x="3512453" y="18086"/>
                            <a:pt x="3563066" y="-12393"/>
                            <a:pt x="3667701" y="0"/>
                          </a:cubicBezTo>
                          <a:cubicBezTo>
                            <a:pt x="3760826" y="49029"/>
                            <a:pt x="3958680" y="-33734"/>
                            <a:pt x="4078068" y="0"/>
                          </a:cubicBezTo>
                          <a:cubicBezTo>
                            <a:pt x="4296261" y="-17634"/>
                            <a:pt x="4465222" y="69547"/>
                            <a:pt x="4642322" y="0"/>
                          </a:cubicBezTo>
                          <a:cubicBezTo>
                            <a:pt x="4855380" y="2062"/>
                            <a:pt x="4977534" y="18567"/>
                            <a:pt x="5103985" y="0"/>
                          </a:cubicBezTo>
                          <a:cubicBezTo>
                            <a:pt x="5296601" y="-6499"/>
                            <a:pt x="5393641" y="-26313"/>
                            <a:pt x="5616943" y="0"/>
                          </a:cubicBezTo>
                          <a:cubicBezTo>
                            <a:pt x="5953401" y="-21635"/>
                            <a:pt x="6147703" y="68462"/>
                            <a:pt x="6104305" y="315846"/>
                          </a:cubicBezTo>
                          <a:cubicBezTo>
                            <a:pt x="6118574" y="452171"/>
                            <a:pt x="6080734" y="561811"/>
                            <a:pt x="6104305" y="656951"/>
                          </a:cubicBezTo>
                          <a:cubicBezTo>
                            <a:pt x="6080555" y="802332"/>
                            <a:pt x="6094259" y="832468"/>
                            <a:pt x="6104305" y="934887"/>
                          </a:cubicBezTo>
                          <a:cubicBezTo>
                            <a:pt x="6109971" y="986944"/>
                            <a:pt x="6080919" y="1099947"/>
                            <a:pt x="6104305" y="1212825"/>
                          </a:cubicBezTo>
                          <a:cubicBezTo>
                            <a:pt x="6076889" y="1322209"/>
                            <a:pt x="6106731" y="1536136"/>
                            <a:pt x="6104305" y="1579196"/>
                          </a:cubicBezTo>
                          <a:cubicBezTo>
                            <a:pt x="5986858" y="1725648"/>
                            <a:pt x="5814804" y="1830590"/>
                            <a:pt x="5616943" y="1895044"/>
                          </a:cubicBezTo>
                          <a:cubicBezTo>
                            <a:pt x="5535118" y="1877330"/>
                            <a:pt x="5385537" y="1905107"/>
                            <a:pt x="5206576" y="1895044"/>
                          </a:cubicBezTo>
                          <a:cubicBezTo>
                            <a:pt x="5218613" y="1868648"/>
                            <a:pt x="4895481" y="1794293"/>
                            <a:pt x="4591026" y="1895044"/>
                          </a:cubicBezTo>
                          <a:cubicBezTo>
                            <a:pt x="4270474" y="1916352"/>
                            <a:pt x="4189653" y="1864951"/>
                            <a:pt x="4078068" y="1895044"/>
                          </a:cubicBezTo>
                          <a:cubicBezTo>
                            <a:pt x="3860829" y="1933738"/>
                            <a:pt x="3796636" y="1873588"/>
                            <a:pt x="3513813" y="1895044"/>
                          </a:cubicBezTo>
                          <a:cubicBezTo>
                            <a:pt x="3232034" y="1860204"/>
                            <a:pt x="3182297" y="1901341"/>
                            <a:pt x="3052152" y="1895044"/>
                          </a:cubicBezTo>
                          <a:cubicBezTo>
                            <a:pt x="2874702" y="1930391"/>
                            <a:pt x="2811234" y="1892851"/>
                            <a:pt x="2487897" y="1895044"/>
                          </a:cubicBezTo>
                          <a:cubicBezTo>
                            <a:pt x="2229033" y="1878840"/>
                            <a:pt x="2244696" y="1911430"/>
                            <a:pt x="2128826" y="1895044"/>
                          </a:cubicBezTo>
                          <a:cubicBezTo>
                            <a:pt x="2059832" y="1864304"/>
                            <a:pt x="1911163" y="1917047"/>
                            <a:pt x="1769756" y="1895044"/>
                          </a:cubicBezTo>
                          <a:cubicBezTo>
                            <a:pt x="1559596" y="1862450"/>
                            <a:pt x="1372372" y="1922894"/>
                            <a:pt x="1205502" y="1895044"/>
                          </a:cubicBezTo>
                          <a:cubicBezTo>
                            <a:pt x="957876" y="1920600"/>
                            <a:pt x="766874" y="1923843"/>
                            <a:pt x="487360" y="1895044"/>
                          </a:cubicBezTo>
                          <a:cubicBezTo>
                            <a:pt x="148990" y="1875991"/>
                            <a:pt x="-164764" y="1788466"/>
                            <a:pt x="0" y="1579196"/>
                          </a:cubicBezTo>
                          <a:cubicBezTo>
                            <a:pt x="11739" y="1443233"/>
                            <a:pt x="-43808" y="1337645"/>
                            <a:pt x="0" y="1238092"/>
                          </a:cubicBezTo>
                          <a:cubicBezTo>
                            <a:pt x="-41954" y="1182812"/>
                            <a:pt x="32385" y="1011897"/>
                            <a:pt x="0" y="896987"/>
                          </a:cubicBezTo>
                          <a:cubicBezTo>
                            <a:pt x="67773" y="783345"/>
                            <a:pt x="-18496" y="745145"/>
                            <a:pt x="0" y="619050"/>
                          </a:cubicBezTo>
                          <a:cubicBezTo>
                            <a:pt x="48863" y="509018"/>
                            <a:pt x="-12630" y="467768"/>
                            <a:pt x="0" y="315846"/>
                          </a:cubicBezTo>
                          <a:close/>
                        </a:path>
                        <a:path w="6104305" h="1895044" stroke="0" extrusionOk="0">
                          <a:moveTo>
                            <a:pt x="0" y="315846"/>
                          </a:moveTo>
                          <a:cubicBezTo>
                            <a:pt x="-19777" y="75277"/>
                            <a:pt x="190610" y="-78342"/>
                            <a:pt x="487360" y="0"/>
                          </a:cubicBezTo>
                          <a:cubicBezTo>
                            <a:pt x="606961" y="3814"/>
                            <a:pt x="717071" y="-21798"/>
                            <a:pt x="897726" y="0"/>
                          </a:cubicBezTo>
                          <a:cubicBezTo>
                            <a:pt x="1039933" y="-40754"/>
                            <a:pt x="1207767" y="2278"/>
                            <a:pt x="1308093" y="0"/>
                          </a:cubicBezTo>
                          <a:cubicBezTo>
                            <a:pt x="1485921" y="26734"/>
                            <a:pt x="1686596" y="-50629"/>
                            <a:pt x="1872347" y="0"/>
                          </a:cubicBezTo>
                          <a:cubicBezTo>
                            <a:pt x="2027848" y="-49831"/>
                            <a:pt x="2318637" y="37602"/>
                            <a:pt x="2487897" y="0"/>
                          </a:cubicBezTo>
                          <a:cubicBezTo>
                            <a:pt x="2555411" y="2170"/>
                            <a:pt x="2826391" y="-47571"/>
                            <a:pt x="3000855" y="0"/>
                          </a:cubicBezTo>
                          <a:cubicBezTo>
                            <a:pt x="3203299" y="-15161"/>
                            <a:pt x="3246612" y="-4216"/>
                            <a:pt x="3462519" y="0"/>
                          </a:cubicBezTo>
                          <a:cubicBezTo>
                            <a:pt x="3652884" y="6578"/>
                            <a:pt x="3658293" y="-7990"/>
                            <a:pt x="3821589" y="0"/>
                          </a:cubicBezTo>
                          <a:cubicBezTo>
                            <a:pt x="3935208" y="17031"/>
                            <a:pt x="4057445" y="28726"/>
                            <a:pt x="4334547" y="0"/>
                          </a:cubicBezTo>
                          <a:cubicBezTo>
                            <a:pt x="4581783" y="-931"/>
                            <a:pt x="4592769" y="-9608"/>
                            <a:pt x="4847506" y="0"/>
                          </a:cubicBezTo>
                          <a:cubicBezTo>
                            <a:pt x="5066046" y="111984"/>
                            <a:pt x="5354051" y="104459"/>
                            <a:pt x="5616943" y="0"/>
                          </a:cubicBezTo>
                          <a:cubicBezTo>
                            <a:pt x="5813181" y="-123185"/>
                            <a:pt x="6053534" y="209784"/>
                            <a:pt x="6104305" y="315846"/>
                          </a:cubicBezTo>
                          <a:cubicBezTo>
                            <a:pt x="6091717" y="441414"/>
                            <a:pt x="6116415" y="462567"/>
                            <a:pt x="6104305" y="606416"/>
                          </a:cubicBezTo>
                          <a:cubicBezTo>
                            <a:pt x="6130439" y="755698"/>
                            <a:pt x="6118292" y="787524"/>
                            <a:pt x="6104305" y="909621"/>
                          </a:cubicBezTo>
                          <a:cubicBezTo>
                            <a:pt x="6060409" y="986812"/>
                            <a:pt x="6103896" y="1139340"/>
                            <a:pt x="6104305" y="1200191"/>
                          </a:cubicBezTo>
                          <a:cubicBezTo>
                            <a:pt x="6043860" y="1274965"/>
                            <a:pt x="6072205" y="1497400"/>
                            <a:pt x="6104305" y="1579196"/>
                          </a:cubicBezTo>
                          <a:cubicBezTo>
                            <a:pt x="6066020" y="1781345"/>
                            <a:pt x="5891710" y="1840467"/>
                            <a:pt x="5616943" y="1895044"/>
                          </a:cubicBezTo>
                          <a:cubicBezTo>
                            <a:pt x="5525583" y="1825602"/>
                            <a:pt x="5320678" y="1852949"/>
                            <a:pt x="5001393" y="1895044"/>
                          </a:cubicBezTo>
                          <a:cubicBezTo>
                            <a:pt x="4682202" y="1888178"/>
                            <a:pt x="4655083" y="1883046"/>
                            <a:pt x="4385843" y="1895044"/>
                          </a:cubicBezTo>
                          <a:cubicBezTo>
                            <a:pt x="4139355" y="1905426"/>
                            <a:pt x="4151188" y="1889291"/>
                            <a:pt x="3975477" y="1895044"/>
                          </a:cubicBezTo>
                          <a:cubicBezTo>
                            <a:pt x="3803593" y="1936702"/>
                            <a:pt x="3718655" y="1861674"/>
                            <a:pt x="3411222" y="1895044"/>
                          </a:cubicBezTo>
                          <a:cubicBezTo>
                            <a:pt x="3147476" y="1887236"/>
                            <a:pt x="3165353" y="1889178"/>
                            <a:pt x="3052152" y="1895044"/>
                          </a:cubicBezTo>
                          <a:cubicBezTo>
                            <a:pt x="2841757" y="1868243"/>
                            <a:pt x="2627265" y="1862711"/>
                            <a:pt x="2436602" y="1895044"/>
                          </a:cubicBezTo>
                          <a:cubicBezTo>
                            <a:pt x="2214026" y="1881412"/>
                            <a:pt x="2126589" y="1926010"/>
                            <a:pt x="1923644" y="1895044"/>
                          </a:cubicBezTo>
                          <a:cubicBezTo>
                            <a:pt x="1722412" y="1906123"/>
                            <a:pt x="1631779" y="1900925"/>
                            <a:pt x="1359389" y="1895044"/>
                          </a:cubicBezTo>
                          <a:cubicBezTo>
                            <a:pt x="1175008" y="1840961"/>
                            <a:pt x="671498" y="1852858"/>
                            <a:pt x="487360" y="1895044"/>
                          </a:cubicBezTo>
                          <a:cubicBezTo>
                            <a:pt x="302758" y="1932654"/>
                            <a:pt x="-98497" y="1813756"/>
                            <a:pt x="0" y="1579196"/>
                          </a:cubicBezTo>
                          <a:cubicBezTo>
                            <a:pt x="98453" y="1530356"/>
                            <a:pt x="-35142" y="1393473"/>
                            <a:pt x="0" y="1301259"/>
                          </a:cubicBezTo>
                          <a:cubicBezTo>
                            <a:pt x="-12778" y="1164522"/>
                            <a:pt x="7195" y="1121779"/>
                            <a:pt x="0" y="1023322"/>
                          </a:cubicBezTo>
                          <a:cubicBezTo>
                            <a:pt x="9440" y="898727"/>
                            <a:pt x="23048" y="866307"/>
                            <a:pt x="0" y="732752"/>
                          </a:cubicBezTo>
                          <a:cubicBezTo>
                            <a:pt x="16548" y="640668"/>
                            <a:pt x="44510" y="432076"/>
                            <a:pt x="0" y="315846"/>
                          </a:cubicBezTo>
                          <a:close/>
                        </a:path>
                        <a:path w="6104305" h="1895044" fill="none" stroke="0" extrusionOk="0">
                          <a:moveTo>
                            <a:pt x="0" y="315846"/>
                          </a:moveTo>
                          <a:cubicBezTo>
                            <a:pt x="-42800" y="126660"/>
                            <a:pt x="178394" y="51155"/>
                            <a:pt x="487360" y="0"/>
                          </a:cubicBezTo>
                          <a:cubicBezTo>
                            <a:pt x="730130" y="23256"/>
                            <a:pt x="883653" y="7568"/>
                            <a:pt x="1000318" y="0"/>
                          </a:cubicBezTo>
                          <a:cubicBezTo>
                            <a:pt x="1153950" y="11207"/>
                            <a:pt x="1187045" y="-5087"/>
                            <a:pt x="1359389" y="0"/>
                          </a:cubicBezTo>
                          <a:cubicBezTo>
                            <a:pt x="1538000" y="12427"/>
                            <a:pt x="1577845" y="-14730"/>
                            <a:pt x="1769756" y="0"/>
                          </a:cubicBezTo>
                          <a:cubicBezTo>
                            <a:pt x="1917489" y="11300"/>
                            <a:pt x="1963826" y="-6246"/>
                            <a:pt x="2128826" y="0"/>
                          </a:cubicBezTo>
                          <a:cubicBezTo>
                            <a:pt x="2273402" y="-29089"/>
                            <a:pt x="2456179" y="-44689"/>
                            <a:pt x="2693081" y="0"/>
                          </a:cubicBezTo>
                          <a:cubicBezTo>
                            <a:pt x="2941502" y="-29115"/>
                            <a:pt x="3112090" y="3615"/>
                            <a:pt x="3308631" y="0"/>
                          </a:cubicBezTo>
                          <a:cubicBezTo>
                            <a:pt x="3503374" y="17383"/>
                            <a:pt x="3554526" y="-18938"/>
                            <a:pt x="3667701" y="0"/>
                          </a:cubicBezTo>
                          <a:cubicBezTo>
                            <a:pt x="3804606" y="10138"/>
                            <a:pt x="3873116" y="4903"/>
                            <a:pt x="4078068" y="0"/>
                          </a:cubicBezTo>
                          <a:cubicBezTo>
                            <a:pt x="4207151" y="25503"/>
                            <a:pt x="4478331" y="-11366"/>
                            <a:pt x="4642322" y="0"/>
                          </a:cubicBezTo>
                          <a:cubicBezTo>
                            <a:pt x="4775756" y="7265"/>
                            <a:pt x="4882059" y="19030"/>
                            <a:pt x="5103985" y="0"/>
                          </a:cubicBezTo>
                          <a:cubicBezTo>
                            <a:pt x="5233977" y="5765"/>
                            <a:pt x="5370582" y="-12040"/>
                            <a:pt x="5616943" y="0"/>
                          </a:cubicBezTo>
                          <a:cubicBezTo>
                            <a:pt x="5760385" y="88203"/>
                            <a:pt x="6108133" y="177235"/>
                            <a:pt x="6104305" y="315846"/>
                          </a:cubicBezTo>
                          <a:cubicBezTo>
                            <a:pt x="6181781" y="378391"/>
                            <a:pt x="6123206" y="497296"/>
                            <a:pt x="6104305" y="656951"/>
                          </a:cubicBezTo>
                          <a:cubicBezTo>
                            <a:pt x="6081806" y="805514"/>
                            <a:pt x="6068135" y="852735"/>
                            <a:pt x="6104305" y="934887"/>
                          </a:cubicBezTo>
                          <a:cubicBezTo>
                            <a:pt x="6111772" y="999489"/>
                            <a:pt x="6174578" y="1153448"/>
                            <a:pt x="6104305" y="1212825"/>
                          </a:cubicBezTo>
                          <a:cubicBezTo>
                            <a:pt x="6075732" y="1291293"/>
                            <a:pt x="6060535" y="1518037"/>
                            <a:pt x="6104305" y="1579196"/>
                          </a:cubicBezTo>
                          <a:cubicBezTo>
                            <a:pt x="6108003" y="1770171"/>
                            <a:pt x="5820539" y="1895404"/>
                            <a:pt x="5616943" y="1895044"/>
                          </a:cubicBezTo>
                          <a:cubicBezTo>
                            <a:pt x="5525627" y="1894838"/>
                            <a:pt x="5366838" y="1909614"/>
                            <a:pt x="5206576" y="1895044"/>
                          </a:cubicBezTo>
                          <a:cubicBezTo>
                            <a:pt x="5135141" y="1916821"/>
                            <a:pt x="4914828" y="1898107"/>
                            <a:pt x="4591026" y="1895044"/>
                          </a:cubicBezTo>
                          <a:cubicBezTo>
                            <a:pt x="4302635" y="1909427"/>
                            <a:pt x="4263049" y="1895771"/>
                            <a:pt x="4078068" y="1895044"/>
                          </a:cubicBezTo>
                          <a:cubicBezTo>
                            <a:pt x="3893008" y="1884075"/>
                            <a:pt x="3743369" y="1921352"/>
                            <a:pt x="3513813" y="1895044"/>
                          </a:cubicBezTo>
                          <a:cubicBezTo>
                            <a:pt x="3246755" y="1872543"/>
                            <a:pt x="3163990" y="1893232"/>
                            <a:pt x="3052152" y="1895044"/>
                          </a:cubicBezTo>
                          <a:cubicBezTo>
                            <a:pt x="2917987" y="1901812"/>
                            <a:pt x="2722213" y="1896263"/>
                            <a:pt x="2487897" y="1895044"/>
                          </a:cubicBezTo>
                          <a:cubicBezTo>
                            <a:pt x="2214759" y="1883120"/>
                            <a:pt x="2236652" y="1903895"/>
                            <a:pt x="2128826" y="1895044"/>
                          </a:cubicBezTo>
                          <a:cubicBezTo>
                            <a:pt x="2039638" y="1882169"/>
                            <a:pt x="1848909" y="1900525"/>
                            <a:pt x="1769756" y="1895044"/>
                          </a:cubicBezTo>
                          <a:cubicBezTo>
                            <a:pt x="1609953" y="1928675"/>
                            <a:pt x="1476212" y="1891112"/>
                            <a:pt x="1205502" y="1895044"/>
                          </a:cubicBezTo>
                          <a:cubicBezTo>
                            <a:pt x="958890" y="1892524"/>
                            <a:pt x="869907" y="1877638"/>
                            <a:pt x="487360" y="1895044"/>
                          </a:cubicBezTo>
                          <a:cubicBezTo>
                            <a:pt x="271347" y="1879631"/>
                            <a:pt x="-116900" y="1727368"/>
                            <a:pt x="0" y="1579196"/>
                          </a:cubicBezTo>
                          <a:cubicBezTo>
                            <a:pt x="10997" y="1500049"/>
                            <a:pt x="-33817" y="1322147"/>
                            <a:pt x="0" y="1238092"/>
                          </a:cubicBezTo>
                          <a:cubicBezTo>
                            <a:pt x="60937" y="1114428"/>
                            <a:pt x="3067" y="1041742"/>
                            <a:pt x="0" y="896987"/>
                          </a:cubicBezTo>
                          <a:cubicBezTo>
                            <a:pt x="32973" y="814913"/>
                            <a:pt x="-7549" y="749458"/>
                            <a:pt x="0" y="619050"/>
                          </a:cubicBezTo>
                          <a:cubicBezTo>
                            <a:pt x="17608" y="532882"/>
                            <a:pt x="-4201" y="430270"/>
                            <a:pt x="0" y="315846"/>
                          </a:cubicBezTo>
                          <a:close/>
                        </a:path>
                        <a:path w="6104305" h="1895044" fill="none" stroke="0" extrusionOk="0">
                          <a:moveTo>
                            <a:pt x="0" y="315846"/>
                          </a:moveTo>
                          <a:cubicBezTo>
                            <a:pt x="-26986" y="150909"/>
                            <a:pt x="270672" y="26479"/>
                            <a:pt x="487360" y="0"/>
                          </a:cubicBezTo>
                          <a:cubicBezTo>
                            <a:pt x="674252" y="36424"/>
                            <a:pt x="870560" y="29306"/>
                            <a:pt x="1000318" y="0"/>
                          </a:cubicBezTo>
                          <a:cubicBezTo>
                            <a:pt x="1115866" y="-3736"/>
                            <a:pt x="1209664" y="-1109"/>
                            <a:pt x="1359389" y="0"/>
                          </a:cubicBezTo>
                          <a:cubicBezTo>
                            <a:pt x="1507920" y="736"/>
                            <a:pt x="1606514" y="-36739"/>
                            <a:pt x="1769756" y="0"/>
                          </a:cubicBezTo>
                          <a:cubicBezTo>
                            <a:pt x="1920506" y="16923"/>
                            <a:pt x="1993162" y="-5883"/>
                            <a:pt x="2128826" y="0"/>
                          </a:cubicBezTo>
                          <a:cubicBezTo>
                            <a:pt x="2261018" y="21204"/>
                            <a:pt x="2443957" y="-13340"/>
                            <a:pt x="2693081" y="0"/>
                          </a:cubicBezTo>
                          <a:cubicBezTo>
                            <a:pt x="2978119" y="10414"/>
                            <a:pt x="3113418" y="-63878"/>
                            <a:pt x="3308631" y="0"/>
                          </a:cubicBezTo>
                          <a:cubicBezTo>
                            <a:pt x="3514459" y="24683"/>
                            <a:pt x="3542128" y="-10217"/>
                            <a:pt x="3667701" y="0"/>
                          </a:cubicBezTo>
                          <a:cubicBezTo>
                            <a:pt x="3772386" y="8020"/>
                            <a:pt x="3886814" y="-6739"/>
                            <a:pt x="4078068" y="0"/>
                          </a:cubicBezTo>
                          <a:cubicBezTo>
                            <a:pt x="4260745" y="-8548"/>
                            <a:pt x="4475143" y="18837"/>
                            <a:pt x="4642322" y="0"/>
                          </a:cubicBezTo>
                          <a:cubicBezTo>
                            <a:pt x="4806287" y="10027"/>
                            <a:pt x="4963409" y="-7366"/>
                            <a:pt x="5103985" y="0"/>
                          </a:cubicBezTo>
                          <a:cubicBezTo>
                            <a:pt x="5266323" y="16507"/>
                            <a:pt x="5411964" y="-26318"/>
                            <a:pt x="5616943" y="0"/>
                          </a:cubicBezTo>
                          <a:cubicBezTo>
                            <a:pt x="5892353" y="-8622"/>
                            <a:pt x="6123038" y="93658"/>
                            <a:pt x="6104305" y="315846"/>
                          </a:cubicBezTo>
                          <a:cubicBezTo>
                            <a:pt x="6122986" y="407738"/>
                            <a:pt x="6147948" y="501730"/>
                            <a:pt x="6104305" y="656951"/>
                          </a:cubicBezTo>
                          <a:cubicBezTo>
                            <a:pt x="6080302" y="815606"/>
                            <a:pt x="6076380" y="839737"/>
                            <a:pt x="6104305" y="934887"/>
                          </a:cubicBezTo>
                          <a:cubicBezTo>
                            <a:pt x="6120664" y="1006445"/>
                            <a:pt x="6130388" y="1099585"/>
                            <a:pt x="6104305" y="1212825"/>
                          </a:cubicBezTo>
                          <a:cubicBezTo>
                            <a:pt x="6092414" y="1291829"/>
                            <a:pt x="6085122" y="1513016"/>
                            <a:pt x="6104305" y="1579196"/>
                          </a:cubicBezTo>
                          <a:cubicBezTo>
                            <a:pt x="5976150" y="1777187"/>
                            <a:pt x="5811003" y="1849208"/>
                            <a:pt x="5616943" y="1895044"/>
                          </a:cubicBezTo>
                          <a:cubicBezTo>
                            <a:pt x="5520626" y="1929882"/>
                            <a:pt x="5339512" y="1886251"/>
                            <a:pt x="5206576" y="1895044"/>
                          </a:cubicBezTo>
                          <a:cubicBezTo>
                            <a:pt x="5197984" y="1880148"/>
                            <a:pt x="4879372" y="1861565"/>
                            <a:pt x="4591026" y="1895044"/>
                          </a:cubicBezTo>
                          <a:cubicBezTo>
                            <a:pt x="4296064" y="1911209"/>
                            <a:pt x="4228136" y="1874913"/>
                            <a:pt x="4078068" y="1895044"/>
                          </a:cubicBezTo>
                          <a:cubicBezTo>
                            <a:pt x="3903405" y="1891839"/>
                            <a:pt x="3796013" y="1915531"/>
                            <a:pt x="3513813" y="1895044"/>
                          </a:cubicBezTo>
                          <a:cubicBezTo>
                            <a:pt x="3248114" y="1885152"/>
                            <a:pt x="3192281" y="1898734"/>
                            <a:pt x="3052152" y="1895044"/>
                          </a:cubicBezTo>
                          <a:cubicBezTo>
                            <a:pt x="2887045" y="1907307"/>
                            <a:pt x="2754053" y="1900612"/>
                            <a:pt x="2487897" y="1895044"/>
                          </a:cubicBezTo>
                          <a:cubicBezTo>
                            <a:pt x="2224210" y="1885879"/>
                            <a:pt x="2240276" y="1896738"/>
                            <a:pt x="2128826" y="1895044"/>
                          </a:cubicBezTo>
                          <a:cubicBezTo>
                            <a:pt x="2068171" y="1872157"/>
                            <a:pt x="1894909" y="1889607"/>
                            <a:pt x="1769756" y="1895044"/>
                          </a:cubicBezTo>
                          <a:cubicBezTo>
                            <a:pt x="1619666" y="1882441"/>
                            <a:pt x="1420463" y="1873523"/>
                            <a:pt x="1205502" y="1895044"/>
                          </a:cubicBezTo>
                          <a:cubicBezTo>
                            <a:pt x="965902" y="1886236"/>
                            <a:pt x="804388" y="1884836"/>
                            <a:pt x="487360" y="1895044"/>
                          </a:cubicBezTo>
                          <a:cubicBezTo>
                            <a:pt x="250104" y="1930988"/>
                            <a:pt x="-138716" y="1737036"/>
                            <a:pt x="0" y="1579196"/>
                          </a:cubicBezTo>
                          <a:cubicBezTo>
                            <a:pt x="-4529" y="1492778"/>
                            <a:pt x="-15234" y="1325060"/>
                            <a:pt x="0" y="1238092"/>
                          </a:cubicBezTo>
                          <a:cubicBezTo>
                            <a:pt x="6830" y="1141475"/>
                            <a:pt x="-38325" y="998272"/>
                            <a:pt x="0" y="896987"/>
                          </a:cubicBezTo>
                          <a:cubicBezTo>
                            <a:pt x="62792" y="804619"/>
                            <a:pt x="-45517" y="706813"/>
                            <a:pt x="0" y="619050"/>
                          </a:cubicBezTo>
                          <a:cubicBezTo>
                            <a:pt x="19855" y="509704"/>
                            <a:pt x="-2912" y="455075"/>
                            <a:pt x="0" y="315846"/>
                          </a:cubicBezTo>
                          <a:close/>
                        </a:path>
                        <a:path w="6104305" h="1895044" fill="none" stroke="0" extrusionOk="0">
                          <a:moveTo>
                            <a:pt x="0" y="315846"/>
                          </a:moveTo>
                          <a:cubicBezTo>
                            <a:pt x="-3517" y="169034"/>
                            <a:pt x="286136" y="17298"/>
                            <a:pt x="487360" y="0"/>
                          </a:cubicBezTo>
                          <a:cubicBezTo>
                            <a:pt x="691624" y="57491"/>
                            <a:pt x="841367" y="29927"/>
                            <a:pt x="1000318" y="0"/>
                          </a:cubicBezTo>
                          <a:cubicBezTo>
                            <a:pt x="1107901" y="-141"/>
                            <a:pt x="1193252" y="7697"/>
                            <a:pt x="1359389" y="0"/>
                          </a:cubicBezTo>
                          <a:cubicBezTo>
                            <a:pt x="1484884" y="21667"/>
                            <a:pt x="1599266" y="-5018"/>
                            <a:pt x="1769756" y="0"/>
                          </a:cubicBezTo>
                          <a:cubicBezTo>
                            <a:pt x="1917948" y="13314"/>
                            <a:pt x="2006692" y="-8633"/>
                            <a:pt x="2128826" y="0"/>
                          </a:cubicBezTo>
                          <a:cubicBezTo>
                            <a:pt x="2237963" y="25621"/>
                            <a:pt x="2473159" y="-7710"/>
                            <a:pt x="2693081" y="0"/>
                          </a:cubicBezTo>
                          <a:cubicBezTo>
                            <a:pt x="2934349" y="-22993"/>
                            <a:pt x="3101370" y="-45137"/>
                            <a:pt x="3308631" y="0"/>
                          </a:cubicBezTo>
                          <a:cubicBezTo>
                            <a:pt x="3508386" y="19247"/>
                            <a:pt x="3554359" y="-12513"/>
                            <a:pt x="3667701" y="0"/>
                          </a:cubicBezTo>
                          <a:cubicBezTo>
                            <a:pt x="3780581" y="9521"/>
                            <a:pt x="3917318" y="-12870"/>
                            <a:pt x="4078068" y="0"/>
                          </a:cubicBezTo>
                          <a:cubicBezTo>
                            <a:pt x="4273074" y="-37185"/>
                            <a:pt x="4470489" y="51536"/>
                            <a:pt x="4642322" y="0"/>
                          </a:cubicBezTo>
                          <a:cubicBezTo>
                            <a:pt x="4819897" y="-4079"/>
                            <a:pt x="4951066" y="7447"/>
                            <a:pt x="5103985" y="0"/>
                          </a:cubicBezTo>
                          <a:cubicBezTo>
                            <a:pt x="5272157" y="6359"/>
                            <a:pt x="5394412" y="-27096"/>
                            <a:pt x="5616943" y="0"/>
                          </a:cubicBezTo>
                          <a:cubicBezTo>
                            <a:pt x="5879760" y="9503"/>
                            <a:pt x="6127602" y="55418"/>
                            <a:pt x="6104305" y="315846"/>
                          </a:cubicBezTo>
                          <a:cubicBezTo>
                            <a:pt x="6121231" y="415381"/>
                            <a:pt x="6098390" y="543974"/>
                            <a:pt x="6104305" y="656951"/>
                          </a:cubicBezTo>
                          <a:cubicBezTo>
                            <a:pt x="6074988" y="802031"/>
                            <a:pt x="6084060" y="841710"/>
                            <a:pt x="6104305" y="934887"/>
                          </a:cubicBezTo>
                          <a:cubicBezTo>
                            <a:pt x="6117106" y="994262"/>
                            <a:pt x="6103800" y="1115735"/>
                            <a:pt x="6104305" y="1212825"/>
                          </a:cubicBezTo>
                          <a:cubicBezTo>
                            <a:pt x="6080573" y="1307979"/>
                            <a:pt x="6101328" y="1519676"/>
                            <a:pt x="6104305" y="1579196"/>
                          </a:cubicBezTo>
                          <a:cubicBezTo>
                            <a:pt x="5986143" y="1766573"/>
                            <a:pt x="5817375" y="1861033"/>
                            <a:pt x="5616943" y="1895044"/>
                          </a:cubicBezTo>
                          <a:cubicBezTo>
                            <a:pt x="5542948" y="1901859"/>
                            <a:pt x="5391137" y="1903298"/>
                            <a:pt x="5206576" y="1895044"/>
                          </a:cubicBezTo>
                          <a:cubicBezTo>
                            <a:pt x="5174752" y="1895357"/>
                            <a:pt x="4891893" y="1838204"/>
                            <a:pt x="4591026" y="1895044"/>
                          </a:cubicBezTo>
                          <a:cubicBezTo>
                            <a:pt x="4279409" y="1911132"/>
                            <a:pt x="4206577" y="1882521"/>
                            <a:pt x="4078068" y="1895044"/>
                          </a:cubicBezTo>
                          <a:cubicBezTo>
                            <a:pt x="3872207" y="1923228"/>
                            <a:pt x="3776013" y="1897865"/>
                            <a:pt x="3513813" y="1895044"/>
                          </a:cubicBezTo>
                          <a:cubicBezTo>
                            <a:pt x="3240490" y="1875549"/>
                            <a:pt x="3182232" y="1892706"/>
                            <a:pt x="3052152" y="1895044"/>
                          </a:cubicBezTo>
                          <a:cubicBezTo>
                            <a:pt x="2862517" y="1926358"/>
                            <a:pt x="2810237" y="1900065"/>
                            <a:pt x="2487897" y="1895044"/>
                          </a:cubicBezTo>
                          <a:cubicBezTo>
                            <a:pt x="2227173" y="1878784"/>
                            <a:pt x="2241281" y="1899808"/>
                            <a:pt x="2128826" y="1895044"/>
                          </a:cubicBezTo>
                          <a:cubicBezTo>
                            <a:pt x="2054096" y="1854286"/>
                            <a:pt x="1899154" y="1901121"/>
                            <a:pt x="1769756" y="1895044"/>
                          </a:cubicBezTo>
                          <a:cubicBezTo>
                            <a:pt x="1542264" y="1868528"/>
                            <a:pt x="1397037" y="1921330"/>
                            <a:pt x="1205502" y="1895044"/>
                          </a:cubicBezTo>
                          <a:cubicBezTo>
                            <a:pt x="960480" y="1878037"/>
                            <a:pt x="809812" y="1883205"/>
                            <a:pt x="487360" y="1895044"/>
                          </a:cubicBezTo>
                          <a:cubicBezTo>
                            <a:pt x="199685" y="1896163"/>
                            <a:pt x="-157686" y="1768221"/>
                            <a:pt x="0" y="1579196"/>
                          </a:cubicBezTo>
                          <a:cubicBezTo>
                            <a:pt x="7157" y="1453963"/>
                            <a:pt x="-28110" y="1335247"/>
                            <a:pt x="0" y="1238092"/>
                          </a:cubicBezTo>
                          <a:cubicBezTo>
                            <a:pt x="-31508" y="1169492"/>
                            <a:pt x="8374" y="1003562"/>
                            <a:pt x="0" y="896987"/>
                          </a:cubicBezTo>
                          <a:cubicBezTo>
                            <a:pt x="54790" y="785537"/>
                            <a:pt x="-20968" y="730706"/>
                            <a:pt x="0" y="619050"/>
                          </a:cubicBezTo>
                          <a:cubicBezTo>
                            <a:pt x="43239" y="509815"/>
                            <a:pt x="-7214" y="455142"/>
                            <a:pt x="0" y="31584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Tận</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dụng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chai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nhựa</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để</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đồ</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Hình ảnh 7">
              <a:extLst>
                <a:ext uri="{FF2B5EF4-FFF2-40B4-BE49-F238E27FC236}">
                  <a16:creationId xmlns:a16="http://schemas.microsoft.com/office/drawing/2014/main" id="{7135C267-F0F5-1CDC-D7D7-CEC2EBCE01AB}"/>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ackgroundRemoval t="1481" b="42963" l="56250" r="76302">
                          <a14:foregroundMark x1="56302" y1="25648" x2="56302" y2="25648"/>
                          <a14:foregroundMark x1="69531" y1="2778" x2="66302" y2="8519"/>
                          <a14:foregroundMark x1="69948" y1="1574" x2="69948" y2="1574"/>
                          <a14:foregroundMark x1="63281" y1="42963" x2="63281" y2="42963"/>
                        </a14:backgroundRemoval>
                      </a14:imgEffect>
                    </a14:imgLayer>
                  </a14:imgProps>
                </a:ext>
                <a:ext uri="{28A0092B-C50C-407E-A947-70E740481C1C}">
                  <a14:useLocalDpi xmlns:a14="http://schemas.microsoft.com/office/drawing/2010/main" val="0"/>
                </a:ext>
              </a:extLst>
            </a:blip>
            <a:srcRect l="54171" r="21051" b="52719"/>
            <a:stretch/>
          </p:blipFill>
          <p:spPr>
            <a:xfrm>
              <a:off x="2490914" y="-116289"/>
              <a:ext cx="1037306" cy="1106305"/>
            </a:xfrm>
            <a:prstGeom prst="rect">
              <a:avLst/>
            </a:prstGeom>
          </p:spPr>
        </p:pic>
      </p:grpSp>
      <p:pic>
        <p:nvPicPr>
          <p:cNvPr id="24" name="Picture 23">
            <a:extLst>
              <a:ext uri="{FF2B5EF4-FFF2-40B4-BE49-F238E27FC236}">
                <a16:creationId xmlns:a16="http://schemas.microsoft.com/office/drawing/2014/main" id="{3657A7E2-350B-C857-FCBF-A7920FE6667A}"/>
              </a:ext>
            </a:extLst>
          </p:cNvPr>
          <p:cNvPicPr>
            <a:picLocks noChangeAspect="1"/>
          </p:cNvPicPr>
          <p:nvPr/>
        </p:nvPicPr>
        <p:blipFill>
          <a:blip r:embed="rId6"/>
          <a:stretch>
            <a:fillRect/>
          </a:stretch>
        </p:blipFill>
        <p:spPr>
          <a:xfrm>
            <a:off x="7596187" y="857250"/>
            <a:ext cx="3700463" cy="2849664"/>
          </a:xfrm>
          <a:prstGeom prst="rect">
            <a:avLst/>
          </a:prstGeom>
        </p:spPr>
      </p:pic>
    </p:spTree>
    <p:extLst>
      <p:ext uri="{BB962C8B-B14F-4D97-AF65-F5344CB8AC3E}">
        <p14:creationId xmlns:p14="http://schemas.microsoft.com/office/powerpoint/2010/main" val="2127556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TotalTime>
  <Words>987</Words>
  <Application>Microsoft Office PowerPoint</Application>
  <PresentationFormat>Widescreen</PresentationFormat>
  <Paragraphs>57</Paragraphs>
  <Slides>31</Slides>
  <Notes>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31</vt:i4>
      </vt:variant>
    </vt:vector>
  </HeadingPairs>
  <TitlesOfParts>
    <vt:vector size="40" baseType="lpstr">
      <vt:lpstr>等线</vt:lpstr>
      <vt:lpstr>#9Slide07 IcielLa Chic Pro Shad</vt:lpstr>
      <vt:lpstr>Arial</vt:lpstr>
      <vt:lpstr>Calibri</vt:lpstr>
      <vt:lpstr>Calibri Light</vt:lpstr>
      <vt:lpstr>Cambria</vt:lpstr>
      <vt:lpstr>iCiel Pony</vt:lpstr>
      <vt:lpstr>Times New Roman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Chiến Nguyễn minh</cp:lastModifiedBy>
  <cp:revision>19</cp:revision>
  <dcterms:created xsi:type="dcterms:W3CDTF">2024-02-02T15:05:46Z</dcterms:created>
  <dcterms:modified xsi:type="dcterms:W3CDTF">2025-04-07T16:32:49Z</dcterms:modified>
</cp:coreProperties>
</file>