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 id="2147483727" r:id="rId6"/>
    <p:sldMasterId id="2147483763" r:id="rId7"/>
    <p:sldMasterId id="2147483775" r:id="rId8"/>
    <p:sldMasterId id="2147483788" r:id="rId9"/>
    <p:sldMasterId id="2147483801" r:id="rId10"/>
  </p:sldMasterIdLst>
  <p:notesMasterIdLst>
    <p:notesMasterId r:id="rId40"/>
  </p:notesMasterIdLst>
  <p:sldIdLst>
    <p:sldId id="338" r:id="rId11"/>
    <p:sldId id="299" r:id="rId12"/>
    <p:sldId id="309" r:id="rId13"/>
    <p:sldId id="428" r:id="rId14"/>
    <p:sldId id="385" r:id="rId15"/>
    <p:sldId id="387" r:id="rId16"/>
    <p:sldId id="391" r:id="rId17"/>
    <p:sldId id="388" r:id="rId18"/>
    <p:sldId id="386" r:id="rId19"/>
    <p:sldId id="389" r:id="rId20"/>
    <p:sldId id="392" r:id="rId21"/>
    <p:sldId id="310" r:id="rId22"/>
    <p:sldId id="266" r:id="rId23"/>
    <p:sldId id="265" r:id="rId24"/>
    <p:sldId id="267" r:id="rId25"/>
    <p:sldId id="429" r:id="rId26"/>
    <p:sldId id="430" r:id="rId27"/>
    <p:sldId id="431" r:id="rId28"/>
    <p:sldId id="488" r:id="rId29"/>
    <p:sldId id="489" r:id="rId30"/>
    <p:sldId id="490" r:id="rId31"/>
    <p:sldId id="342" r:id="rId32"/>
    <p:sldId id="343" r:id="rId33"/>
    <p:sldId id="491" r:id="rId34"/>
    <p:sldId id="346" r:id="rId35"/>
    <p:sldId id="308" r:id="rId36"/>
    <p:sldId id="317" r:id="rId37"/>
    <p:sldId id="492" r:id="rId38"/>
    <p:sldId id="31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4/7/2025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4/7/2025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32502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76416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77000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071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42992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0806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5716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48194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243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02346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4/7/2025</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5.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theme" Target="../theme/theme6.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F968EA5-FCF7-6276-DBDE-FFBFAEFAE5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1688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7.xml"/><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15.xml"/><Relationship Id="rId5" Type="http://schemas.openxmlformats.org/officeDocument/2006/relationships/image" Target="../media/image51.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15.xml"/><Relationship Id="rId5" Type="http://schemas.openxmlformats.org/officeDocument/2006/relationships/image" Target="../media/image5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13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image" Target="../media/image61.jpg"/><Relationship Id="rId1" Type="http://schemas.openxmlformats.org/officeDocument/2006/relationships/slideLayout" Target="../slideLayouts/slideLayout139.xml"/><Relationship Id="rId6" Type="http://schemas.microsoft.com/office/2007/relationships/hdphoto" Target="../media/hdphoto6.wdp"/><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139.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1.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7.xml"/><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sv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7.xml"/><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5333" b="1" dirty="0">
                <a:solidFill>
                  <a:srgbClr val="FF0000"/>
                </a:solidFill>
                <a:latin typeface="Times New Roman" panose="02020603050405020304" pitchFamily="18" charset="0"/>
                <a:cs typeface="Times New Roman" panose="02020603050405020304" pitchFamily="18" charset="0"/>
                <a:sym typeface="Arial"/>
              </a:rPr>
              <a:t>ĐẠO ĐỨC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4454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22182" y="757011"/>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828823" y="1826773"/>
            <a:ext cx="8248603" cy="2804403"/>
          </a:xfrm>
          <a:prstGeom prst="rect">
            <a:avLst/>
          </a:prstGeom>
        </p:spPr>
      </p:pic>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707</Words>
  <Application>Microsoft Office PowerPoint</Application>
  <PresentationFormat>Widescreen</PresentationFormat>
  <Paragraphs>50</Paragraphs>
  <Slides>29</Slides>
  <Notes>8</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29</vt:i4>
      </vt:variant>
    </vt:vector>
  </HeadingPairs>
  <TitlesOfParts>
    <vt:vector size="53" baseType="lpstr">
      <vt:lpstr>#9Slide05 SVNClementine (Headings)</vt:lpstr>
      <vt:lpstr>#9Slide07 IcielCadena</vt:lpstr>
      <vt:lpstr>Alfa Slab One</vt:lpstr>
      <vt:lpstr>Anaheim</vt:lpstr>
      <vt:lpstr>Arial</vt:lpstr>
      <vt:lpstr>Boogaloo</vt:lpstr>
      <vt:lpstr>Calibri</vt:lpstr>
      <vt:lpstr>Calibri Light</vt:lpstr>
      <vt:lpstr>Cambria</vt:lpstr>
      <vt:lpstr>Catamaran</vt:lpstr>
      <vt:lpstr>Euphoria Script</vt:lpstr>
      <vt:lpstr>Mouse Memoirs</vt:lpstr>
      <vt:lpstr>Roboto Condensed Light</vt:lpstr>
      <vt:lpstr>Times New Roman</vt:lpstr>
      <vt:lpstr>2_Office Theme</vt:lpstr>
      <vt:lpstr>1_Office Theme</vt:lpstr>
      <vt:lpstr>3_Office Theme</vt:lpstr>
      <vt:lpstr>School Bus Drivers Day by Slidesgo</vt:lpstr>
      <vt:lpstr>Walk to School Day by Slidesgo</vt:lpstr>
      <vt:lpstr>1_School Bus Drivers Day by Slidesgo</vt:lpstr>
      <vt:lpstr>1_Custom Design</vt:lpstr>
      <vt:lpstr>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22</cp:revision>
  <dcterms:created xsi:type="dcterms:W3CDTF">2024-02-02T15:36:22Z</dcterms:created>
  <dcterms:modified xsi:type="dcterms:W3CDTF">2025-04-07T16:35:22Z</dcterms:modified>
</cp:coreProperties>
</file>