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31"/>
  </p:notesMasterIdLst>
  <p:sldIdLst>
    <p:sldId id="338" r:id="rId5"/>
    <p:sldId id="444" r:id="rId6"/>
    <p:sldId id="406" r:id="rId7"/>
    <p:sldId id="414" r:id="rId8"/>
    <p:sldId id="429" r:id="rId9"/>
    <p:sldId id="452" r:id="rId10"/>
    <p:sldId id="403" r:id="rId11"/>
    <p:sldId id="410" r:id="rId12"/>
    <p:sldId id="412" r:id="rId13"/>
    <p:sldId id="453" r:id="rId14"/>
    <p:sldId id="454" r:id="rId15"/>
    <p:sldId id="455" r:id="rId16"/>
    <p:sldId id="420" r:id="rId17"/>
    <p:sldId id="516" r:id="rId18"/>
    <p:sldId id="517" r:id="rId19"/>
    <p:sldId id="424" r:id="rId20"/>
    <p:sldId id="493" r:id="rId21"/>
    <p:sldId id="265" r:id="rId22"/>
    <p:sldId id="266" r:id="rId23"/>
    <p:sldId id="518" r:id="rId24"/>
    <p:sldId id="271" r:id="rId25"/>
    <p:sldId id="433" r:id="rId26"/>
    <p:sldId id="519" r:id="rId27"/>
    <p:sldId id="520" r:id="rId28"/>
    <p:sldId id="521" r:id="rId29"/>
    <p:sldId id="43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07C45-3317-495B-AB0E-10DCFE4A80C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E905E-2CB0-4DD5-92A6-CAB161DFF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7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0827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7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40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3E905E-2CB0-4DD5-92A6-CAB161DFF1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50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GV CÓ THỂ ĐÁNH TÊN NHÓM TRỰC TIẾP VÀO Ô TRẮNG LÚC TRÌNH CHIẾU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EE3252-36E4-42E5-9C89-1C9CEA2B1A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1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9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0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2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E46E-BF9D-FEEB-83BD-EB33F3DB8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343C6-0E2D-27FA-0E74-1BD1B643D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A472B-74EC-7629-13A4-A272A90F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792E3-0802-A9C5-E2CB-D8B00E1C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DDAB5-F90D-BF3E-2F0E-64DC72B50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67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86A6-8703-C4EF-C588-461F4363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0A2E7-E61F-33F2-71E2-9CB7F847B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774A3-344B-6291-45C0-1740A66C64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2CA5F-B763-D12C-7697-ECC7866C8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5A578-4806-EBB6-944A-7DD95141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04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74C7-BA48-276C-7177-ABE6F4FAB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9FB66-B777-86D1-4FE2-F7F673C3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BB2CD-71B6-AE32-2DEE-E31CBE838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90C2E-9CCF-C1F5-EB0C-6C0CCFE0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42961-2615-C80B-7A60-F02D8E67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36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DF8B-56CC-11EF-C71E-C7B7D46E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F05A0-AC01-5E09-26E0-B11FFA2EE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C794-F61A-E04E-2D89-E81C1017A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9352E-46A9-CBBB-6261-E79596C4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E24C5-23A6-C50C-3C32-6E2B97DB6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221BC-ED82-207A-C698-692E9B67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7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FDED-643A-6D2C-59EC-848888B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93CF-2872-666B-14D8-70AA775DB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6CB98-C094-ECA5-516D-DFDE8732C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188DAD-AD2F-15A7-78FA-2514ED1F1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0A2BDB-5531-0807-2046-E4A51AD0C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CAD95E-75B4-CDAD-48E9-3D1E793A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2C6BB3-9597-5D93-6DFB-F12684217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F4B6A-2F42-9496-A1F8-2329E30C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10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CCC15-BCFB-8CA0-BDB8-D256694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CAF3C-7846-2485-2000-8BC37A3E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53640-779C-577D-7C9D-8EAF98F0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C8235C-DF3B-1ED7-7725-675A3D33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FB9C1F-BA66-EC9B-0417-0E3825D1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762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58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7D673-2E15-0200-7825-229B2CE5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ED07F7-90D0-8F2F-79DD-2E590136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8FE1-C458-7A2E-135A-1962A82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33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128E6-AE51-A400-5219-9C5719B85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E4A65-3A17-5964-D2D0-2C4618CB9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034DF8-A2D3-2356-C34A-350165025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789D78-D621-43AC-D7F6-61A5AB8F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27A35-C386-A0BE-C6F3-BFADDF3C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E791-C9A3-F67E-741A-38AAD126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6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72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E0E7-701D-00AE-A52D-72CFF1A2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1B740-B42C-2D50-72BB-5FFFEF1F1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078F9-CEB1-320F-A5CA-6917F7169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610E0-D70C-EF79-E006-A6C106E20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88A8E-732B-5BCA-248A-EE8380EF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9B5B7-2A6A-95C3-17C3-E97CDB00F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84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D841-E56F-0D10-44F2-366683C5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3A382-1DA0-6E33-FCAE-292E35C30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CA4B2-2AAD-8120-F171-4664C752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3B22A6-338E-8EBC-738E-1757F8E8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90CFE-EFC6-674C-B5D5-768F984E5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48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B0CBD-11C9-CA69-4D60-4C259C6F49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DF535-629F-039F-E1A6-3889095E4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A15C8-A777-AFFE-F5D0-48E35A7A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07C94C5-7ECD-42C2-9D86-27D040CCA3AB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7533-F2C9-EDC8-5B33-E92B24C4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0B2E-3F7A-31CD-F488-307F185D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77BB1D4-894A-44E9-8B45-BB17AAF19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95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3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44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41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95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4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0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0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576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09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56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251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33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60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62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B840-62FB-DE7B-34C2-7B4CCB3A3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45DB6-66EA-D0A7-2708-75203573B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DE379-304D-BCE8-E0F9-7973988F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EDD2B-C357-420A-0E4D-E676F28C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1F4A-D77D-3814-AEA8-3F4880CA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3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BB6F-F5F1-D57D-5FAE-7D1FF19CF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5B4F0-C8F1-79B3-AA22-265E5ECD8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99B42-4313-C220-957F-B126BB91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FCCC6-3900-E0F1-2C61-FD9B4DDF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CD1D6-D477-4865-B84E-885269E9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1426-786F-D60D-B02E-39B9AB693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6D8A-EB84-013E-A7FD-57C0611CA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F0C05-3395-F674-56C1-B659B20D2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F550F-0F13-1F8A-3405-AC69A1EB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646B5-CC3C-C057-9350-18C4AFB02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85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54B8-E40B-1235-A04F-6199AC4E5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136DD-67F3-81DF-EEB8-2D54870D2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1B507-6A86-34C1-4691-2F1B006A9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C2C82-D8BC-2F5A-7F2D-ED3C9594F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0BC7BE-2AFE-52AE-76B7-08EB46B64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8B683-9419-D9B8-1943-88391864E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2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90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B6E48-628D-FFBA-132D-BEEAFA6D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E4F5A-1EE3-8F75-8D4D-EA2E45FDD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679FB-079B-A8A2-50F4-25EC87F3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A22127-6E6C-D5A2-0965-FFFE70852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E2179D-919F-E673-93C1-7A2631172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9F10A1-76CD-8AE7-095C-8652773E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976AC8-9FAC-8E85-8A38-06A8F8BCB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9D7E24-C537-95DC-3B40-BC7DF451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57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C75E7-A21E-9E25-E3E6-23A29FED2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909A7-7F69-5285-F42A-E6A1DB66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6DE5A-42FD-85AC-F943-ECCCC9E5A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D9CE6-3122-0692-4F11-4844152F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97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D8CCF-7D22-BC4A-C3CB-419AFE09B2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337F1-6330-C453-7479-6E5401603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CF6E5-F763-9D46-1807-6D1B5143B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62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D001-5D57-38E4-5B6B-9226C77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97ABB-10D0-F5D7-EDFF-9EFD0996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E338E-1197-EF4B-F038-35B42D0C6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3CFFF-B7EF-39CD-C0CF-8477776A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471BD-5EC0-E296-3AAA-A43AC69C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1E97C-C2DF-0333-83A4-FB51EED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094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EB4BC-F9F2-1B42-AB5F-164C5DABC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80AB65-E400-58FC-D0D4-FFF113E60D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E2F52-4B26-E23C-B906-A57D7FC97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57FDF-B1F1-B8A6-B1F8-EE19B283B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EAAACD-1A31-7CA9-C52B-5C23B06C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AB481-DD34-1742-1948-BD054AAB0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082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BEF8-12CE-8BB0-3F69-DB26D6FF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EEFDAC-927E-595F-B316-11F43054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135FE-1583-0195-5983-06EB9DE7D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E44D-498D-9F2A-AFBD-1368EE456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3E5FA-BED6-48C9-3005-36DF7C48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8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960962-84EF-217F-6212-901C4B29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20E3-0CB5-4EAB-7B58-83CBCFBE7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894D-0A92-61CA-1242-85DA2B69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768580-069A-40F5-A61B-32622FEC0F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1FC2E-C785-F020-38E4-0644205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621CB-3DF5-6795-871A-0874C873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EE73EE-5920-4E39-B436-F705FC774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9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97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5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1E71E2-9D74-49FB-8E3C-2843B354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6DE47-0EDD-46AE-BDD8-14CDC20F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39EA8-FAFF-44B5-A3EE-9B583679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68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5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3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72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761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18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42.xml"/><Relationship Id="rId1" Type="http://schemas.openxmlformats.org/officeDocument/2006/relationships/control" Target="../activeX/activeX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54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" descr="E:\0000000我图PPT\03.20\亲子乐园\亲子乐园副本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419" y="-27384"/>
            <a:ext cx="12255059" cy="6860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" descr="E:\0000000我图PPT\03.20\亲子乐园\r6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0704" y="-507437"/>
            <a:ext cx="12865429" cy="7399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" descr="E:\0000000我图PPT\03.20\亲子乐园\3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" y="3934376"/>
            <a:ext cx="12194117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" descr="E:\0000000我图PPT\03.20\亲子乐园\56y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2413" y="4187132"/>
            <a:ext cx="7469361" cy="2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" descr="E:\0000000我图PPT\03.20\亲子乐园\ty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6572" y="3192275"/>
            <a:ext cx="4268259" cy="4027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67532" t="19027" r="11037" b="19634"/>
          <a:stretch/>
        </p:blipFill>
        <p:spPr>
          <a:xfrm>
            <a:off x="10239557" y="-162231"/>
            <a:ext cx="2139785" cy="2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" descr="E:\0000000我图PPT\03.20\亲子乐园\568io.png"/>
          <p:cNvPicPr preferRelativeResize="0"/>
          <p:nvPr/>
        </p:nvPicPr>
        <p:blipFill rotWithShape="1">
          <a:blip r:embed="rId8">
            <a:alphaModFix/>
          </a:blip>
          <a:srcRect l="3846" t="10300" r="70716" b="10732"/>
          <a:stretch/>
        </p:blipFill>
        <p:spPr>
          <a:xfrm>
            <a:off x="-310527" y="-426956"/>
            <a:ext cx="2540000" cy="2810933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"/>
          <p:cNvSpPr/>
          <p:nvPr/>
        </p:nvSpPr>
        <p:spPr>
          <a:xfrm>
            <a:off x="2067395" y="2726347"/>
            <a:ext cx="8219284" cy="1455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62233" tIns="81100" rIns="162233" bIns="81100" anchor="ctr" anchorCtr="0">
            <a:noAutofit/>
          </a:bodyPr>
          <a:lstStyle/>
          <a:p>
            <a:pPr algn="ctr"/>
            <a:r>
              <a:rPr lang="en-US" sz="53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ĐẠO ĐỨC LỚP 4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LINH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3" name="Google Shape;373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1436" y="1338066"/>
            <a:ext cx="1769125" cy="14251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A6E258-8A44-A97A-1D06-54DCCF8FC6B0}"/>
              </a:ext>
            </a:extLst>
          </p:cNvPr>
          <p:cNvSpPr/>
          <p:nvPr/>
        </p:nvSpPr>
        <p:spPr>
          <a:xfrm>
            <a:off x="1168714" y="1068579"/>
            <a:ext cx="9854572" cy="5039319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229978"/>
              </a:avLst>
            </a:prstTxWarp>
            <a:spAutoFit/>
          </a:bodyPr>
          <a:lstStyle/>
          <a:p>
            <a:pPr algn="ctr"/>
            <a:r>
              <a:rPr lang="en-US" sz="4267" b="1" dirty="0">
                <a:ln w="0"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VỀ DỰ GIỜ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F99FF-7B99-636B-177B-10FBDBD1B1A7}"/>
              </a:ext>
            </a:extLst>
          </p:cNvPr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endParaRPr lang="en-US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8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lợn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đất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6E7EA-74A6-1C8E-8BAD-CBB818BB5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095500"/>
            <a:ext cx="456397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3434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Mua đồ vừa phải, không đắt tiền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7010974" y="2343150"/>
            <a:ext cx="4399976" cy="1952625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  <a:gd name="connsiteX0" fmla="*/ 0 w 4399976"/>
                      <a:gd name="connsiteY0" fmla="*/ 325442 h 1952625"/>
                      <a:gd name="connsiteX1" fmla="*/ 173076 w 4399976"/>
                      <a:gd name="connsiteY1" fmla="*/ 0 h 1952625"/>
                      <a:gd name="connsiteX2" fmla="*/ 4226897 w 4399976"/>
                      <a:gd name="connsiteY2" fmla="*/ 0 h 1952625"/>
                      <a:gd name="connsiteX3" fmla="*/ 4399976 w 4399976"/>
                      <a:gd name="connsiteY3" fmla="*/ 325442 h 1952625"/>
                      <a:gd name="connsiteX4" fmla="*/ 4399976 w 4399976"/>
                      <a:gd name="connsiteY4" fmla="*/ 1627181 h 1952625"/>
                      <a:gd name="connsiteX5" fmla="*/ 4226897 w 4399976"/>
                      <a:gd name="connsiteY5" fmla="*/ 1952625 h 1952625"/>
                      <a:gd name="connsiteX6" fmla="*/ 173076 w 4399976"/>
                      <a:gd name="connsiteY6" fmla="*/ 1952625 h 1952625"/>
                      <a:gd name="connsiteX7" fmla="*/ 0 w 4399976"/>
                      <a:gd name="connsiteY7" fmla="*/ 1627181 h 1952625"/>
                      <a:gd name="connsiteX8" fmla="*/ 0 w 4399976"/>
                      <a:gd name="connsiteY8" fmla="*/ 325442 h 195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952625" fill="none" extrusionOk="0">
                        <a:moveTo>
                          <a:pt x="0" y="325442"/>
                        </a:moveTo>
                        <a:cubicBezTo>
                          <a:pt x="25477" y="146061"/>
                          <a:pt x="66497" y="-42102"/>
                          <a:pt x="173076" y="0"/>
                        </a:cubicBezTo>
                        <a:cubicBezTo>
                          <a:pt x="1215905" y="-330503"/>
                          <a:pt x="3095240" y="575959"/>
                          <a:pt x="4226897" y="0"/>
                        </a:cubicBezTo>
                        <a:cubicBezTo>
                          <a:pt x="4305054" y="68253"/>
                          <a:pt x="4355188" y="174116"/>
                          <a:pt x="4399976" y="325442"/>
                        </a:cubicBezTo>
                        <a:cubicBezTo>
                          <a:pt x="4268726" y="682672"/>
                          <a:pt x="4407053" y="1339275"/>
                          <a:pt x="4399976" y="1627181"/>
                        </a:cubicBezTo>
                        <a:cubicBezTo>
                          <a:pt x="4433474" y="1841253"/>
                          <a:pt x="4350199" y="2011620"/>
                          <a:pt x="4226897" y="1952625"/>
                        </a:cubicBezTo>
                        <a:cubicBezTo>
                          <a:pt x="3462356" y="2096323"/>
                          <a:pt x="2035138" y="2108562"/>
                          <a:pt x="173076" y="1952625"/>
                        </a:cubicBezTo>
                        <a:cubicBezTo>
                          <a:pt x="100552" y="1980778"/>
                          <a:pt x="13134" y="1749524"/>
                          <a:pt x="0" y="1627181"/>
                        </a:cubicBezTo>
                        <a:cubicBezTo>
                          <a:pt x="-99288" y="1100255"/>
                          <a:pt x="-7648" y="845258"/>
                          <a:pt x="0" y="325442"/>
                        </a:cubicBezTo>
                        <a:close/>
                      </a:path>
                      <a:path w="4399976" h="1952625" stroke="0" extrusionOk="0">
                        <a:moveTo>
                          <a:pt x="0" y="325442"/>
                        </a:moveTo>
                        <a:cubicBezTo>
                          <a:pt x="-3238" y="93084"/>
                          <a:pt x="107154" y="-39573"/>
                          <a:pt x="173076" y="0"/>
                        </a:cubicBezTo>
                        <a:cubicBezTo>
                          <a:pt x="1746081" y="363807"/>
                          <a:pt x="2868276" y="208588"/>
                          <a:pt x="4226897" y="0"/>
                        </a:cubicBezTo>
                        <a:cubicBezTo>
                          <a:pt x="4295968" y="4169"/>
                          <a:pt x="4357569" y="201698"/>
                          <a:pt x="4399976" y="325442"/>
                        </a:cubicBezTo>
                        <a:cubicBezTo>
                          <a:pt x="4382779" y="738862"/>
                          <a:pt x="4368351" y="1485019"/>
                          <a:pt x="4399976" y="1627181"/>
                        </a:cubicBezTo>
                        <a:cubicBezTo>
                          <a:pt x="4368653" y="1801785"/>
                          <a:pt x="4286208" y="1919747"/>
                          <a:pt x="4226897" y="1952625"/>
                        </a:cubicBezTo>
                        <a:cubicBezTo>
                          <a:pt x="3181173" y="2600878"/>
                          <a:pt x="1884048" y="1096260"/>
                          <a:pt x="173076" y="1952625"/>
                        </a:cubicBezTo>
                        <a:cubicBezTo>
                          <a:pt x="1658" y="1996245"/>
                          <a:pt x="58737" y="1826912"/>
                          <a:pt x="0" y="1627181"/>
                        </a:cubicBezTo>
                        <a:cubicBezTo>
                          <a:pt x="-82529" y="1410531"/>
                          <a:pt x="-46073" y="525836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-8351" y="113217"/>
                          <a:pt x="107674" y="-32700"/>
                          <a:pt x="173076" y="0"/>
                        </a:cubicBezTo>
                        <a:cubicBezTo>
                          <a:pt x="1055500" y="56281"/>
                          <a:pt x="3134285" y="785024"/>
                          <a:pt x="4226897" y="0"/>
                        </a:cubicBezTo>
                        <a:cubicBezTo>
                          <a:pt x="4339159" y="12216"/>
                          <a:pt x="4409966" y="164243"/>
                          <a:pt x="4399976" y="325442"/>
                        </a:cubicBezTo>
                        <a:cubicBezTo>
                          <a:pt x="4424215" y="729824"/>
                          <a:pt x="4490733" y="1227929"/>
                          <a:pt x="4399976" y="1627181"/>
                        </a:cubicBezTo>
                        <a:cubicBezTo>
                          <a:pt x="4398388" y="1807261"/>
                          <a:pt x="4309477" y="1974445"/>
                          <a:pt x="4226897" y="1952625"/>
                        </a:cubicBezTo>
                        <a:cubicBezTo>
                          <a:pt x="2926382" y="2124588"/>
                          <a:pt x="2042562" y="1357154"/>
                          <a:pt x="173076" y="1952625"/>
                        </a:cubicBezTo>
                        <a:cubicBezTo>
                          <a:pt x="82898" y="1996845"/>
                          <a:pt x="-24623" y="1832551"/>
                          <a:pt x="0" y="1627181"/>
                        </a:cubicBezTo>
                        <a:cubicBezTo>
                          <a:pt x="11626" y="1191213"/>
                          <a:pt x="26519" y="812888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299" y="128681"/>
                          <a:pt x="78864" y="-26892"/>
                          <a:pt x="173076" y="0"/>
                        </a:cubicBezTo>
                        <a:cubicBezTo>
                          <a:pt x="1067916" y="88531"/>
                          <a:pt x="3130351" y="735751"/>
                          <a:pt x="4226897" y="0"/>
                        </a:cubicBezTo>
                        <a:cubicBezTo>
                          <a:pt x="4316111" y="26010"/>
                          <a:pt x="4391655" y="192855"/>
                          <a:pt x="4399976" y="325442"/>
                        </a:cubicBezTo>
                        <a:cubicBezTo>
                          <a:pt x="4314352" y="671256"/>
                          <a:pt x="4393328" y="1285933"/>
                          <a:pt x="4399976" y="1627181"/>
                        </a:cubicBezTo>
                        <a:cubicBezTo>
                          <a:pt x="4415639" y="1849617"/>
                          <a:pt x="4311592" y="1974230"/>
                          <a:pt x="4226897" y="1952625"/>
                        </a:cubicBezTo>
                        <a:cubicBezTo>
                          <a:pt x="3585862" y="1824921"/>
                          <a:pt x="1920553" y="1943181"/>
                          <a:pt x="173076" y="1952625"/>
                        </a:cubicBezTo>
                        <a:cubicBezTo>
                          <a:pt x="101178" y="1970580"/>
                          <a:pt x="-1738" y="1777006"/>
                          <a:pt x="0" y="1627181"/>
                        </a:cubicBezTo>
                        <a:cubicBezTo>
                          <a:pt x="-30376" y="1113902"/>
                          <a:pt x="37261" y="889449"/>
                          <a:pt x="0" y="325442"/>
                        </a:cubicBezTo>
                        <a:close/>
                      </a:path>
                      <a:path w="4399976" h="1952625" fill="none" stroke="0" extrusionOk="0">
                        <a:moveTo>
                          <a:pt x="0" y="325442"/>
                        </a:moveTo>
                        <a:cubicBezTo>
                          <a:pt x="14146" y="139542"/>
                          <a:pt x="83867" y="-34211"/>
                          <a:pt x="173076" y="0"/>
                        </a:cubicBezTo>
                        <a:cubicBezTo>
                          <a:pt x="1346575" y="-415440"/>
                          <a:pt x="3127679" y="515732"/>
                          <a:pt x="4226897" y="0"/>
                        </a:cubicBezTo>
                        <a:cubicBezTo>
                          <a:pt x="4307527" y="37044"/>
                          <a:pt x="4359300" y="175089"/>
                          <a:pt x="4399976" y="325442"/>
                        </a:cubicBezTo>
                        <a:cubicBezTo>
                          <a:pt x="4296477" y="656210"/>
                          <a:pt x="4412822" y="1326753"/>
                          <a:pt x="4399976" y="1627181"/>
                        </a:cubicBezTo>
                        <a:cubicBezTo>
                          <a:pt x="4427459" y="1860295"/>
                          <a:pt x="4327075" y="1995273"/>
                          <a:pt x="4226897" y="1952625"/>
                        </a:cubicBezTo>
                        <a:cubicBezTo>
                          <a:pt x="3389892" y="1992101"/>
                          <a:pt x="1968142" y="1815217"/>
                          <a:pt x="173076" y="1952625"/>
                        </a:cubicBezTo>
                        <a:cubicBezTo>
                          <a:pt x="95659" y="1994445"/>
                          <a:pt x="24705" y="1752346"/>
                          <a:pt x="0" y="1627181"/>
                        </a:cubicBezTo>
                        <a:cubicBezTo>
                          <a:pt x="-25088" y="1120713"/>
                          <a:pt x="-1132" y="864717"/>
                          <a:pt x="0" y="32544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Mua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tiền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06273-FBE8-F8FB-4684-A846B05FE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" y="2287990"/>
            <a:ext cx="6042487" cy="2531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83167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>
                <a:solidFill>
                  <a:prstClr val="white"/>
                </a:solidFill>
                <a:latin typeface="Calibri" panose="020F0502020204030204"/>
              </a:rPr>
              <a:t>So sánh giá ở các cửa hàng để mua hàng cùng loại, cùng chất lượng nhưng giá rẻ hơn.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315075" y="1943101"/>
            <a:ext cx="5600699" cy="2895600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  <a:gd name="connsiteX0" fmla="*/ 0 w 5600699"/>
                      <a:gd name="connsiteY0" fmla="*/ 482606 h 2895600"/>
                      <a:gd name="connsiteX1" fmla="*/ 220308 w 5600699"/>
                      <a:gd name="connsiteY1" fmla="*/ 0 h 2895600"/>
                      <a:gd name="connsiteX2" fmla="*/ 5380389 w 5600699"/>
                      <a:gd name="connsiteY2" fmla="*/ 0 h 2895600"/>
                      <a:gd name="connsiteX3" fmla="*/ 5600699 w 5600699"/>
                      <a:gd name="connsiteY3" fmla="*/ 482606 h 2895600"/>
                      <a:gd name="connsiteX4" fmla="*/ 5600699 w 5600699"/>
                      <a:gd name="connsiteY4" fmla="*/ 2412990 h 2895600"/>
                      <a:gd name="connsiteX5" fmla="*/ 5380389 w 5600699"/>
                      <a:gd name="connsiteY5" fmla="*/ 2895600 h 2895600"/>
                      <a:gd name="connsiteX6" fmla="*/ 220308 w 5600699"/>
                      <a:gd name="connsiteY6" fmla="*/ 2895600 h 2895600"/>
                      <a:gd name="connsiteX7" fmla="*/ 0 w 5600699"/>
                      <a:gd name="connsiteY7" fmla="*/ 2412990 h 2895600"/>
                      <a:gd name="connsiteX8" fmla="*/ 0 w 5600699"/>
                      <a:gd name="connsiteY8" fmla="*/ 482606 h 2895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00699" h="2895600" fill="none" extrusionOk="0">
                        <a:moveTo>
                          <a:pt x="0" y="482606"/>
                        </a:moveTo>
                        <a:cubicBezTo>
                          <a:pt x="31972" y="216584"/>
                          <a:pt x="82701" y="-65929"/>
                          <a:pt x="220308" y="0"/>
                        </a:cubicBezTo>
                        <a:cubicBezTo>
                          <a:pt x="1577531" y="-613381"/>
                          <a:pt x="3961140" y="767556"/>
                          <a:pt x="5380389" y="0"/>
                        </a:cubicBezTo>
                        <a:cubicBezTo>
                          <a:pt x="5483143" y="86458"/>
                          <a:pt x="5552065" y="253911"/>
                          <a:pt x="5600699" y="482606"/>
                        </a:cubicBezTo>
                        <a:cubicBezTo>
                          <a:pt x="5438612" y="1017616"/>
                          <a:pt x="5616266" y="2006801"/>
                          <a:pt x="5600699" y="2412990"/>
                        </a:cubicBezTo>
                        <a:cubicBezTo>
                          <a:pt x="5642620" y="2729127"/>
                          <a:pt x="5538122" y="2980376"/>
                          <a:pt x="5380389" y="2895600"/>
                        </a:cubicBezTo>
                        <a:cubicBezTo>
                          <a:pt x="4225754" y="3079592"/>
                          <a:pt x="2565185" y="3072790"/>
                          <a:pt x="220308" y="2895600"/>
                        </a:cubicBezTo>
                        <a:cubicBezTo>
                          <a:pt x="143282" y="2948856"/>
                          <a:pt x="16773" y="2595011"/>
                          <a:pt x="0" y="2412990"/>
                        </a:cubicBezTo>
                        <a:cubicBezTo>
                          <a:pt x="-101272" y="1641281"/>
                          <a:pt x="-5825" y="1263826"/>
                          <a:pt x="0" y="482606"/>
                        </a:cubicBezTo>
                        <a:close/>
                      </a:path>
                      <a:path w="5600699" h="2895600" stroke="0" extrusionOk="0">
                        <a:moveTo>
                          <a:pt x="0" y="482606"/>
                        </a:moveTo>
                        <a:cubicBezTo>
                          <a:pt x="-1807" y="129496"/>
                          <a:pt x="137472" y="-59001"/>
                          <a:pt x="220308" y="0"/>
                        </a:cubicBezTo>
                        <a:cubicBezTo>
                          <a:pt x="2264842" y="447899"/>
                          <a:pt x="3542070" y="237804"/>
                          <a:pt x="5380389" y="0"/>
                        </a:cubicBezTo>
                        <a:cubicBezTo>
                          <a:pt x="5467813" y="5906"/>
                          <a:pt x="5544476" y="299240"/>
                          <a:pt x="5600699" y="482606"/>
                        </a:cubicBezTo>
                        <a:cubicBezTo>
                          <a:pt x="5578407" y="1093753"/>
                          <a:pt x="5549976" y="2207686"/>
                          <a:pt x="5600699" y="2412990"/>
                        </a:cubicBezTo>
                        <a:cubicBezTo>
                          <a:pt x="5559043" y="2671597"/>
                          <a:pt x="5462321" y="2855244"/>
                          <a:pt x="5380389" y="2895600"/>
                        </a:cubicBezTo>
                        <a:cubicBezTo>
                          <a:pt x="4035257" y="3922683"/>
                          <a:pt x="2417880" y="1934409"/>
                          <a:pt x="220308" y="2895600"/>
                        </a:cubicBezTo>
                        <a:cubicBezTo>
                          <a:pt x="25302" y="2955633"/>
                          <a:pt x="75072" y="2708690"/>
                          <a:pt x="0" y="2412990"/>
                        </a:cubicBezTo>
                        <a:cubicBezTo>
                          <a:pt x="-117280" y="2085443"/>
                          <a:pt x="-67734" y="7704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3052" y="158687"/>
                          <a:pt x="143269" y="-52766"/>
                          <a:pt x="220308" y="0"/>
                        </a:cubicBezTo>
                        <a:cubicBezTo>
                          <a:pt x="1236526" y="100421"/>
                          <a:pt x="3970998" y="1225308"/>
                          <a:pt x="5380389" y="0"/>
                        </a:cubicBezTo>
                        <a:cubicBezTo>
                          <a:pt x="5514165" y="13193"/>
                          <a:pt x="5624528" y="243704"/>
                          <a:pt x="5600699" y="482606"/>
                        </a:cubicBezTo>
                        <a:cubicBezTo>
                          <a:pt x="5596506" y="1044715"/>
                          <a:pt x="5735862" y="1821505"/>
                          <a:pt x="5600699" y="2412990"/>
                        </a:cubicBezTo>
                        <a:cubicBezTo>
                          <a:pt x="5600235" y="2682895"/>
                          <a:pt x="5484008" y="2928861"/>
                          <a:pt x="5380389" y="2895600"/>
                        </a:cubicBezTo>
                        <a:cubicBezTo>
                          <a:pt x="3882766" y="3029078"/>
                          <a:pt x="2541932" y="2097967"/>
                          <a:pt x="220308" y="2895600"/>
                        </a:cubicBezTo>
                        <a:cubicBezTo>
                          <a:pt x="104069" y="2941293"/>
                          <a:pt x="-40836" y="2721063"/>
                          <a:pt x="0" y="2412990"/>
                        </a:cubicBezTo>
                        <a:cubicBezTo>
                          <a:pt x="6680" y="1748424"/>
                          <a:pt x="22830" y="1237230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-15296" y="189797"/>
                          <a:pt x="98101" y="-37056"/>
                          <a:pt x="220308" y="0"/>
                        </a:cubicBezTo>
                        <a:cubicBezTo>
                          <a:pt x="1480967" y="-58470"/>
                          <a:pt x="3802808" y="878838"/>
                          <a:pt x="5380389" y="0"/>
                        </a:cubicBezTo>
                        <a:cubicBezTo>
                          <a:pt x="5496132" y="43099"/>
                          <a:pt x="5586547" y="281182"/>
                          <a:pt x="5600699" y="482606"/>
                        </a:cubicBezTo>
                        <a:cubicBezTo>
                          <a:pt x="5478354" y="994116"/>
                          <a:pt x="5555612" y="1924108"/>
                          <a:pt x="5600699" y="2412990"/>
                        </a:cubicBezTo>
                        <a:cubicBezTo>
                          <a:pt x="5606199" y="2752080"/>
                          <a:pt x="5481423" y="2926832"/>
                          <a:pt x="5380389" y="2895600"/>
                        </a:cubicBezTo>
                        <a:cubicBezTo>
                          <a:pt x="4763310" y="2735053"/>
                          <a:pt x="2337893" y="2723363"/>
                          <a:pt x="220308" y="2895600"/>
                        </a:cubicBezTo>
                        <a:cubicBezTo>
                          <a:pt x="119384" y="2918888"/>
                          <a:pt x="11950" y="2631287"/>
                          <a:pt x="0" y="2412990"/>
                        </a:cubicBezTo>
                        <a:cubicBezTo>
                          <a:pt x="-44166" y="1658208"/>
                          <a:pt x="57896" y="1319131"/>
                          <a:pt x="0" y="482606"/>
                        </a:cubicBezTo>
                        <a:close/>
                      </a:path>
                      <a:path w="5600699" h="2895600" fill="none" stroke="0" extrusionOk="0">
                        <a:moveTo>
                          <a:pt x="0" y="482606"/>
                        </a:moveTo>
                        <a:cubicBezTo>
                          <a:pt x="15400" y="205889"/>
                          <a:pt x="95182" y="-46166"/>
                          <a:pt x="220308" y="0"/>
                        </a:cubicBezTo>
                        <a:cubicBezTo>
                          <a:pt x="1598280" y="-449287"/>
                          <a:pt x="3987229" y="889367"/>
                          <a:pt x="5380389" y="0"/>
                        </a:cubicBezTo>
                        <a:cubicBezTo>
                          <a:pt x="5481348" y="54090"/>
                          <a:pt x="5548899" y="258600"/>
                          <a:pt x="5600699" y="482606"/>
                        </a:cubicBezTo>
                        <a:cubicBezTo>
                          <a:pt x="5466706" y="959787"/>
                          <a:pt x="5644653" y="1937866"/>
                          <a:pt x="5600699" y="2412990"/>
                        </a:cubicBezTo>
                        <a:cubicBezTo>
                          <a:pt x="5636399" y="2733384"/>
                          <a:pt x="5495525" y="2961162"/>
                          <a:pt x="5380389" y="2895600"/>
                        </a:cubicBezTo>
                        <a:cubicBezTo>
                          <a:pt x="4253513" y="3011386"/>
                          <a:pt x="2366526" y="2816654"/>
                          <a:pt x="220308" y="2895600"/>
                        </a:cubicBezTo>
                        <a:cubicBezTo>
                          <a:pt x="122400" y="2937852"/>
                          <a:pt x="26859" y="2599068"/>
                          <a:pt x="0" y="2412990"/>
                        </a:cubicBezTo>
                        <a:cubicBezTo>
                          <a:pt x="-64663" y="1651248"/>
                          <a:pt x="-30123" y="1277055"/>
                          <a:pt x="0" y="48260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sánh giá ở các cửa hàng để mua hàng cùng loại, cùng chất lượng nhưng giá rẻ hơn.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A45DA-69A6-9701-D7FD-68F853B39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3" y="2434506"/>
            <a:ext cx="5532992" cy="2280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21763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1104900" y="1480876"/>
            <a:ext cx="7410449" cy="1938599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em, còn có cách nào khác để tiết kiệm tiền?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36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FF5079B7-8463-C4F6-5EBA-31A8DD5B9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4"/>
            <a:ext cx="12192000" cy="6858003"/>
          </a:xfrm>
          <a:prstGeom prst="rect">
            <a:avLst/>
          </a:prstGeom>
        </p:spPr>
      </p:pic>
      <p:pic>
        <p:nvPicPr>
          <p:cNvPr id="3" name="图片 24">
            <a:extLst>
              <a:ext uri="{FF2B5EF4-FFF2-40B4-BE49-F238E27FC236}">
                <a16:creationId xmlns:a16="http://schemas.microsoft.com/office/drawing/2014/main" id="{902A7D91-6C21-222D-2B3E-30B299FBD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" y="-16933"/>
            <a:ext cx="5168980" cy="2324416"/>
          </a:xfrm>
          <a:prstGeom prst="rect">
            <a:avLst/>
          </a:prstGeom>
        </p:spPr>
      </p:pic>
      <p:pic>
        <p:nvPicPr>
          <p:cNvPr id="5" name="Picture 25">
            <a:extLst>
              <a:ext uri="{FF2B5EF4-FFF2-40B4-BE49-F238E27FC236}">
                <a16:creationId xmlns:a16="http://schemas.microsoft.com/office/drawing/2014/main" id="{BE65C0C2-8CBE-B32D-D0C3-D5366F5B8D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7062" y="4135329"/>
            <a:ext cx="1886495" cy="266407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E0776A2-FDDB-9BB4-67C0-DE5CD7A12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7062" y="3412069"/>
            <a:ext cx="3227343" cy="32587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37444F-9205-45CE-A53A-858D9E1BF839}"/>
              </a:ext>
            </a:extLst>
          </p:cNvPr>
          <p:cNvGrpSpPr/>
          <p:nvPr/>
        </p:nvGrpSpPr>
        <p:grpSpPr>
          <a:xfrm>
            <a:off x="3095497" y="1833266"/>
            <a:ext cx="9007543" cy="4188381"/>
            <a:chOff x="2293047" y="1353519"/>
            <a:chExt cx="6755657" cy="31412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A3273F-DBCC-4D33-AF88-FF32F36D2948}"/>
                </a:ext>
              </a:extLst>
            </p:cNvPr>
            <p:cNvSpPr txBox="1"/>
            <p:nvPr/>
          </p:nvSpPr>
          <p:spPr>
            <a:xfrm>
              <a:off x="2293047" y="1353519"/>
              <a:ext cx="6755657" cy="3141286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Ngoài những cách như trên, còn có một số cách khác để tiết kiệm tiền như: tiết kiệm thức ăn, đồ dùng cá nhân, nhờ bố mẹ gửi tiền vào ngân hàng, mặc cả khi mua hàng, chỉ mua những hàng hóa cần thiết, …</a:t>
              </a:r>
              <a:endParaRPr lang="en-US" sz="4000" dirty="0">
                <a:solidFill>
                  <a:srgbClr val="E7E6E6">
                    <a:lumMod val="50000"/>
                  </a:srgb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38D906-BB09-4E87-BCF1-655F4FCAE439}"/>
                </a:ext>
              </a:extLst>
            </p:cNvPr>
            <p:cNvSpPr txBox="1"/>
            <p:nvPr/>
          </p:nvSpPr>
          <p:spPr>
            <a:xfrm>
              <a:off x="2509434" y="1422377"/>
              <a:ext cx="633670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endParaRPr lang="en-US" sz="32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D20B9CF-9FC6-4CC6-EF70-070C960CB2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5035" y="347783"/>
            <a:ext cx="4426080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92DC2-CCA1-D7AA-9470-D47F675E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042" y="1508600"/>
            <a:ext cx="506621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98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244950"/>
            <a:chOff x="2651545" y="-194857"/>
            <a:chExt cx="10780098" cy="1468660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8"/>
              <a:ext cx="10780098" cy="1064515"/>
              <a:chOff x="1284514" y="563843"/>
              <a:chExt cx="10780098" cy="1064515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3"/>
                <a:ext cx="10780098" cy="1064515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74378" y="668317"/>
                <a:ext cx="9380372" cy="9077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Đưa ra lời khuyên cho bạn</a:t>
                </a: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562FB7-3166-86B3-57CB-2C77371BB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9" y="2266951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54859-1DAE-1EFC-9445-BBD0FB29C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7" y="2190750"/>
            <a:ext cx="5002395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78124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rèm, màu đỏ&#10;&#10;Mô tả được tạo tự động">
            <a:extLst>
              <a:ext uri="{FF2B5EF4-FFF2-40B4-BE49-F238E27FC236}">
                <a16:creationId xmlns:a16="http://schemas.microsoft.com/office/drawing/2014/main" id="{E630257D-2A70-6D74-50FA-075B3D5F9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122;p4">
            <a:extLst>
              <a:ext uri="{FF2B5EF4-FFF2-40B4-BE49-F238E27FC236}">
                <a16:creationId xmlns:a16="http://schemas.microsoft.com/office/drawing/2014/main" id="{697C9C07-4CA8-A065-556A-230C3F5ADA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85845" y="3269783"/>
            <a:ext cx="274434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" name="Google Shape;123;p4">
            <a:extLst>
              <a:ext uri="{FF2B5EF4-FFF2-40B4-BE49-F238E27FC236}">
                <a16:creationId xmlns:a16="http://schemas.microsoft.com/office/drawing/2014/main" id="{231C2047-C71D-1334-CA98-E1FDA1116F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715" y="3269783"/>
            <a:ext cx="2427210" cy="3588217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2ABBF2-1F63-4D02-5C35-C039972E9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519" y="1316893"/>
            <a:ext cx="832176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DIỄN VIÊN TÀI </a:t>
              </a:r>
              <a:r>
                <a:rPr kumimoji="0" lang="en-US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767263" y="1775912"/>
            <a:ext cx="7332345" cy="180929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Đại diện các nhóm bốc thăm tình huống để sắm vai và xử lí tình huống.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206240" y="806180"/>
            <a:ext cx="8497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 LUẬN NHÓM </a:t>
            </a: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1586207-5202-C438-D53E-3A22A1DBB5B1}"/>
              </a:ext>
            </a:extLst>
          </p:cNvPr>
          <p:cNvSpPr/>
          <p:nvPr/>
        </p:nvSpPr>
        <p:spPr>
          <a:xfrm>
            <a:off x="4767263" y="3809356"/>
            <a:ext cx="7332345" cy="23341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Sau 3 phút, các nhóm lên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Các nhóm còn lại lắng nghe -  nhận xét – bổ sung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503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1: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bạn hãy dùng chiếc xe cũ còn tốt, số tiền đó chi tiêu vào những việc có ý nghĩa hơn.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4AE8E9-4687-4FE9-F38F-EEB9E13C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499" y="828676"/>
            <a:ext cx="5449561" cy="2352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50728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2F39FA2C-D2B9-22E0-B6CD-9B0E3AF81567}"/>
              </a:ext>
            </a:extLst>
          </p:cNvPr>
          <p:cNvSpPr/>
          <p:nvPr/>
        </p:nvSpPr>
        <p:spPr>
          <a:xfrm>
            <a:off x="2470925" y="1107730"/>
            <a:ext cx="7250150" cy="4642539"/>
          </a:xfrm>
          <a:prstGeom prst="roundRect">
            <a:avLst>
              <a:gd name="adj" fmla="val 9729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01B9E52C-9CDA-123A-7A68-397182AE11C1}"/>
              </a:ext>
            </a:extLst>
          </p:cNvPr>
          <p:cNvSpPr txBox="1"/>
          <p:nvPr/>
        </p:nvSpPr>
        <p:spPr>
          <a:xfrm>
            <a:off x="3009900" y="1299066"/>
            <a:ext cx="6093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8994767" y="2048543"/>
            <a:ext cx="632232" cy="71538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081" y="2614398"/>
            <a:ext cx="632232" cy="715382"/>
          </a:xfrm>
          <a:prstGeom prst="rect">
            <a:avLst/>
          </a:prstGeom>
        </p:spPr>
      </p:pic>
      <p:pic>
        <p:nvPicPr>
          <p:cNvPr id="36" name="Hình ảnh 12">
            <a:extLst>
              <a:ext uri="{FF2B5EF4-FFF2-40B4-BE49-F238E27FC236}">
                <a16:creationId xmlns:a16="http://schemas.microsoft.com/office/drawing/2014/main" id="{7518CD7F-3F5A-7325-5B69-130D8B8C64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615849" y="5077371"/>
            <a:ext cx="441756" cy="499855"/>
          </a:xfrm>
          <a:prstGeom prst="rect">
            <a:avLst/>
          </a:prstGeom>
        </p:spPr>
      </p:pic>
      <p:pic>
        <p:nvPicPr>
          <p:cNvPr id="2" name="Hình ảnh 2">
            <a:extLst>
              <a:ext uri="{FF2B5EF4-FFF2-40B4-BE49-F238E27FC236}">
                <a16:creationId xmlns:a16="http://schemas.microsoft.com/office/drawing/2014/main" id="{A4ECA98F-FCBB-3556-31E3-E51F6FE6D8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79" y="3372448"/>
            <a:ext cx="2506287" cy="3226394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A433AE3D-4907-F7B8-C40F-9AAA6068E4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2059"/>
            <a:ext cx="2733532" cy="36645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0C30F-76F0-21F4-A3F7-4567C16CF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8136" y="1739580"/>
            <a:ext cx="2938527" cy="1511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44084-FE97-9E47-BB36-04A33A5581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9216" y="2836056"/>
            <a:ext cx="7431668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32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CA445E-1084-10F2-C302-594FE9B1019E}"/>
              </a:ext>
            </a:extLst>
          </p:cNvPr>
          <p:cNvSpPr/>
          <p:nvPr/>
        </p:nvSpPr>
        <p:spPr>
          <a:xfrm>
            <a:off x="266700" y="137160"/>
            <a:ext cx="11658600" cy="6583680"/>
          </a:xfrm>
          <a:prstGeom prst="roundRect">
            <a:avLst>
              <a:gd name="adj" fmla="val 5907"/>
            </a:avLst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0A500C-B884-4A07-E912-1232931B4E88}"/>
              </a:ext>
            </a:extLst>
          </p:cNvPr>
          <p:cNvSpPr/>
          <p:nvPr/>
        </p:nvSpPr>
        <p:spPr>
          <a:xfrm>
            <a:off x="713245" y="3765885"/>
            <a:ext cx="10692692" cy="2304777"/>
          </a:xfrm>
          <a:prstGeom prst="roundRect">
            <a:avLst>
              <a:gd name="adj" fmla="val 12736"/>
            </a:avLst>
          </a:prstGeom>
          <a:solidFill>
            <a:schemeClr val="accent6">
              <a:lumMod val="20000"/>
              <a:lumOff val="80000"/>
              <a:alpha val="95294"/>
            </a:schemeClr>
          </a:solidFill>
          <a:ln w="76200">
            <a:solidFill>
              <a:srgbClr val="00CC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Tình huống 2: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Khuyên các bạn nên tổ chức buổi liên hoan tiết kiệm, vui vẻ, số tiền dư ra có thể làm nhiều việc có ý nghĩa hơn.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D265AB-A6B2-2311-D4C9-F523659BB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362" y="523875"/>
            <a:ext cx="5498664" cy="263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8399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field of flowers&#10;&#10;Description automatically generated">
            <a:extLst>
              <a:ext uri="{FF2B5EF4-FFF2-40B4-BE49-F238E27FC236}">
                <a16:creationId xmlns:a16="http://schemas.microsoft.com/office/drawing/2014/main" id="{D9825902-4039-4DA5-5FA4-68F90BE73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B003D23-876B-32C0-CEE0-A6EC6E7DD945}"/>
              </a:ext>
            </a:extLst>
          </p:cNvPr>
          <p:cNvGrpSpPr/>
          <p:nvPr/>
        </p:nvGrpSpPr>
        <p:grpSpPr>
          <a:xfrm>
            <a:off x="-182880" y="-455040"/>
            <a:ext cx="5166360" cy="4701540"/>
            <a:chOff x="0" y="-274320"/>
            <a:chExt cx="5166360" cy="4701540"/>
          </a:xfrm>
        </p:grpSpPr>
        <p:pic>
          <p:nvPicPr>
            <p:cNvPr id="5" name="Picture 4" descr="A red and white sign with lights&#10;&#10;Description automatically generated">
              <a:extLst>
                <a:ext uri="{FF2B5EF4-FFF2-40B4-BE49-F238E27FC236}">
                  <a16:creationId xmlns:a16="http://schemas.microsoft.com/office/drawing/2014/main" id="{F799EADA-3FE2-837A-6671-ADFFE65AC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74320"/>
              <a:ext cx="5166360" cy="47015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BEA2A0-23CD-0436-B1E0-01D4C32755C2}"/>
                </a:ext>
              </a:extLst>
            </p:cNvPr>
            <p:cNvSpPr txBox="1"/>
            <p:nvPr/>
          </p:nvSpPr>
          <p:spPr>
            <a:xfrm>
              <a:off x="868680" y="1291620"/>
              <a:ext cx="35204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rPr>
                <a:t>DIỄN VIÊN </a:t>
              </a:r>
              <a:r>
                <a:rPr lang="en-US" sz="4800" b="1" dirty="0">
                  <a:ln>
                    <a:solidFill>
                      <a:srgbClr val="002060"/>
                    </a:solidFill>
                  </a:ln>
                  <a:solidFill>
                    <a:srgbClr val="00FF00"/>
                  </a:solidFill>
                  <a:latin typeface="iCiel Pony" panose="02000000000000000000" pitchFamily="2" charset="0"/>
                </a:rPr>
                <a:t>TÀI BA</a:t>
              </a:r>
              <a:endParaRPr kumimoji="0" lang="en-US" sz="4800" b="1" i="0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 descr="A cartoon of a child with a megaphone&#10;&#10;Description automatically generated">
            <a:extLst>
              <a:ext uri="{FF2B5EF4-FFF2-40B4-BE49-F238E27FC236}">
                <a16:creationId xmlns:a16="http://schemas.microsoft.com/office/drawing/2014/main" id="{1AFFB280-915E-B81B-CD85-763A2A9E1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5" y="3132667"/>
            <a:ext cx="3520440" cy="37253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372AA5-8B26-DC69-DCBA-975541FBDCA0}"/>
              </a:ext>
            </a:extLst>
          </p:cNvPr>
          <p:cNvSpPr/>
          <p:nvPr/>
        </p:nvSpPr>
        <p:spPr>
          <a:xfrm>
            <a:off x="4983480" y="1895730"/>
            <a:ext cx="6737985" cy="135675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 có phần sắm vai hay nhất.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24903-C7E1-C790-2DD5-A1787FDC0524}"/>
              </a:ext>
            </a:extLst>
          </p:cNvPr>
          <p:cNvSpPr txBox="1"/>
          <p:nvPr/>
        </p:nvSpPr>
        <p:spPr>
          <a:xfrm>
            <a:off x="4184523" y="804964"/>
            <a:ext cx="849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</a:ln>
                <a:gradFill flip="none"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NHAU BÌNH CHỌN</a:t>
            </a:r>
            <a:endParaRPr kumimoji="0" lang="en-US" sz="4800" b="1" i="0" u="none" strike="noStrike" kern="1200" cap="none" spc="0" normalizeH="0" baseline="0" noProof="0" dirty="0">
              <a:ln w="28575">
                <a:solidFill>
                  <a:srgbClr val="002060"/>
                </a:solidFill>
              </a:ln>
              <a:gradFill flip="none" rotWithShape="1">
                <a:gsLst>
                  <a:gs pos="0">
                    <a:srgbClr val="CC66FF"/>
                  </a:gs>
                  <a:gs pos="50000">
                    <a:srgbClr val="FFCCFF"/>
                  </a:gs>
                  <a:gs pos="100000">
                    <a:prstClr val="white">
                      <a:shade val="100000"/>
                      <a:satMod val="115000"/>
                    </a:prst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7229520" imgH="2552760"/>
        </mc:Choice>
        <mc:Fallback>
          <p:control name="TextBox1" r:id="rId1" imgW="7229520" imgH="255276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B01595E4-F810-FA55-7395-0BE032F35D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768215" y="3720455"/>
                  <a:ext cx="7234107" cy="254975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113081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EBC94F-4991-9E99-D501-5B56091AA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998" y="1562702"/>
            <a:ext cx="438340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29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Nhóm 5">
            <a:extLst>
              <a:ext uri="{FF2B5EF4-FFF2-40B4-BE49-F238E27FC236}">
                <a16:creationId xmlns:a16="http://schemas.microsoft.com/office/drawing/2014/main" id="{BDF111B8-4F7B-4F74-9A66-B0BB8109B199}"/>
              </a:ext>
            </a:extLst>
          </p:cNvPr>
          <p:cNvGrpSpPr/>
          <p:nvPr/>
        </p:nvGrpSpPr>
        <p:grpSpPr>
          <a:xfrm>
            <a:off x="597681" y="69183"/>
            <a:ext cx="10815386" cy="1517490"/>
            <a:chOff x="2651545" y="-194857"/>
            <a:chExt cx="10780098" cy="1790173"/>
          </a:xfrm>
        </p:grpSpPr>
        <p:grpSp>
          <p:nvGrpSpPr>
            <p:cNvPr id="16" name="Group 2">
              <a:extLst>
                <a:ext uri="{FF2B5EF4-FFF2-40B4-BE49-F238E27FC236}">
                  <a16:creationId xmlns:a16="http://schemas.microsoft.com/office/drawing/2014/main" id="{1E72DE03-C7CF-4C8D-9C96-D09ECD05F6E9}"/>
                </a:ext>
              </a:extLst>
            </p:cNvPr>
            <p:cNvGrpSpPr/>
            <p:nvPr/>
          </p:nvGrpSpPr>
          <p:grpSpPr>
            <a:xfrm>
              <a:off x="2651545" y="86057"/>
              <a:ext cx="10780098" cy="1509259"/>
              <a:chOff x="1284514" y="563842"/>
              <a:chExt cx="10780098" cy="1509259"/>
            </a:xfrm>
          </p:grpSpPr>
          <p:sp>
            <p:nvSpPr>
              <p:cNvPr id="18" name="椭圆 31">
                <a:extLst>
                  <a:ext uri="{FF2B5EF4-FFF2-40B4-BE49-F238E27FC236}">
                    <a16:creationId xmlns:a16="http://schemas.microsoft.com/office/drawing/2014/main" id="{57245953-E54A-40CF-8EA5-DD2982909AE5}"/>
                  </a:ext>
                </a:extLst>
              </p:cNvPr>
              <p:cNvSpPr/>
              <p:nvPr/>
            </p:nvSpPr>
            <p:spPr>
              <a:xfrm rot="10800000" flipH="1">
                <a:off x="1284514" y="563842"/>
                <a:ext cx="10780098" cy="1446560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Hộp Văn bản 9">
                <a:extLst>
                  <a:ext uri="{FF2B5EF4-FFF2-40B4-BE49-F238E27FC236}">
                    <a16:creationId xmlns:a16="http://schemas.microsoft.com/office/drawing/2014/main" id="{84AE0383-B9CB-4395-BA21-C36225D7388E}"/>
                  </a:ext>
                </a:extLst>
              </p:cNvPr>
              <p:cNvSpPr txBox="1"/>
              <p:nvPr/>
            </p:nvSpPr>
            <p:spPr>
              <a:xfrm>
                <a:off x="2464884" y="657080"/>
                <a:ext cx="9380372" cy="14160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ập và thực hiện kế hoạch tiết kiệm tiền theo bảng gợi ý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36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95A73D0F-F00B-48A5-973D-CBD099750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6846" y="-194857"/>
              <a:ext cx="1153320" cy="1468660"/>
            </a:xfrm>
            <a:prstGeom prst="rect">
              <a:avLst/>
            </a:prstGeom>
          </p:spPr>
        </p:pic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DC319B-9534-F3DD-FB3B-BFBCE43C9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839719"/>
              </p:ext>
            </p:extLst>
          </p:nvPr>
        </p:nvGraphicFramePr>
        <p:xfrm>
          <a:off x="514350" y="2352675"/>
          <a:ext cx="11420475" cy="219134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390775">
                  <a:extLst>
                    <a:ext uri="{9D8B030D-6E8A-4147-A177-3AD203B41FA5}">
                      <a16:colId xmlns:a16="http://schemas.microsoft.com/office/drawing/2014/main" val="30970797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93749807"/>
                    </a:ext>
                  </a:extLst>
                </a:gridCol>
                <a:gridCol w="1896501">
                  <a:extLst>
                    <a:ext uri="{9D8B030D-6E8A-4147-A177-3AD203B41FA5}">
                      <a16:colId xmlns:a16="http://schemas.microsoft.com/office/drawing/2014/main" val="3734678667"/>
                    </a:ext>
                  </a:extLst>
                </a:gridCol>
                <a:gridCol w="2305392">
                  <a:extLst>
                    <a:ext uri="{9D8B030D-6E8A-4147-A177-3AD203B41FA5}">
                      <a16:colId xmlns:a16="http://schemas.microsoft.com/office/drawing/2014/main" val="4235600573"/>
                    </a:ext>
                  </a:extLst>
                </a:gridCol>
                <a:gridCol w="2198907">
                  <a:extLst>
                    <a:ext uri="{9D8B030D-6E8A-4147-A177-3AD203B41FA5}">
                      <a16:colId xmlns:a16="http://schemas.microsoft.com/office/drawing/2014/main" val="2576067497"/>
                    </a:ext>
                  </a:extLst>
                </a:gridCol>
              </a:tblGrid>
              <a:tr h="78105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287617"/>
                  </a:ext>
                </a:extLst>
              </a:tr>
              <a:tr h="78418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Tuần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8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033969"/>
                  </a:ext>
                </a:extLst>
              </a:tr>
              <a:tr h="432768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8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383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702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8FD188-9897-0422-CF9C-93B33173C0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468697"/>
              </p:ext>
            </p:extLst>
          </p:nvPr>
        </p:nvGraphicFramePr>
        <p:xfrm>
          <a:off x="628651" y="561976"/>
          <a:ext cx="10734675" cy="5866309"/>
        </p:xfrm>
        <a:graphic>
          <a:graphicData uri="http://schemas.openxmlformats.org/drawingml/2006/table">
            <a:tbl>
              <a:tblPr/>
              <a:tblGrid>
                <a:gridCol w="1438274">
                  <a:extLst>
                    <a:ext uri="{9D8B030D-6E8A-4147-A177-3AD203B41FA5}">
                      <a16:colId xmlns:a16="http://schemas.microsoft.com/office/drawing/2014/main" val="4008066925"/>
                    </a:ext>
                  </a:extLst>
                </a:gridCol>
                <a:gridCol w="2352675">
                  <a:extLst>
                    <a:ext uri="{9D8B030D-6E8A-4147-A177-3AD203B41FA5}">
                      <a16:colId xmlns:a16="http://schemas.microsoft.com/office/drawing/2014/main" val="215760379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95359503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86990489"/>
                    </a:ext>
                  </a:extLst>
                </a:gridCol>
                <a:gridCol w="2752726">
                  <a:extLst>
                    <a:ext uri="{9D8B030D-6E8A-4147-A177-3AD203B41FA5}">
                      <a16:colId xmlns:a16="http://schemas.microsoft.com/office/drawing/2014/main" val="2185086393"/>
                    </a:ext>
                  </a:extLst>
                </a:gridCol>
              </a:tblGrid>
              <a:tr h="809624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dự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kiến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tiền tiết kiệm được</a:t>
                      </a:r>
                      <a:endParaRPr lang="vi-VN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Ghi</a:t>
                      </a:r>
                      <a:r>
                        <a:rPr lang="en-US" sz="2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endParaRPr lang="en-US" sz="20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740008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</a:t>
                      </a:r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567426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2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460.000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đạt kế hoạch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18216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3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 đỡ bố mẹ làm việc nhà để được bố mẹ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Đang thực hiện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101202"/>
                  </a:ext>
                </a:extLst>
              </a:tr>
              <a:tr h="129295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Quý 4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500.000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vi-VN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 cực học tập dành điểm 10 để được bố thưởng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2000" b="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0458" marR="10458" marT="10458" marB="1045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14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609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9AB78EE3-A47A-BE73-4DB9-7C71DB112657}"/>
              </a:ext>
            </a:extLst>
          </p:cNvPr>
          <p:cNvSpPr/>
          <p:nvPr/>
        </p:nvSpPr>
        <p:spPr>
          <a:xfrm>
            <a:off x="628650" y="1104900"/>
            <a:ext cx="7886699" cy="2314575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đã tiết kiệm sách vở, quần áo, đồ dùng, đồ chơi, điện, nước, … như thế nào?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0CC8A352-C1F1-13FF-E1A1-5CF4FEB9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73" b="26815"/>
          <a:stretch/>
        </p:blipFill>
        <p:spPr>
          <a:xfrm flipH="1">
            <a:off x="7449647" y="2173949"/>
            <a:ext cx="4465545" cy="45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6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CF7231-DA14-D03D-474D-B0AA6234A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3536" y="1411049"/>
            <a:ext cx="595021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922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9C12B-CA2F-C4BE-EEAA-30AC67E13DF6}"/>
              </a:ext>
            </a:extLst>
          </p:cNvPr>
          <p:cNvSpPr txBox="1"/>
          <p:nvPr/>
        </p:nvSpPr>
        <p:spPr>
          <a:xfrm>
            <a:off x="3905250" y="1857375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0">
                  <a:solidFill>
                    <a:schemeClr val="bg1"/>
                  </a:solidFill>
                </a:ln>
                <a:solidFill>
                  <a:schemeClr val="bg1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DD0CD8-6C06-2DA7-6484-4C38B4DF3838}"/>
              </a:ext>
            </a:extLst>
          </p:cNvPr>
          <p:cNvSpPr txBox="1"/>
          <p:nvPr/>
        </p:nvSpPr>
        <p:spPr>
          <a:xfrm>
            <a:off x="3952875" y="1885950"/>
            <a:ext cx="42386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0B0F0"/>
                </a:solidFill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705448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D39DC926-4D65-DE77-415D-AEE9744B42AA}"/>
              </a:ext>
            </a:extLst>
          </p:cNvPr>
          <p:cNvSpPr/>
          <p:nvPr/>
        </p:nvSpPr>
        <p:spPr>
          <a:xfrm>
            <a:off x="3714750" y="819397"/>
            <a:ext cx="8010525" cy="2428628"/>
          </a:xfrm>
          <a:prstGeom prst="roundRect">
            <a:avLst/>
          </a:prstGeom>
          <a:solidFill>
            <a:srgbClr val="FFFF99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 được bà cho 100 000 đồng nhân dịp đầu năm học mới. Nếu là Hoa em sẽ làm như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6425"/>
            <a:ext cx="4224074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85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9AD1F1A2-BEDF-B927-9E1B-BB54EB538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675435" y="4066773"/>
            <a:ext cx="3286694" cy="1915908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8109470" y="3950584"/>
            <a:ext cx="3179304" cy="2022253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628" y="3786382"/>
            <a:ext cx="2645004" cy="30716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E94CE6-B6B8-DF59-3040-7080AF322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635" y="826648"/>
            <a:ext cx="6620830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17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90118E-04A8-964B-ACD0-E7C6FEBCC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280BF-F3D5-456A-15FC-35B66578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162" y="1556225"/>
            <a:ext cx="487112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57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>
            <a:extLst>
              <a:ext uri="{FF2B5EF4-FFF2-40B4-BE49-F238E27FC236}">
                <a16:creationId xmlns:a16="http://schemas.microsoft.com/office/drawing/2014/main" id="{3329AFCC-7952-555F-CF57-9312099AEC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39FD25C-3DE5-BD61-1B18-8A719EEF57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8" y="3578794"/>
            <a:ext cx="2506287" cy="322639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D4E7098D-6A05-382B-A3D9-1D8687FF45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330" y="2894353"/>
            <a:ext cx="2733532" cy="366455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F9443B8-8F4E-22FF-079E-F8E8C439896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23" y="4240634"/>
            <a:ext cx="1218038" cy="231827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9106306-BEB5-0530-F01C-6221E0C48D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181" y="4229877"/>
            <a:ext cx="865348" cy="232903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98784E82-A51A-98AA-A5E6-E7A65147CD5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8" y="4348212"/>
            <a:ext cx="764054" cy="2210695"/>
          </a:xfrm>
          <a:prstGeom prst="rect">
            <a:avLst/>
          </a:prstGeom>
        </p:spPr>
      </p:pic>
      <p:sp>
        <p:nvSpPr>
          <p:cNvPr id="21" name="Flowchart: Alternate Process 5">
            <a:extLst>
              <a:ext uri="{FF2B5EF4-FFF2-40B4-BE49-F238E27FC236}">
                <a16:creationId xmlns:a16="http://schemas.microsoft.com/office/drawing/2014/main" id="{44A44F67-DB15-C760-9B2D-E660E7A52E97}"/>
              </a:ext>
            </a:extLst>
          </p:cNvPr>
          <p:cNvSpPr/>
          <p:nvPr/>
        </p:nvSpPr>
        <p:spPr>
          <a:xfrm>
            <a:off x="516368" y="571500"/>
            <a:ext cx="11155680" cy="1985340"/>
          </a:xfrm>
          <a:custGeom>
            <a:avLst/>
            <a:gdLst>
              <a:gd name="connsiteX0" fmla="*/ 0 w 11155680"/>
              <a:gd name="connsiteY0" fmla="*/ 255814 h 1534886"/>
              <a:gd name="connsiteX1" fmla="*/ 276830 w 11155680"/>
              <a:gd name="connsiteY1" fmla="*/ 0 h 1534886"/>
              <a:gd name="connsiteX2" fmla="*/ 10878849 w 11155680"/>
              <a:gd name="connsiteY2" fmla="*/ 0 h 1534886"/>
              <a:gd name="connsiteX3" fmla="*/ 11155680 w 11155680"/>
              <a:gd name="connsiteY3" fmla="*/ 255814 h 1534886"/>
              <a:gd name="connsiteX4" fmla="*/ 11155680 w 11155680"/>
              <a:gd name="connsiteY4" fmla="*/ 1279072 h 1534886"/>
              <a:gd name="connsiteX5" fmla="*/ 10878849 w 11155680"/>
              <a:gd name="connsiteY5" fmla="*/ 1534886 h 1534886"/>
              <a:gd name="connsiteX6" fmla="*/ 276830 w 11155680"/>
              <a:gd name="connsiteY6" fmla="*/ 1534886 h 1534886"/>
              <a:gd name="connsiteX7" fmla="*/ 0 w 11155680"/>
              <a:gd name="connsiteY7" fmla="*/ 1279072 h 1534886"/>
              <a:gd name="connsiteX8" fmla="*/ 0 w 11155680"/>
              <a:gd name="connsiteY8" fmla="*/ 255814 h 1534886"/>
              <a:gd name="connsiteX0" fmla="*/ 0 w 11155680"/>
              <a:gd name="connsiteY0" fmla="*/ 255814 h 1534886"/>
              <a:gd name="connsiteX1" fmla="*/ 276830 w 11155680"/>
              <a:gd name="connsiteY1" fmla="*/ 0 h 1534886"/>
              <a:gd name="connsiteX2" fmla="*/ 10878849 w 11155680"/>
              <a:gd name="connsiteY2" fmla="*/ 0 h 1534886"/>
              <a:gd name="connsiteX3" fmla="*/ 11155680 w 11155680"/>
              <a:gd name="connsiteY3" fmla="*/ 255814 h 1534886"/>
              <a:gd name="connsiteX4" fmla="*/ 11155680 w 11155680"/>
              <a:gd name="connsiteY4" fmla="*/ 1279072 h 1534886"/>
              <a:gd name="connsiteX5" fmla="*/ 10878849 w 11155680"/>
              <a:gd name="connsiteY5" fmla="*/ 1534886 h 1534886"/>
              <a:gd name="connsiteX6" fmla="*/ 276830 w 11155680"/>
              <a:gd name="connsiteY6" fmla="*/ 1534886 h 1534886"/>
              <a:gd name="connsiteX7" fmla="*/ 0 w 11155680"/>
              <a:gd name="connsiteY7" fmla="*/ 1279072 h 1534886"/>
              <a:gd name="connsiteX8" fmla="*/ 0 w 11155680"/>
              <a:gd name="connsiteY8" fmla="*/ 255814 h 1534886"/>
              <a:gd name="connsiteX0" fmla="*/ 0 w 11155680"/>
              <a:gd name="connsiteY0" fmla="*/ 255814 h 1534886"/>
              <a:gd name="connsiteX1" fmla="*/ 276830 w 11155680"/>
              <a:gd name="connsiteY1" fmla="*/ 0 h 1534886"/>
              <a:gd name="connsiteX2" fmla="*/ 10878849 w 11155680"/>
              <a:gd name="connsiteY2" fmla="*/ 0 h 1534886"/>
              <a:gd name="connsiteX3" fmla="*/ 11155680 w 11155680"/>
              <a:gd name="connsiteY3" fmla="*/ 255814 h 1534886"/>
              <a:gd name="connsiteX4" fmla="*/ 11155680 w 11155680"/>
              <a:gd name="connsiteY4" fmla="*/ 1279072 h 1534886"/>
              <a:gd name="connsiteX5" fmla="*/ 10878849 w 11155680"/>
              <a:gd name="connsiteY5" fmla="*/ 1534886 h 1534886"/>
              <a:gd name="connsiteX6" fmla="*/ 276830 w 11155680"/>
              <a:gd name="connsiteY6" fmla="*/ 1534886 h 1534886"/>
              <a:gd name="connsiteX7" fmla="*/ 0 w 11155680"/>
              <a:gd name="connsiteY7" fmla="*/ 1279072 h 1534886"/>
              <a:gd name="connsiteX8" fmla="*/ 0 w 11155680"/>
              <a:gd name="connsiteY8" fmla="*/ 255814 h 1534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55680" h="1534886" fill="none" extrusionOk="0">
                <a:moveTo>
                  <a:pt x="0" y="255814"/>
                </a:moveTo>
                <a:cubicBezTo>
                  <a:pt x="1797" y="162043"/>
                  <a:pt x="130955" y="11289"/>
                  <a:pt x="276830" y="0"/>
                </a:cubicBezTo>
                <a:cubicBezTo>
                  <a:pt x="4844708" y="98974"/>
                  <a:pt x="8567283" y="407934"/>
                  <a:pt x="10878849" y="0"/>
                </a:cubicBezTo>
                <a:cubicBezTo>
                  <a:pt x="11023561" y="-54785"/>
                  <a:pt x="11119295" y="103898"/>
                  <a:pt x="11155680" y="255814"/>
                </a:cubicBezTo>
                <a:cubicBezTo>
                  <a:pt x="11213446" y="785810"/>
                  <a:pt x="11165091" y="987539"/>
                  <a:pt x="11155680" y="1279072"/>
                </a:cubicBezTo>
                <a:cubicBezTo>
                  <a:pt x="11164722" y="1375815"/>
                  <a:pt x="11007018" y="1508660"/>
                  <a:pt x="10878849" y="1534886"/>
                </a:cubicBezTo>
                <a:cubicBezTo>
                  <a:pt x="5934222" y="1681445"/>
                  <a:pt x="4637227" y="1636153"/>
                  <a:pt x="276830" y="1534886"/>
                </a:cubicBezTo>
                <a:cubicBezTo>
                  <a:pt x="152733" y="1531684"/>
                  <a:pt x="-52904" y="1430543"/>
                  <a:pt x="0" y="1279072"/>
                </a:cubicBezTo>
                <a:cubicBezTo>
                  <a:pt x="46745" y="866451"/>
                  <a:pt x="41119" y="741722"/>
                  <a:pt x="0" y="255814"/>
                </a:cubicBezTo>
                <a:close/>
              </a:path>
              <a:path w="11155680" h="1534886" stroke="0" extrusionOk="0">
                <a:moveTo>
                  <a:pt x="0" y="255814"/>
                </a:moveTo>
                <a:cubicBezTo>
                  <a:pt x="-4431" y="158790"/>
                  <a:pt x="128697" y="-24012"/>
                  <a:pt x="276830" y="0"/>
                </a:cubicBezTo>
                <a:cubicBezTo>
                  <a:pt x="1912255" y="-714852"/>
                  <a:pt x="6475418" y="698923"/>
                  <a:pt x="10878849" y="0"/>
                </a:cubicBezTo>
                <a:cubicBezTo>
                  <a:pt x="10998199" y="-4944"/>
                  <a:pt x="11203998" y="102554"/>
                  <a:pt x="11155680" y="255814"/>
                </a:cubicBezTo>
                <a:cubicBezTo>
                  <a:pt x="11132601" y="666491"/>
                  <a:pt x="11274857" y="1074135"/>
                  <a:pt x="11155680" y="1279072"/>
                </a:cubicBezTo>
                <a:cubicBezTo>
                  <a:pt x="11147380" y="1411169"/>
                  <a:pt x="10987950" y="1522245"/>
                  <a:pt x="10878849" y="1534886"/>
                </a:cubicBezTo>
                <a:cubicBezTo>
                  <a:pt x="7594561" y="736434"/>
                  <a:pt x="2589747" y="2060697"/>
                  <a:pt x="276830" y="1534886"/>
                </a:cubicBezTo>
                <a:cubicBezTo>
                  <a:pt x="134059" y="1571043"/>
                  <a:pt x="-16469" y="1381076"/>
                  <a:pt x="0" y="1279072"/>
                </a:cubicBezTo>
                <a:cubicBezTo>
                  <a:pt x="-153" y="912671"/>
                  <a:pt x="-43838" y="507825"/>
                  <a:pt x="0" y="255814"/>
                </a:cubicBezTo>
                <a:close/>
              </a:path>
              <a:path w="11155680" h="1534886" fill="none" stroke="0" extrusionOk="0">
                <a:moveTo>
                  <a:pt x="0" y="255814"/>
                </a:moveTo>
                <a:cubicBezTo>
                  <a:pt x="47740" y="126453"/>
                  <a:pt x="153579" y="796"/>
                  <a:pt x="276830" y="0"/>
                </a:cubicBezTo>
                <a:cubicBezTo>
                  <a:pt x="5662926" y="508898"/>
                  <a:pt x="7705304" y="673198"/>
                  <a:pt x="10878849" y="0"/>
                </a:cubicBezTo>
                <a:cubicBezTo>
                  <a:pt x="11028992" y="-56082"/>
                  <a:pt x="11150335" y="82829"/>
                  <a:pt x="11155680" y="255814"/>
                </a:cubicBezTo>
                <a:cubicBezTo>
                  <a:pt x="11161945" y="755470"/>
                  <a:pt x="11221887" y="926916"/>
                  <a:pt x="11155680" y="1279072"/>
                </a:cubicBezTo>
                <a:cubicBezTo>
                  <a:pt x="11169471" y="1407769"/>
                  <a:pt x="10991823" y="1496606"/>
                  <a:pt x="10878849" y="1534886"/>
                </a:cubicBezTo>
                <a:cubicBezTo>
                  <a:pt x="8451417" y="1627509"/>
                  <a:pt x="4077233" y="1395522"/>
                  <a:pt x="276830" y="1534886"/>
                </a:cubicBezTo>
                <a:cubicBezTo>
                  <a:pt x="111273" y="1527224"/>
                  <a:pt x="-36912" y="1409887"/>
                  <a:pt x="0" y="1279072"/>
                </a:cubicBezTo>
                <a:cubicBezTo>
                  <a:pt x="25779" y="897215"/>
                  <a:pt x="33374" y="741337"/>
                  <a:pt x="0" y="255814"/>
                </a:cubicBezTo>
                <a:close/>
              </a:path>
              <a:path w="11155680" h="1534886" fill="none" stroke="0" extrusionOk="0">
                <a:moveTo>
                  <a:pt x="0" y="255814"/>
                </a:moveTo>
                <a:cubicBezTo>
                  <a:pt x="5718" y="157330"/>
                  <a:pt x="132732" y="15673"/>
                  <a:pt x="276830" y="0"/>
                </a:cubicBezTo>
                <a:cubicBezTo>
                  <a:pt x="5161814" y="234277"/>
                  <a:pt x="8243675" y="437055"/>
                  <a:pt x="10878849" y="0"/>
                </a:cubicBezTo>
                <a:cubicBezTo>
                  <a:pt x="11017093" y="-34809"/>
                  <a:pt x="11135855" y="104422"/>
                  <a:pt x="11155680" y="255814"/>
                </a:cubicBezTo>
                <a:cubicBezTo>
                  <a:pt x="11205892" y="744198"/>
                  <a:pt x="11183186" y="958412"/>
                  <a:pt x="11155680" y="1279072"/>
                </a:cubicBezTo>
                <a:cubicBezTo>
                  <a:pt x="11140697" y="1393384"/>
                  <a:pt x="11005390" y="1510710"/>
                  <a:pt x="10878849" y="1534886"/>
                </a:cubicBezTo>
                <a:cubicBezTo>
                  <a:pt x="5726583" y="1517605"/>
                  <a:pt x="4549445" y="1616259"/>
                  <a:pt x="276830" y="1534886"/>
                </a:cubicBezTo>
                <a:cubicBezTo>
                  <a:pt x="106326" y="1528430"/>
                  <a:pt x="-49821" y="1421823"/>
                  <a:pt x="0" y="1279072"/>
                </a:cubicBezTo>
                <a:cubicBezTo>
                  <a:pt x="40037" y="888128"/>
                  <a:pt x="25158" y="750014"/>
                  <a:pt x="0" y="255814"/>
                </a:cubicBezTo>
                <a:close/>
              </a:path>
            </a:pathLst>
          </a:custGeom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  <a:gd name="connsiteX0" fmla="*/ 0 w 11155680"/>
                      <a:gd name="connsiteY0" fmla="*/ 330889 h 1985340"/>
                      <a:gd name="connsiteX1" fmla="*/ 276830 w 11155680"/>
                      <a:gd name="connsiteY1" fmla="*/ 0 h 1985340"/>
                      <a:gd name="connsiteX2" fmla="*/ 10878849 w 11155680"/>
                      <a:gd name="connsiteY2" fmla="*/ 0 h 1985340"/>
                      <a:gd name="connsiteX3" fmla="*/ 11155680 w 11155680"/>
                      <a:gd name="connsiteY3" fmla="*/ 330889 h 1985340"/>
                      <a:gd name="connsiteX4" fmla="*/ 11155680 w 11155680"/>
                      <a:gd name="connsiteY4" fmla="*/ 1654450 h 1985340"/>
                      <a:gd name="connsiteX5" fmla="*/ 10878849 w 11155680"/>
                      <a:gd name="connsiteY5" fmla="*/ 1985340 h 1985340"/>
                      <a:gd name="connsiteX6" fmla="*/ 276830 w 11155680"/>
                      <a:gd name="connsiteY6" fmla="*/ 1985340 h 1985340"/>
                      <a:gd name="connsiteX7" fmla="*/ 0 w 11155680"/>
                      <a:gd name="connsiteY7" fmla="*/ 1654450 h 1985340"/>
                      <a:gd name="connsiteX8" fmla="*/ 0 w 11155680"/>
                      <a:gd name="connsiteY8" fmla="*/ 330889 h 198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155680" h="1985340" fill="none" extrusionOk="0">
                        <a:moveTo>
                          <a:pt x="0" y="330889"/>
                        </a:moveTo>
                        <a:cubicBezTo>
                          <a:pt x="2747" y="235315"/>
                          <a:pt x="144338" y="37063"/>
                          <a:pt x="276830" y="0"/>
                        </a:cubicBezTo>
                        <a:cubicBezTo>
                          <a:pt x="4418741" y="153302"/>
                          <a:pt x="8592255" y="583302"/>
                          <a:pt x="10878849" y="0"/>
                        </a:cubicBezTo>
                        <a:cubicBezTo>
                          <a:pt x="11021227" y="-86933"/>
                          <a:pt x="11092222" y="126200"/>
                          <a:pt x="11155680" y="330889"/>
                        </a:cubicBezTo>
                        <a:cubicBezTo>
                          <a:pt x="11226447" y="1025125"/>
                          <a:pt x="11159539" y="1288313"/>
                          <a:pt x="11155680" y="1654450"/>
                        </a:cubicBezTo>
                        <a:cubicBezTo>
                          <a:pt x="11165123" y="1777549"/>
                          <a:pt x="11001164" y="1944854"/>
                          <a:pt x="10878849" y="1985340"/>
                        </a:cubicBezTo>
                        <a:cubicBezTo>
                          <a:pt x="6050340" y="2216345"/>
                          <a:pt x="4647251" y="2242622"/>
                          <a:pt x="276830" y="1985340"/>
                        </a:cubicBezTo>
                        <a:cubicBezTo>
                          <a:pt x="174181" y="1978773"/>
                          <a:pt x="-63915" y="1852551"/>
                          <a:pt x="0" y="1654450"/>
                        </a:cubicBezTo>
                        <a:cubicBezTo>
                          <a:pt x="52610" y="1109815"/>
                          <a:pt x="31729" y="935178"/>
                          <a:pt x="0" y="330889"/>
                        </a:cubicBezTo>
                        <a:close/>
                      </a:path>
                      <a:path w="11155680" h="1985340" stroke="0" extrusionOk="0">
                        <a:moveTo>
                          <a:pt x="0" y="330889"/>
                        </a:moveTo>
                        <a:cubicBezTo>
                          <a:pt x="-10626" y="220228"/>
                          <a:pt x="127048" y="-47706"/>
                          <a:pt x="276830" y="0"/>
                        </a:cubicBezTo>
                        <a:cubicBezTo>
                          <a:pt x="1961936" y="-1477597"/>
                          <a:pt x="6555852" y="1013686"/>
                          <a:pt x="10878849" y="0"/>
                        </a:cubicBezTo>
                        <a:cubicBezTo>
                          <a:pt x="10995009" y="-6073"/>
                          <a:pt x="11225990" y="137398"/>
                          <a:pt x="11155680" y="330889"/>
                        </a:cubicBezTo>
                        <a:cubicBezTo>
                          <a:pt x="11160757" y="858700"/>
                          <a:pt x="11294450" y="1393520"/>
                          <a:pt x="11155680" y="1654450"/>
                        </a:cubicBezTo>
                        <a:cubicBezTo>
                          <a:pt x="11149742" y="1816931"/>
                          <a:pt x="10981895" y="1965636"/>
                          <a:pt x="10878849" y="1985340"/>
                        </a:cubicBezTo>
                        <a:cubicBezTo>
                          <a:pt x="7615363" y="737122"/>
                          <a:pt x="2558495" y="2880416"/>
                          <a:pt x="276830" y="1985340"/>
                        </a:cubicBezTo>
                        <a:cubicBezTo>
                          <a:pt x="142228" y="2055637"/>
                          <a:pt x="-18954" y="1774401"/>
                          <a:pt x="0" y="1654450"/>
                        </a:cubicBezTo>
                        <a:cubicBezTo>
                          <a:pt x="1747" y="1154045"/>
                          <a:pt x="-42610" y="637441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67961" y="152932"/>
                          <a:pt x="158276" y="-2986"/>
                          <a:pt x="276830" y="0"/>
                        </a:cubicBezTo>
                        <a:cubicBezTo>
                          <a:pt x="5877283" y="920256"/>
                          <a:pt x="7682697" y="886321"/>
                          <a:pt x="10878849" y="0"/>
                        </a:cubicBezTo>
                        <a:cubicBezTo>
                          <a:pt x="11032736" y="-86490"/>
                          <a:pt x="11153253" y="92842"/>
                          <a:pt x="11155680" y="330889"/>
                        </a:cubicBezTo>
                        <a:cubicBezTo>
                          <a:pt x="11154867" y="986024"/>
                          <a:pt x="11258388" y="1223766"/>
                          <a:pt x="11155680" y="1654450"/>
                        </a:cubicBezTo>
                        <a:cubicBezTo>
                          <a:pt x="11171853" y="1821306"/>
                          <a:pt x="10980936" y="1921650"/>
                          <a:pt x="10878849" y="1985340"/>
                        </a:cubicBezTo>
                        <a:cubicBezTo>
                          <a:pt x="8995343" y="1648920"/>
                          <a:pt x="3586205" y="1546670"/>
                          <a:pt x="276830" y="1985340"/>
                        </a:cubicBezTo>
                        <a:cubicBezTo>
                          <a:pt x="106824" y="1972004"/>
                          <a:pt x="-38227" y="1817824"/>
                          <a:pt x="0" y="1654450"/>
                        </a:cubicBezTo>
                        <a:cubicBezTo>
                          <a:pt x="10854" y="1166228"/>
                          <a:pt x="25158" y="932270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13269" y="203911"/>
                          <a:pt x="143387" y="22139"/>
                          <a:pt x="276830" y="0"/>
                        </a:cubicBezTo>
                        <a:cubicBezTo>
                          <a:pt x="4793413" y="38650"/>
                          <a:pt x="8041869" y="598673"/>
                          <a:pt x="10878849" y="0"/>
                        </a:cubicBezTo>
                        <a:cubicBezTo>
                          <a:pt x="11034014" y="-56973"/>
                          <a:pt x="11133289" y="128862"/>
                          <a:pt x="11155680" y="330889"/>
                        </a:cubicBezTo>
                        <a:cubicBezTo>
                          <a:pt x="11201456" y="958649"/>
                          <a:pt x="11153558" y="1284843"/>
                          <a:pt x="11155680" y="1654450"/>
                        </a:cubicBezTo>
                        <a:cubicBezTo>
                          <a:pt x="11132843" y="1783976"/>
                          <a:pt x="11017440" y="1973036"/>
                          <a:pt x="10878849" y="1985340"/>
                        </a:cubicBezTo>
                        <a:cubicBezTo>
                          <a:pt x="5554109" y="2013947"/>
                          <a:pt x="4418346" y="2247919"/>
                          <a:pt x="276830" y="1985340"/>
                        </a:cubicBezTo>
                        <a:cubicBezTo>
                          <a:pt x="115289" y="1965560"/>
                          <a:pt x="-51070" y="1842807"/>
                          <a:pt x="0" y="1654450"/>
                        </a:cubicBezTo>
                        <a:cubicBezTo>
                          <a:pt x="28334" y="1171082"/>
                          <a:pt x="30960" y="968597"/>
                          <a:pt x="0" y="330889"/>
                        </a:cubicBezTo>
                        <a:close/>
                      </a:path>
                      <a:path w="11155680" h="1985340" fill="none" stroke="0" extrusionOk="0">
                        <a:moveTo>
                          <a:pt x="0" y="330889"/>
                        </a:moveTo>
                        <a:cubicBezTo>
                          <a:pt x="24962" y="215912"/>
                          <a:pt x="133128" y="19129"/>
                          <a:pt x="276830" y="0"/>
                        </a:cubicBezTo>
                        <a:cubicBezTo>
                          <a:pt x="4927628" y="183718"/>
                          <a:pt x="8405505" y="717946"/>
                          <a:pt x="10878849" y="0"/>
                        </a:cubicBezTo>
                        <a:cubicBezTo>
                          <a:pt x="10999597" y="-89128"/>
                          <a:pt x="11129699" y="113415"/>
                          <a:pt x="11155680" y="330889"/>
                        </a:cubicBezTo>
                        <a:cubicBezTo>
                          <a:pt x="11252591" y="983145"/>
                          <a:pt x="11183674" y="1263972"/>
                          <a:pt x="11155680" y="1654450"/>
                        </a:cubicBezTo>
                        <a:cubicBezTo>
                          <a:pt x="11141843" y="1787874"/>
                          <a:pt x="10985952" y="1947969"/>
                          <a:pt x="10878849" y="1985340"/>
                        </a:cubicBezTo>
                        <a:cubicBezTo>
                          <a:pt x="5897898" y="2027409"/>
                          <a:pt x="4409833" y="2234251"/>
                          <a:pt x="276830" y="1985340"/>
                        </a:cubicBezTo>
                        <a:cubicBezTo>
                          <a:pt x="129366" y="1976479"/>
                          <a:pt x="-80887" y="1837697"/>
                          <a:pt x="0" y="1654450"/>
                        </a:cubicBezTo>
                        <a:cubicBezTo>
                          <a:pt x="40387" y="1143696"/>
                          <a:pt x="12706" y="969940"/>
                          <a:pt x="0" y="33088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kiệm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21E727C-61AF-C619-05BE-105C9210ED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441" y="532532"/>
            <a:ext cx="632232" cy="71538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909696" y="554143"/>
            <a:ext cx="632232" cy="71538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AD1E34A-C173-2FBF-BB1D-BD4ADAAD7D6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093">
            <a:off x="4278844" y="2392248"/>
            <a:ext cx="392659" cy="444301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D8D93659-8B2C-0C7F-A35F-DC7AAEED0B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938" y="890223"/>
            <a:ext cx="1372478" cy="15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20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14300" y="217472"/>
            <a:ext cx="12258090" cy="6554467"/>
          </a:xfrm>
          <a:prstGeom prst="roundRect">
            <a:avLst>
              <a:gd name="adj" fmla="val 98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Nhóm 17">
            <a:extLst>
              <a:ext uri="{FF2B5EF4-FFF2-40B4-BE49-F238E27FC236}">
                <a16:creationId xmlns:a16="http://schemas.microsoft.com/office/drawing/2014/main" id="{24BBAB0A-C62E-A961-F2C9-47196A67E5B8}"/>
              </a:ext>
            </a:extLst>
          </p:cNvPr>
          <p:cNvGrpSpPr/>
          <p:nvPr/>
        </p:nvGrpSpPr>
        <p:grpSpPr>
          <a:xfrm>
            <a:off x="317254" y="155280"/>
            <a:ext cx="11874745" cy="1189589"/>
            <a:chOff x="625861" y="569044"/>
            <a:chExt cx="11874745" cy="1189589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28A23F03-740D-7A5C-E90E-EA9E388349D0}"/>
                </a:ext>
              </a:extLst>
            </p:cNvPr>
            <p:cNvGrpSpPr/>
            <p:nvPr/>
          </p:nvGrpSpPr>
          <p:grpSpPr>
            <a:xfrm>
              <a:off x="625861" y="569044"/>
              <a:ext cx="11874745" cy="924902"/>
              <a:chOff x="1289372" y="563843"/>
              <a:chExt cx="7679324" cy="1296879"/>
            </a:xfrm>
          </p:grpSpPr>
          <p:sp>
            <p:nvSpPr>
              <p:cNvPr id="8" name="椭圆 31">
                <a:extLst>
                  <a:ext uri="{FF2B5EF4-FFF2-40B4-BE49-F238E27FC236}">
                    <a16:creationId xmlns:a16="http://schemas.microsoft.com/office/drawing/2014/main" id="{8CD614A3-ABDC-7662-C793-36925A382D4E}"/>
                  </a:ext>
                </a:extLst>
              </p:cNvPr>
              <p:cNvSpPr/>
              <p:nvPr/>
            </p:nvSpPr>
            <p:spPr>
              <a:xfrm rot="10800000" flipH="1">
                <a:off x="1289372" y="563843"/>
                <a:ext cx="7679324" cy="1296879"/>
              </a:xfrm>
              <a:custGeom>
                <a:avLst/>
                <a:gdLst>
                  <a:gd name="connsiteX0" fmla="*/ 0 w 656493"/>
                  <a:gd name="connsiteY0" fmla="*/ 316523 h 633046"/>
                  <a:gd name="connsiteX1" fmla="*/ 328247 w 656493"/>
                  <a:gd name="connsiteY1" fmla="*/ 0 h 633046"/>
                  <a:gd name="connsiteX2" fmla="*/ 656494 w 656493"/>
                  <a:gd name="connsiteY2" fmla="*/ 316523 h 633046"/>
                  <a:gd name="connsiteX3" fmla="*/ 328247 w 656493"/>
                  <a:gd name="connsiteY3" fmla="*/ 633046 h 633046"/>
                  <a:gd name="connsiteX4" fmla="*/ 0 w 656493"/>
                  <a:gd name="connsiteY4" fmla="*/ 316523 h 633046"/>
                  <a:gd name="connsiteX0-1" fmla="*/ 328247 w 656494"/>
                  <a:gd name="connsiteY0-2" fmla="*/ 0 h 633046"/>
                  <a:gd name="connsiteX1-3" fmla="*/ 656494 w 656494"/>
                  <a:gd name="connsiteY1-4" fmla="*/ 316523 h 633046"/>
                  <a:gd name="connsiteX2-5" fmla="*/ 328247 w 656494"/>
                  <a:gd name="connsiteY2-6" fmla="*/ 633046 h 633046"/>
                  <a:gd name="connsiteX3-7" fmla="*/ 0 w 656494"/>
                  <a:gd name="connsiteY3-8" fmla="*/ 316523 h 633046"/>
                  <a:gd name="connsiteX4-9" fmla="*/ 419687 w 656494"/>
                  <a:gd name="connsiteY4-10" fmla="*/ 91440 h 633046"/>
                  <a:gd name="connsiteX0-11" fmla="*/ 402964 w 731211"/>
                  <a:gd name="connsiteY0-12" fmla="*/ 0 h 633046"/>
                  <a:gd name="connsiteX1-13" fmla="*/ 731211 w 731211"/>
                  <a:gd name="connsiteY1-14" fmla="*/ 316523 h 633046"/>
                  <a:gd name="connsiteX2-15" fmla="*/ 402964 w 731211"/>
                  <a:gd name="connsiteY2-16" fmla="*/ 633046 h 633046"/>
                  <a:gd name="connsiteX3-17" fmla="*/ 74717 w 731211"/>
                  <a:gd name="connsiteY3-18" fmla="*/ 316523 h 633046"/>
                  <a:gd name="connsiteX4-19" fmla="*/ 161895 w 731211"/>
                  <a:gd name="connsiteY4-20" fmla="*/ 152400 h 633046"/>
                  <a:gd name="connsiteX0-21" fmla="*/ 353700 w 681947"/>
                  <a:gd name="connsiteY0-22" fmla="*/ 0 h 633046"/>
                  <a:gd name="connsiteX1-23" fmla="*/ 681947 w 681947"/>
                  <a:gd name="connsiteY1-24" fmla="*/ 316523 h 633046"/>
                  <a:gd name="connsiteX2-25" fmla="*/ 353700 w 681947"/>
                  <a:gd name="connsiteY2-26" fmla="*/ 633046 h 633046"/>
                  <a:gd name="connsiteX3-27" fmla="*/ 25453 w 681947"/>
                  <a:gd name="connsiteY3-28" fmla="*/ 316523 h 633046"/>
                  <a:gd name="connsiteX4-29" fmla="*/ 112631 w 681947"/>
                  <a:gd name="connsiteY4-30" fmla="*/ 152400 h 633046"/>
                  <a:gd name="connsiteX0-31" fmla="*/ 341249 w 669496"/>
                  <a:gd name="connsiteY0-32" fmla="*/ 0 h 633046"/>
                  <a:gd name="connsiteX1-33" fmla="*/ 669496 w 669496"/>
                  <a:gd name="connsiteY1-34" fmla="*/ 316523 h 633046"/>
                  <a:gd name="connsiteX2-35" fmla="*/ 341249 w 669496"/>
                  <a:gd name="connsiteY2-36" fmla="*/ 633046 h 633046"/>
                  <a:gd name="connsiteX3-37" fmla="*/ 13002 w 669496"/>
                  <a:gd name="connsiteY3-38" fmla="*/ 316523 h 633046"/>
                  <a:gd name="connsiteX4-39" fmla="*/ 100180 w 669496"/>
                  <a:gd name="connsiteY4-40" fmla="*/ 152400 h 633046"/>
                  <a:gd name="connsiteX0-41" fmla="*/ 347951 w 676198"/>
                  <a:gd name="connsiteY0-42" fmla="*/ 0 h 633046"/>
                  <a:gd name="connsiteX1-43" fmla="*/ 676198 w 676198"/>
                  <a:gd name="connsiteY1-44" fmla="*/ 316523 h 633046"/>
                  <a:gd name="connsiteX2-45" fmla="*/ 347951 w 676198"/>
                  <a:gd name="connsiteY2-46" fmla="*/ 633046 h 633046"/>
                  <a:gd name="connsiteX3-47" fmla="*/ 19704 w 676198"/>
                  <a:gd name="connsiteY3-48" fmla="*/ 316523 h 633046"/>
                  <a:gd name="connsiteX4-49" fmla="*/ 79173 w 676198"/>
                  <a:gd name="connsiteY4-50" fmla="*/ 113607 h 633046"/>
                  <a:gd name="connsiteX0-51" fmla="*/ 333371 w 661618"/>
                  <a:gd name="connsiteY0-52" fmla="*/ 0 h 633046"/>
                  <a:gd name="connsiteX1-53" fmla="*/ 661618 w 661618"/>
                  <a:gd name="connsiteY1-54" fmla="*/ 316523 h 633046"/>
                  <a:gd name="connsiteX2-55" fmla="*/ 333371 w 661618"/>
                  <a:gd name="connsiteY2-56" fmla="*/ 633046 h 633046"/>
                  <a:gd name="connsiteX3-57" fmla="*/ 5124 w 661618"/>
                  <a:gd name="connsiteY3-58" fmla="*/ 316523 h 633046"/>
                  <a:gd name="connsiteX4-59" fmla="*/ 64593 w 661618"/>
                  <a:gd name="connsiteY4-60" fmla="*/ 113607 h 633046"/>
                  <a:gd name="connsiteX0-61" fmla="*/ 178200 w 661618"/>
                  <a:gd name="connsiteY0-62" fmla="*/ 0 h 583170"/>
                  <a:gd name="connsiteX1-63" fmla="*/ 661618 w 661618"/>
                  <a:gd name="connsiteY1-64" fmla="*/ 266647 h 583170"/>
                  <a:gd name="connsiteX2-65" fmla="*/ 333371 w 661618"/>
                  <a:gd name="connsiteY2-66" fmla="*/ 583170 h 583170"/>
                  <a:gd name="connsiteX3-67" fmla="*/ 5124 w 661618"/>
                  <a:gd name="connsiteY3-68" fmla="*/ 266647 h 583170"/>
                  <a:gd name="connsiteX4-69" fmla="*/ 64593 w 661618"/>
                  <a:gd name="connsiteY4-70" fmla="*/ 63731 h 583170"/>
                  <a:gd name="connsiteX0-71" fmla="*/ 178200 w 662133"/>
                  <a:gd name="connsiteY0-72" fmla="*/ 66578 h 649748"/>
                  <a:gd name="connsiteX1-73" fmla="*/ 412660 w 662133"/>
                  <a:gd name="connsiteY1-74" fmla="*/ 10947 h 649748"/>
                  <a:gd name="connsiteX2-75" fmla="*/ 661618 w 662133"/>
                  <a:gd name="connsiteY2-76" fmla="*/ 333225 h 649748"/>
                  <a:gd name="connsiteX3-77" fmla="*/ 333371 w 662133"/>
                  <a:gd name="connsiteY3-78" fmla="*/ 649748 h 649748"/>
                  <a:gd name="connsiteX4-79" fmla="*/ 5124 w 662133"/>
                  <a:gd name="connsiteY4-80" fmla="*/ 333225 h 649748"/>
                  <a:gd name="connsiteX5" fmla="*/ 64593 w 662133"/>
                  <a:gd name="connsiteY5" fmla="*/ 130309 h 649748"/>
                  <a:gd name="connsiteX0-81" fmla="*/ 178200 w 662148"/>
                  <a:gd name="connsiteY0-82" fmla="*/ 66578 h 649748"/>
                  <a:gd name="connsiteX1-83" fmla="*/ 412660 w 662148"/>
                  <a:gd name="connsiteY1-84" fmla="*/ 10947 h 649748"/>
                  <a:gd name="connsiteX2-85" fmla="*/ 661618 w 662148"/>
                  <a:gd name="connsiteY2-86" fmla="*/ 333225 h 649748"/>
                  <a:gd name="connsiteX3-87" fmla="*/ 333371 w 662148"/>
                  <a:gd name="connsiteY3-88" fmla="*/ 649748 h 649748"/>
                  <a:gd name="connsiteX4-89" fmla="*/ 5124 w 662148"/>
                  <a:gd name="connsiteY4-90" fmla="*/ 333225 h 649748"/>
                  <a:gd name="connsiteX5-91" fmla="*/ 64593 w 662148"/>
                  <a:gd name="connsiteY5-92" fmla="*/ 130309 h 649748"/>
                  <a:gd name="connsiteX0-93" fmla="*/ 178200 w 662148"/>
                  <a:gd name="connsiteY0-94" fmla="*/ 61032 h 644202"/>
                  <a:gd name="connsiteX1-95" fmla="*/ 412660 w 662148"/>
                  <a:gd name="connsiteY1-96" fmla="*/ 5401 h 644202"/>
                  <a:gd name="connsiteX2-97" fmla="*/ 661618 w 662148"/>
                  <a:gd name="connsiteY2-98" fmla="*/ 327679 h 644202"/>
                  <a:gd name="connsiteX3-99" fmla="*/ 333371 w 662148"/>
                  <a:gd name="connsiteY3-100" fmla="*/ 644202 h 644202"/>
                  <a:gd name="connsiteX4-101" fmla="*/ 5124 w 662148"/>
                  <a:gd name="connsiteY4-102" fmla="*/ 327679 h 644202"/>
                  <a:gd name="connsiteX5-103" fmla="*/ 64593 w 662148"/>
                  <a:gd name="connsiteY5-104" fmla="*/ 124763 h 644202"/>
                  <a:gd name="connsiteX0-105" fmla="*/ 178200 w 662148"/>
                  <a:gd name="connsiteY0-106" fmla="*/ 75865 h 659035"/>
                  <a:gd name="connsiteX1-107" fmla="*/ 168819 w 662148"/>
                  <a:gd name="connsiteY1-108" fmla="*/ 31317 h 659035"/>
                  <a:gd name="connsiteX2-109" fmla="*/ 412660 w 662148"/>
                  <a:gd name="connsiteY2-110" fmla="*/ 20234 h 659035"/>
                  <a:gd name="connsiteX3-111" fmla="*/ 661618 w 662148"/>
                  <a:gd name="connsiteY3-112" fmla="*/ 342512 h 659035"/>
                  <a:gd name="connsiteX4-113" fmla="*/ 333371 w 662148"/>
                  <a:gd name="connsiteY4-114" fmla="*/ 659035 h 659035"/>
                  <a:gd name="connsiteX5-115" fmla="*/ 5124 w 662148"/>
                  <a:gd name="connsiteY5-116" fmla="*/ 342512 h 659035"/>
                  <a:gd name="connsiteX6" fmla="*/ 64593 w 662148"/>
                  <a:gd name="connsiteY6" fmla="*/ 139596 h 659035"/>
                  <a:gd name="connsiteX0-117" fmla="*/ 178200 w 662148"/>
                  <a:gd name="connsiteY0-118" fmla="*/ 68901 h 652071"/>
                  <a:gd name="connsiteX1-119" fmla="*/ 130026 w 662148"/>
                  <a:gd name="connsiteY1-120" fmla="*/ 68688 h 652071"/>
                  <a:gd name="connsiteX2-121" fmla="*/ 412660 w 662148"/>
                  <a:gd name="connsiteY2-122" fmla="*/ 13270 h 652071"/>
                  <a:gd name="connsiteX3-123" fmla="*/ 661618 w 662148"/>
                  <a:gd name="connsiteY3-124" fmla="*/ 335548 h 652071"/>
                  <a:gd name="connsiteX4-125" fmla="*/ 333371 w 662148"/>
                  <a:gd name="connsiteY4-126" fmla="*/ 652071 h 652071"/>
                  <a:gd name="connsiteX5-127" fmla="*/ 5124 w 662148"/>
                  <a:gd name="connsiteY5-128" fmla="*/ 335548 h 652071"/>
                  <a:gd name="connsiteX6-129" fmla="*/ 64593 w 662148"/>
                  <a:gd name="connsiteY6-130" fmla="*/ 132632 h 652071"/>
                  <a:gd name="connsiteX0-131" fmla="*/ 178200 w 662220"/>
                  <a:gd name="connsiteY0-132" fmla="*/ 68901 h 652071"/>
                  <a:gd name="connsiteX1-133" fmla="*/ 130026 w 662220"/>
                  <a:gd name="connsiteY1-134" fmla="*/ 68688 h 652071"/>
                  <a:gd name="connsiteX2-135" fmla="*/ 412660 w 662220"/>
                  <a:gd name="connsiteY2-136" fmla="*/ 13270 h 652071"/>
                  <a:gd name="connsiteX3-137" fmla="*/ 661618 w 662220"/>
                  <a:gd name="connsiteY3-138" fmla="*/ 335548 h 652071"/>
                  <a:gd name="connsiteX4-139" fmla="*/ 333371 w 662220"/>
                  <a:gd name="connsiteY4-140" fmla="*/ 652071 h 652071"/>
                  <a:gd name="connsiteX5-141" fmla="*/ 5124 w 662220"/>
                  <a:gd name="connsiteY5-142" fmla="*/ 335548 h 652071"/>
                  <a:gd name="connsiteX6-143" fmla="*/ 64593 w 662220"/>
                  <a:gd name="connsiteY6-144" fmla="*/ 132632 h 652071"/>
                  <a:gd name="connsiteX0-145" fmla="*/ 178200 w 662220"/>
                  <a:gd name="connsiteY0-146" fmla="*/ 58449 h 641619"/>
                  <a:gd name="connsiteX1-147" fmla="*/ 130026 w 662220"/>
                  <a:gd name="connsiteY1-148" fmla="*/ 58236 h 641619"/>
                  <a:gd name="connsiteX2-149" fmla="*/ 412660 w 662220"/>
                  <a:gd name="connsiteY2-150" fmla="*/ 2818 h 641619"/>
                  <a:gd name="connsiteX3-151" fmla="*/ 661618 w 662220"/>
                  <a:gd name="connsiteY3-152" fmla="*/ 325096 h 641619"/>
                  <a:gd name="connsiteX4-153" fmla="*/ 333371 w 662220"/>
                  <a:gd name="connsiteY4-154" fmla="*/ 641619 h 641619"/>
                  <a:gd name="connsiteX5-155" fmla="*/ 5124 w 662220"/>
                  <a:gd name="connsiteY5-156" fmla="*/ 325096 h 641619"/>
                  <a:gd name="connsiteX6-157" fmla="*/ 64593 w 662220"/>
                  <a:gd name="connsiteY6-158" fmla="*/ 122180 h 641619"/>
                  <a:gd name="connsiteX0-159" fmla="*/ 178200 w 662220"/>
                  <a:gd name="connsiteY0-160" fmla="*/ 58449 h 641619"/>
                  <a:gd name="connsiteX1-161" fmla="*/ 130026 w 662220"/>
                  <a:gd name="connsiteY1-162" fmla="*/ 58236 h 641619"/>
                  <a:gd name="connsiteX2-163" fmla="*/ 412660 w 662220"/>
                  <a:gd name="connsiteY2-164" fmla="*/ 2818 h 641619"/>
                  <a:gd name="connsiteX3-165" fmla="*/ 661618 w 662220"/>
                  <a:gd name="connsiteY3-166" fmla="*/ 325096 h 641619"/>
                  <a:gd name="connsiteX4-167" fmla="*/ 333371 w 662220"/>
                  <a:gd name="connsiteY4-168" fmla="*/ 641619 h 641619"/>
                  <a:gd name="connsiteX5-169" fmla="*/ 5124 w 662220"/>
                  <a:gd name="connsiteY5-170" fmla="*/ 325096 h 641619"/>
                  <a:gd name="connsiteX6-171" fmla="*/ 64593 w 662220"/>
                  <a:gd name="connsiteY6-172" fmla="*/ 122180 h 641619"/>
                  <a:gd name="connsiteX0-173" fmla="*/ 178200 w 662220"/>
                  <a:gd name="connsiteY0-174" fmla="*/ 58449 h 641619"/>
                  <a:gd name="connsiteX1-175" fmla="*/ 130026 w 662220"/>
                  <a:gd name="connsiteY1-176" fmla="*/ 58236 h 641619"/>
                  <a:gd name="connsiteX2-177" fmla="*/ 412660 w 662220"/>
                  <a:gd name="connsiteY2-178" fmla="*/ 2818 h 641619"/>
                  <a:gd name="connsiteX3-179" fmla="*/ 661618 w 662220"/>
                  <a:gd name="connsiteY3-180" fmla="*/ 325096 h 641619"/>
                  <a:gd name="connsiteX4-181" fmla="*/ 333371 w 662220"/>
                  <a:gd name="connsiteY4-182" fmla="*/ 641619 h 641619"/>
                  <a:gd name="connsiteX5-183" fmla="*/ 5124 w 662220"/>
                  <a:gd name="connsiteY5-184" fmla="*/ 325096 h 641619"/>
                  <a:gd name="connsiteX6-185" fmla="*/ 64593 w 662220"/>
                  <a:gd name="connsiteY6-186" fmla="*/ 122180 h 641619"/>
                  <a:gd name="connsiteX0-187" fmla="*/ 178200 w 662220"/>
                  <a:gd name="connsiteY0-188" fmla="*/ 58449 h 641619"/>
                  <a:gd name="connsiteX1-189" fmla="*/ 130026 w 662220"/>
                  <a:gd name="connsiteY1-190" fmla="*/ 58236 h 641619"/>
                  <a:gd name="connsiteX2-191" fmla="*/ 412660 w 662220"/>
                  <a:gd name="connsiteY2-192" fmla="*/ 2818 h 641619"/>
                  <a:gd name="connsiteX3-193" fmla="*/ 661618 w 662220"/>
                  <a:gd name="connsiteY3-194" fmla="*/ 325096 h 641619"/>
                  <a:gd name="connsiteX4-195" fmla="*/ 333371 w 662220"/>
                  <a:gd name="connsiteY4-196" fmla="*/ 641619 h 641619"/>
                  <a:gd name="connsiteX5-197" fmla="*/ 5124 w 662220"/>
                  <a:gd name="connsiteY5-198" fmla="*/ 325096 h 641619"/>
                  <a:gd name="connsiteX6-199" fmla="*/ 64593 w 662220"/>
                  <a:gd name="connsiteY6-200" fmla="*/ 122180 h 641619"/>
                  <a:gd name="connsiteX0-201" fmla="*/ 178200 w 662220"/>
                  <a:gd name="connsiteY0-202" fmla="*/ 58449 h 641619"/>
                  <a:gd name="connsiteX1-203" fmla="*/ 130026 w 662220"/>
                  <a:gd name="connsiteY1-204" fmla="*/ 58236 h 641619"/>
                  <a:gd name="connsiteX2-205" fmla="*/ 412660 w 662220"/>
                  <a:gd name="connsiteY2-206" fmla="*/ 2818 h 641619"/>
                  <a:gd name="connsiteX3-207" fmla="*/ 661618 w 662220"/>
                  <a:gd name="connsiteY3-208" fmla="*/ 325096 h 641619"/>
                  <a:gd name="connsiteX4-209" fmla="*/ 333371 w 662220"/>
                  <a:gd name="connsiteY4-210" fmla="*/ 641619 h 641619"/>
                  <a:gd name="connsiteX5-211" fmla="*/ 5124 w 662220"/>
                  <a:gd name="connsiteY5-212" fmla="*/ 325096 h 641619"/>
                  <a:gd name="connsiteX6-213" fmla="*/ 64593 w 662220"/>
                  <a:gd name="connsiteY6-214" fmla="*/ 122180 h 641619"/>
                  <a:gd name="connsiteX0-215" fmla="*/ 176252 w 660272"/>
                  <a:gd name="connsiteY0-216" fmla="*/ 58449 h 641619"/>
                  <a:gd name="connsiteX1-217" fmla="*/ 128078 w 660272"/>
                  <a:gd name="connsiteY1-218" fmla="*/ 58236 h 641619"/>
                  <a:gd name="connsiteX2-219" fmla="*/ 410712 w 660272"/>
                  <a:gd name="connsiteY2-220" fmla="*/ 2818 h 641619"/>
                  <a:gd name="connsiteX3-221" fmla="*/ 659670 w 660272"/>
                  <a:gd name="connsiteY3-222" fmla="*/ 325096 h 641619"/>
                  <a:gd name="connsiteX4-223" fmla="*/ 331423 w 660272"/>
                  <a:gd name="connsiteY4-224" fmla="*/ 641619 h 641619"/>
                  <a:gd name="connsiteX5-225" fmla="*/ 3176 w 660272"/>
                  <a:gd name="connsiteY5-226" fmla="*/ 325096 h 641619"/>
                  <a:gd name="connsiteX6-227" fmla="*/ 62645 w 660272"/>
                  <a:gd name="connsiteY6-228" fmla="*/ 122180 h 641619"/>
                  <a:gd name="connsiteX0-229" fmla="*/ 253837 w 660272"/>
                  <a:gd name="connsiteY0-230" fmla="*/ 30740 h 641619"/>
                  <a:gd name="connsiteX1-231" fmla="*/ 128078 w 660272"/>
                  <a:gd name="connsiteY1-232" fmla="*/ 58236 h 641619"/>
                  <a:gd name="connsiteX2-233" fmla="*/ 410712 w 660272"/>
                  <a:gd name="connsiteY2-234" fmla="*/ 2818 h 641619"/>
                  <a:gd name="connsiteX3-235" fmla="*/ 659670 w 660272"/>
                  <a:gd name="connsiteY3-236" fmla="*/ 325096 h 641619"/>
                  <a:gd name="connsiteX4-237" fmla="*/ 331423 w 660272"/>
                  <a:gd name="connsiteY4-238" fmla="*/ 641619 h 641619"/>
                  <a:gd name="connsiteX5-239" fmla="*/ 3176 w 660272"/>
                  <a:gd name="connsiteY5-240" fmla="*/ 325096 h 641619"/>
                  <a:gd name="connsiteX6-241" fmla="*/ 62645 w 660272"/>
                  <a:gd name="connsiteY6-242" fmla="*/ 122180 h 641619"/>
                  <a:gd name="connsiteX0-243" fmla="*/ 253837 w 660191"/>
                  <a:gd name="connsiteY0-244" fmla="*/ 41069 h 651948"/>
                  <a:gd name="connsiteX1-245" fmla="*/ 161329 w 660191"/>
                  <a:gd name="connsiteY1-246" fmla="*/ 63023 h 651948"/>
                  <a:gd name="connsiteX2-247" fmla="*/ 410712 w 660191"/>
                  <a:gd name="connsiteY2-248" fmla="*/ 13147 h 651948"/>
                  <a:gd name="connsiteX3-249" fmla="*/ 659670 w 660191"/>
                  <a:gd name="connsiteY3-250" fmla="*/ 335425 h 651948"/>
                  <a:gd name="connsiteX4-251" fmla="*/ 331423 w 660191"/>
                  <a:gd name="connsiteY4-252" fmla="*/ 651948 h 651948"/>
                  <a:gd name="connsiteX5-253" fmla="*/ 3176 w 660191"/>
                  <a:gd name="connsiteY5-254" fmla="*/ 335425 h 651948"/>
                  <a:gd name="connsiteX6-255" fmla="*/ 62645 w 660191"/>
                  <a:gd name="connsiteY6-256" fmla="*/ 132509 h 651948"/>
                  <a:gd name="connsiteX0-257" fmla="*/ 253837 w 660897"/>
                  <a:gd name="connsiteY0-258" fmla="*/ 45475 h 656354"/>
                  <a:gd name="connsiteX1-259" fmla="*/ 161329 w 660897"/>
                  <a:gd name="connsiteY1-260" fmla="*/ 67429 h 656354"/>
                  <a:gd name="connsiteX2-261" fmla="*/ 410712 w 660897"/>
                  <a:gd name="connsiteY2-262" fmla="*/ 17553 h 656354"/>
                  <a:gd name="connsiteX3-263" fmla="*/ 659670 w 660897"/>
                  <a:gd name="connsiteY3-264" fmla="*/ 339831 h 656354"/>
                  <a:gd name="connsiteX4-265" fmla="*/ 331423 w 660897"/>
                  <a:gd name="connsiteY4-266" fmla="*/ 656354 h 656354"/>
                  <a:gd name="connsiteX5-267" fmla="*/ 3176 w 660897"/>
                  <a:gd name="connsiteY5-268" fmla="*/ 339831 h 656354"/>
                  <a:gd name="connsiteX6-269" fmla="*/ 62645 w 660897"/>
                  <a:gd name="connsiteY6-270" fmla="*/ 136915 h 656354"/>
                  <a:gd name="connsiteX0-271" fmla="*/ 253837 w 660406"/>
                  <a:gd name="connsiteY0-272" fmla="*/ 41070 h 651949"/>
                  <a:gd name="connsiteX1-273" fmla="*/ 161329 w 660406"/>
                  <a:gd name="connsiteY1-274" fmla="*/ 63024 h 651949"/>
                  <a:gd name="connsiteX2-275" fmla="*/ 410712 w 660406"/>
                  <a:gd name="connsiteY2-276" fmla="*/ 13148 h 651949"/>
                  <a:gd name="connsiteX3-277" fmla="*/ 659670 w 660406"/>
                  <a:gd name="connsiteY3-278" fmla="*/ 335426 h 651949"/>
                  <a:gd name="connsiteX4-279" fmla="*/ 331423 w 660406"/>
                  <a:gd name="connsiteY4-280" fmla="*/ 651949 h 651949"/>
                  <a:gd name="connsiteX5-281" fmla="*/ 3176 w 660406"/>
                  <a:gd name="connsiteY5-282" fmla="*/ 335426 h 651949"/>
                  <a:gd name="connsiteX6-283" fmla="*/ 62645 w 660406"/>
                  <a:gd name="connsiteY6-284" fmla="*/ 132510 h 651949"/>
                  <a:gd name="connsiteX0-285" fmla="*/ 161329 w 660406"/>
                  <a:gd name="connsiteY0-286" fmla="*/ 63024 h 651949"/>
                  <a:gd name="connsiteX1-287" fmla="*/ 410712 w 660406"/>
                  <a:gd name="connsiteY1-288" fmla="*/ 13148 h 651949"/>
                  <a:gd name="connsiteX2-289" fmla="*/ 659670 w 660406"/>
                  <a:gd name="connsiteY2-290" fmla="*/ 335426 h 651949"/>
                  <a:gd name="connsiteX3-291" fmla="*/ 331423 w 660406"/>
                  <a:gd name="connsiteY3-292" fmla="*/ 651949 h 651949"/>
                  <a:gd name="connsiteX4-293" fmla="*/ 3176 w 660406"/>
                  <a:gd name="connsiteY4-294" fmla="*/ 335426 h 651949"/>
                  <a:gd name="connsiteX5-295" fmla="*/ 62645 w 660406"/>
                  <a:gd name="connsiteY5-296" fmla="*/ 132510 h 651949"/>
                  <a:gd name="connsiteX0-297" fmla="*/ 128078 w 660207"/>
                  <a:gd name="connsiteY0-298" fmla="*/ 63024 h 651949"/>
                  <a:gd name="connsiteX1-299" fmla="*/ 410712 w 660207"/>
                  <a:gd name="connsiteY1-300" fmla="*/ 13148 h 651949"/>
                  <a:gd name="connsiteX2-301" fmla="*/ 659670 w 660207"/>
                  <a:gd name="connsiteY2-302" fmla="*/ 335426 h 651949"/>
                  <a:gd name="connsiteX3-303" fmla="*/ 331423 w 660207"/>
                  <a:gd name="connsiteY3-304" fmla="*/ 651949 h 651949"/>
                  <a:gd name="connsiteX4-305" fmla="*/ 3176 w 660207"/>
                  <a:gd name="connsiteY4-306" fmla="*/ 335426 h 651949"/>
                  <a:gd name="connsiteX5-307" fmla="*/ 62645 w 660207"/>
                  <a:gd name="connsiteY5-308" fmla="*/ 132510 h 651949"/>
                  <a:gd name="connsiteX0-309" fmla="*/ 128078 w 660438"/>
                  <a:gd name="connsiteY0-310" fmla="*/ 60888 h 649813"/>
                  <a:gd name="connsiteX1-311" fmla="*/ 410712 w 660438"/>
                  <a:gd name="connsiteY1-312" fmla="*/ 11012 h 649813"/>
                  <a:gd name="connsiteX2-313" fmla="*/ 659670 w 660438"/>
                  <a:gd name="connsiteY2-314" fmla="*/ 333290 h 649813"/>
                  <a:gd name="connsiteX3-315" fmla="*/ 331423 w 660438"/>
                  <a:gd name="connsiteY3-316" fmla="*/ 649813 h 649813"/>
                  <a:gd name="connsiteX4-317" fmla="*/ 3176 w 660438"/>
                  <a:gd name="connsiteY4-318" fmla="*/ 333290 h 649813"/>
                  <a:gd name="connsiteX5-319" fmla="*/ 62645 w 660438"/>
                  <a:gd name="connsiteY5-320" fmla="*/ 130374 h 649813"/>
                  <a:gd name="connsiteX0-321" fmla="*/ 128078 w 660438"/>
                  <a:gd name="connsiteY0-322" fmla="*/ 64927 h 653852"/>
                  <a:gd name="connsiteX1-323" fmla="*/ 410712 w 660438"/>
                  <a:gd name="connsiteY1-324" fmla="*/ 15051 h 653852"/>
                  <a:gd name="connsiteX2-325" fmla="*/ 659670 w 660438"/>
                  <a:gd name="connsiteY2-326" fmla="*/ 337329 h 653852"/>
                  <a:gd name="connsiteX3-327" fmla="*/ 331423 w 660438"/>
                  <a:gd name="connsiteY3-328" fmla="*/ 653852 h 653852"/>
                  <a:gd name="connsiteX4-329" fmla="*/ 3176 w 660438"/>
                  <a:gd name="connsiteY4-330" fmla="*/ 337329 h 653852"/>
                  <a:gd name="connsiteX5-331" fmla="*/ 62645 w 660438"/>
                  <a:gd name="connsiteY5-332" fmla="*/ 134413 h 653852"/>
                  <a:gd name="connsiteX0-333" fmla="*/ 128078 w 687378"/>
                  <a:gd name="connsiteY0-334" fmla="*/ 58090 h 647015"/>
                  <a:gd name="connsiteX1-335" fmla="*/ 571432 w 687378"/>
                  <a:gd name="connsiteY1-336" fmla="*/ 16673 h 647015"/>
                  <a:gd name="connsiteX2-337" fmla="*/ 659670 w 687378"/>
                  <a:gd name="connsiteY2-338" fmla="*/ 330492 h 647015"/>
                  <a:gd name="connsiteX3-339" fmla="*/ 331423 w 687378"/>
                  <a:gd name="connsiteY3-340" fmla="*/ 647015 h 647015"/>
                  <a:gd name="connsiteX4-341" fmla="*/ 3176 w 687378"/>
                  <a:gd name="connsiteY4-342" fmla="*/ 330492 h 647015"/>
                  <a:gd name="connsiteX5-343" fmla="*/ 62645 w 687378"/>
                  <a:gd name="connsiteY5-344" fmla="*/ 127576 h 647015"/>
                  <a:gd name="connsiteX0-345" fmla="*/ 128078 w 677145"/>
                  <a:gd name="connsiteY0-346" fmla="*/ 58090 h 663933"/>
                  <a:gd name="connsiteX1-347" fmla="*/ 571432 w 677145"/>
                  <a:gd name="connsiteY1-348" fmla="*/ 16673 h 663933"/>
                  <a:gd name="connsiteX2-349" fmla="*/ 659670 w 677145"/>
                  <a:gd name="connsiteY2-350" fmla="*/ 330492 h 663933"/>
                  <a:gd name="connsiteX3-351" fmla="*/ 559815 w 677145"/>
                  <a:gd name="connsiteY3-352" fmla="*/ 663933 h 663933"/>
                  <a:gd name="connsiteX4-353" fmla="*/ 3176 w 677145"/>
                  <a:gd name="connsiteY4-354" fmla="*/ 330492 h 663933"/>
                  <a:gd name="connsiteX5-355" fmla="*/ 62645 w 677145"/>
                  <a:gd name="connsiteY5-356" fmla="*/ 127576 h 663933"/>
                  <a:gd name="connsiteX0-357" fmla="*/ 101940 w 644966"/>
                  <a:gd name="connsiteY0-358" fmla="*/ 58090 h 685888"/>
                  <a:gd name="connsiteX1-359" fmla="*/ 545294 w 644966"/>
                  <a:gd name="connsiteY1-360" fmla="*/ 16673 h 685888"/>
                  <a:gd name="connsiteX2-361" fmla="*/ 633532 w 644966"/>
                  <a:gd name="connsiteY2-362" fmla="*/ 330492 h 685888"/>
                  <a:gd name="connsiteX3-363" fmla="*/ 533677 w 644966"/>
                  <a:gd name="connsiteY3-364" fmla="*/ 663933 h 685888"/>
                  <a:gd name="connsiteX4-365" fmla="*/ 10874 w 644966"/>
                  <a:gd name="connsiteY4-366" fmla="*/ 575801 h 685888"/>
                  <a:gd name="connsiteX5-367" fmla="*/ 36507 w 644966"/>
                  <a:gd name="connsiteY5-368" fmla="*/ 127576 h 685888"/>
                  <a:gd name="connsiteX0-369" fmla="*/ 101940 w 642626"/>
                  <a:gd name="connsiteY0-370" fmla="*/ 58090 h 654766"/>
                  <a:gd name="connsiteX1-371" fmla="*/ 545294 w 642626"/>
                  <a:gd name="connsiteY1-372" fmla="*/ 16673 h 654766"/>
                  <a:gd name="connsiteX2-373" fmla="*/ 633532 w 642626"/>
                  <a:gd name="connsiteY2-374" fmla="*/ 330492 h 654766"/>
                  <a:gd name="connsiteX3-375" fmla="*/ 567513 w 642626"/>
                  <a:gd name="connsiteY3-376" fmla="*/ 613179 h 654766"/>
                  <a:gd name="connsiteX4-377" fmla="*/ 10874 w 642626"/>
                  <a:gd name="connsiteY4-378" fmla="*/ 575801 h 654766"/>
                  <a:gd name="connsiteX5-379" fmla="*/ 36507 w 642626"/>
                  <a:gd name="connsiteY5-380" fmla="*/ 127576 h 654766"/>
                  <a:gd name="connsiteX0-381" fmla="*/ 101940 w 642626"/>
                  <a:gd name="connsiteY0-382" fmla="*/ 30477 h 627153"/>
                  <a:gd name="connsiteX1-383" fmla="*/ 545294 w 642626"/>
                  <a:gd name="connsiteY1-384" fmla="*/ 31354 h 627153"/>
                  <a:gd name="connsiteX2-385" fmla="*/ 633532 w 642626"/>
                  <a:gd name="connsiteY2-386" fmla="*/ 302879 h 627153"/>
                  <a:gd name="connsiteX3-387" fmla="*/ 567513 w 642626"/>
                  <a:gd name="connsiteY3-388" fmla="*/ 585566 h 627153"/>
                  <a:gd name="connsiteX4-389" fmla="*/ 10874 w 642626"/>
                  <a:gd name="connsiteY4-390" fmla="*/ 548188 h 627153"/>
                  <a:gd name="connsiteX5-391" fmla="*/ 36507 w 642626"/>
                  <a:gd name="connsiteY5-392" fmla="*/ 99963 h 627153"/>
                  <a:gd name="connsiteX0-393" fmla="*/ 101940 w 641803"/>
                  <a:gd name="connsiteY0-394" fmla="*/ 32533 h 629209"/>
                  <a:gd name="connsiteX1-395" fmla="*/ 545294 w 641803"/>
                  <a:gd name="connsiteY1-396" fmla="*/ 33410 h 629209"/>
                  <a:gd name="connsiteX2-397" fmla="*/ 633532 w 641803"/>
                  <a:gd name="connsiteY2-398" fmla="*/ 304935 h 629209"/>
                  <a:gd name="connsiteX3-399" fmla="*/ 567513 w 641803"/>
                  <a:gd name="connsiteY3-400" fmla="*/ 587622 h 629209"/>
                  <a:gd name="connsiteX4-401" fmla="*/ 10874 w 641803"/>
                  <a:gd name="connsiteY4-402" fmla="*/ 550244 h 629209"/>
                  <a:gd name="connsiteX5-403" fmla="*/ 36507 w 641803"/>
                  <a:gd name="connsiteY5-404" fmla="*/ 102019 h 629209"/>
                  <a:gd name="connsiteX0-405" fmla="*/ 93785 w 633648"/>
                  <a:gd name="connsiteY0-406" fmla="*/ 32533 h 629209"/>
                  <a:gd name="connsiteX1-407" fmla="*/ 537139 w 633648"/>
                  <a:gd name="connsiteY1-408" fmla="*/ 33410 h 629209"/>
                  <a:gd name="connsiteX2-409" fmla="*/ 625377 w 633648"/>
                  <a:gd name="connsiteY2-410" fmla="*/ 304935 h 629209"/>
                  <a:gd name="connsiteX3-411" fmla="*/ 559358 w 633648"/>
                  <a:gd name="connsiteY3-412" fmla="*/ 587622 h 629209"/>
                  <a:gd name="connsiteX4-413" fmla="*/ 2719 w 633648"/>
                  <a:gd name="connsiteY4-414" fmla="*/ 550244 h 629209"/>
                  <a:gd name="connsiteX5-415" fmla="*/ 28352 w 633648"/>
                  <a:gd name="connsiteY5-416" fmla="*/ 102019 h 629209"/>
                  <a:gd name="connsiteX0-417" fmla="*/ 103603 w 643466"/>
                  <a:gd name="connsiteY0-418" fmla="*/ 32533 h 629209"/>
                  <a:gd name="connsiteX1-419" fmla="*/ 546957 w 643466"/>
                  <a:gd name="connsiteY1-420" fmla="*/ 33410 h 629209"/>
                  <a:gd name="connsiteX2-421" fmla="*/ 635195 w 643466"/>
                  <a:gd name="connsiteY2-422" fmla="*/ 304935 h 629209"/>
                  <a:gd name="connsiteX3-423" fmla="*/ 569176 w 643466"/>
                  <a:gd name="connsiteY3-424" fmla="*/ 587622 h 629209"/>
                  <a:gd name="connsiteX4-425" fmla="*/ 12537 w 643466"/>
                  <a:gd name="connsiteY4-426" fmla="*/ 550244 h 629209"/>
                  <a:gd name="connsiteX5-427" fmla="*/ 4334 w 643466"/>
                  <a:gd name="connsiteY5-428" fmla="*/ 102019 h 629209"/>
                  <a:gd name="connsiteX0-429" fmla="*/ 103603 w 643466"/>
                  <a:gd name="connsiteY0-430" fmla="*/ 32533 h 613248"/>
                  <a:gd name="connsiteX1-431" fmla="*/ 546957 w 643466"/>
                  <a:gd name="connsiteY1-432" fmla="*/ 33410 h 613248"/>
                  <a:gd name="connsiteX2-433" fmla="*/ 635195 w 643466"/>
                  <a:gd name="connsiteY2-434" fmla="*/ 304935 h 613248"/>
                  <a:gd name="connsiteX3-435" fmla="*/ 569176 w 643466"/>
                  <a:gd name="connsiteY3-436" fmla="*/ 587622 h 613248"/>
                  <a:gd name="connsiteX4-437" fmla="*/ 12537 w 643466"/>
                  <a:gd name="connsiteY4-438" fmla="*/ 518643 h 613248"/>
                  <a:gd name="connsiteX5-439" fmla="*/ 4334 w 643466"/>
                  <a:gd name="connsiteY5-440" fmla="*/ 102019 h 613248"/>
                  <a:gd name="connsiteX0-441" fmla="*/ 103603 w 622280"/>
                  <a:gd name="connsiteY0-442" fmla="*/ 51723 h 632438"/>
                  <a:gd name="connsiteX1-443" fmla="*/ 546957 w 622280"/>
                  <a:gd name="connsiteY1-444" fmla="*/ 52600 h 632438"/>
                  <a:gd name="connsiteX2-445" fmla="*/ 569176 w 622280"/>
                  <a:gd name="connsiteY2-446" fmla="*/ 606812 h 632438"/>
                  <a:gd name="connsiteX3-447" fmla="*/ 12537 w 622280"/>
                  <a:gd name="connsiteY3-448" fmla="*/ 537833 h 632438"/>
                  <a:gd name="connsiteX4-449" fmla="*/ 4334 w 622280"/>
                  <a:gd name="connsiteY4-450" fmla="*/ 121209 h 632438"/>
                  <a:gd name="connsiteX0-451" fmla="*/ 103603 w 640916"/>
                  <a:gd name="connsiteY0-452" fmla="*/ 51277 h 628066"/>
                  <a:gd name="connsiteX1-453" fmla="*/ 546957 w 640916"/>
                  <a:gd name="connsiteY1-454" fmla="*/ 52154 h 628066"/>
                  <a:gd name="connsiteX2-455" fmla="*/ 595444 w 640916"/>
                  <a:gd name="connsiteY2-456" fmla="*/ 600046 h 628066"/>
                  <a:gd name="connsiteX3-457" fmla="*/ 12537 w 640916"/>
                  <a:gd name="connsiteY3-458" fmla="*/ 537387 h 628066"/>
                  <a:gd name="connsiteX4-459" fmla="*/ 4334 w 640916"/>
                  <a:gd name="connsiteY4-460" fmla="*/ 120763 h 628066"/>
                  <a:gd name="connsiteX0-461" fmla="*/ 103603 w 629940"/>
                  <a:gd name="connsiteY0-462" fmla="*/ 26437 h 603226"/>
                  <a:gd name="connsiteX1-463" fmla="*/ 546957 w 629940"/>
                  <a:gd name="connsiteY1-464" fmla="*/ 27314 h 603226"/>
                  <a:gd name="connsiteX2-465" fmla="*/ 595444 w 629940"/>
                  <a:gd name="connsiteY2-466" fmla="*/ 575206 h 603226"/>
                  <a:gd name="connsiteX3-467" fmla="*/ 12537 w 629940"/>
                  <a:gd name="connsiteY3-468" fmla="*/ 512547 h 603226"/>
                  <a:gd name="connsiteX4-469" fmla="*/ 4334 w 629940"/>
                  <a:gd name="connsiteY4-470" fmla="*/ 95923 h 603226"/>
                  <a:gd name="connsiteX0-471" fmla="*/ 103603 w 651443"/>
                  <a:gd name="connsiteY0-472" fmla="*/ 20041 h 614843"/>
                  <a:gd name="connsiteX1-473" fmla="*/ 608249 w 651443"/>
                  <a:gd name="connsiteY1-474" fmla="*/ 39879 h 614843"/>
                  <a:gd name="connsiteX2-475" fmla="*/ 595444 w 651443"/>
                  <a:gd name="connsiteY2-476" fmla="*/ 568810 h 614843"/>
                  <a:gd name="connsiteX3-477" fmla="*/ 12537 w 651443"/>
                  <a:gd name="connsiteY3-478" fmla="*/ 506151 h 614843"/>
                  <a:gd name="connsiteX4-479" fmla="*/ 4334 w 651443"/>
                  <a:gd name="connsiteY4-480" fmla="*/ 89527 h 614843"/>
                  <a:gd name="connsiteX0-481" fmla="*/ 103603 w 640788"/>
                  <a:gd name="connsiteY0-482" fmla="*/ 20041 h 614843"/>
                  <a:gd name="connsiteX1-483" fmla="*/ 581981 w 640788"/>
                  <a:gd name="connsiteY1-484" fmla="*/ 39879 h 614843"/>
                  <a:gd name="connsiteX2-485" fmla="*/ 595444 w 640788"/>
                  <a:gd name="connsiteY2-486" fmla="*/ 568810 h 614843"/>
                  <a:gd name="connsiteX3-487" fmla="*/ 12537 w 640788"/>
                  <a:gd name="connsiteY3-488" fmla="*/ 506151 h 614843"/>
                  <a:gd name="connsiteX4-489" fmla="*/ 4334 w 640788"/>
                  <a:gd name="connsiteY4-490" fmla="*/ 89527 h 614843"/>
                  <a:gd name="connsiteX0-491" fmla="*/ 103603 w 673655"/>
                  <a:gd name="connsiteY0-492" fmla="*/ 38763 h 618146"/>
                  <a:gd name="connsiteX1-493" fmla="*/ 581981 w 673655"/>
                  <a:gd name="connsiteY1-494" fmla="*/ 58601 h 618146"/>
                  <a:gd name="connsiteX2-495" fmla="*/ 621713 w 673655"/>
                  <a:gd name="connsiteY2-496" fmla="*/ 562250 h 618146"/>
                  <a:gd name="connsiteX3-497" fmla="*/ 12537 w 673655"/>
                  <a:gd name="connsiteY3-498" fmla="*/ 524873 h 618146"/>
                  <a:gd name="connsiteX4-499" fmla="*/ 4334 w 673655"/>
                  <a:gd name="connsiteY4-500" fmla="*/ 108249 h 618146"/>
                  <a:gd name="connsiteX0-501" fmla="*/ 103603 w 654750"/>
                  <a:gd name="connsiteY0-502" fmla="*/ 38763 h 605787"/>
                  <a:gd name="connsiteX1-503" fmla="*/ 581981 w 654750"/>
                  <a:gd name="connsiteY1-504" fmla="*/ 58601 h 605787"/>
                  <a:gd name="connsiteX2-505" fmla="*/ 621713 w 654750"/>
                  <a:gd name="connsiteY2-506" fmla="*/ 562250 h 605787"/>
                  <a:gd name="connsiteX3-507" fmla="*/ 12537 w 654750"/>
                  <a:gd name="connsiteY3-508" fmla="*/ 524873 h 605787"/>
                  <a:gd name="connsiteX4-509" fmla="*/ 4334 w 654750"/>
                  <a:gd name="connsiteY4-510" fmla="*/ 108249 h 605787"/>
                  <a:gd name="connsiteX0-511" fmla="*/ 103603 w 643734"/>
                  <a:gd name="connsiteY0-512" fmla="*/ 31800 h 598824"/>
                  <a:gd name="connsiteX1-513" fmla="*/ 581981 w 643734"/>
                  <a:gd name="connsiteY1-514" fmla="*/ 51638 h 598824"/>
                  <a:gd name="connsiteX2-515" fmla="*/ 621713 w 643734"/>
                  <a:gd name="connsiteY2-516" fmla="*/ 555287 h 598824"/>
                  <a:gd name="connsiteX3-517" fmla="*/ 12537 w 643734"/>
                  <a:gd name="connsiteY3-518" fmla="*/ 517910 h 598824"/>
                  <a:gd name="connsiteX4-519" fmla="*/ 4334 w 643734"/>
                  <a:gd name="connsiteY4-520" fmla="*/ 101286 h 598824"/>
                  <a:gd name="connsiteX0-521" fmla="*/ 103603 w 643734"/>
                  <a:gd name="connsiteY0-522" fmla="*/ 24551 h 591575"/>
                  <a:gd name="connsiteX1-523" fmla="*/ 581981 w 643734"/>
                  <a:gd name="connsiteY1-524" fmla="*/ 44389 h 591575"/>
                  <a:gd name="connsiteX2-525" fmla="*/ 621713 w 643734"/>
                  <a:gd name="connsiteY2-526" fmla="*/ 548038 h 591575"/>
                  <a:gd name="connsiteX3-527" fmla="*/ 12537 w 643734"/>
                  <a:gd name="connsiteY3-528" fmla="*/ 510661 h 591575"/>
                  <a:gd name="connsiteX4-529" fmla="*/ 4334 w 643734"/>
                  <a:gd name="connsiteY4-530" fmla="*/ 94037 h 591575"/>
                  <a:gd name="connsiteX0-531" fmla="*/ 103603 w 643734"/>
                  <a:gd name="connsiteY0-532" fmla="*/ 20135 h 587159"/>
                  <a:gd name="connsiteX1-533" fmla="*/ 581981 w 643734"/>
                  <a:gd name="connsiteY1-534" fmla="*/ 39973 h 587159"/>
                  <a:gd name="connsiteX2-535" fmla="*/ 621713 w 643734"/>
                  <a:gd name="connsiteY2-536" fmla="*/ 543622 h 587159"/>
                  <a:gd name="connsiteX3-537" fmla="*/ 12537 w 643734"/>
                  <a:gd name="connsiteY3-538" fmla="*/ 506245 h 587159"/>
                  <a:gd name="connsiteX4-539" fmla="*/ 4334 w 643734"/>
                  <a:gd name="connsiteY4-540" fmla="*/ 89621 h 587159"/>
                  <a:gd name="connsiteX0-541" fmla="*/ 51067 w 657504"/>
                  <a:gd name="connsiteY0-542" fmla="*/ 31623 h 592327"/>
                  <a:gd name="connsiteX1-543" fmla="*/ 581981 w 657504"/>
                  <a:gd name="connsiteY1-544" fmla="*/ 45141 h 592327"/>
                  <a:gd name="connsiteX2-545" fmla="*/ 621713 w 657504"/>
                  <a:gd name="connsiteY2-546" fmla="*/ 548790 h 592327"/>
                  <a:gd name="connsiteX3-547" fmla="*/ 12537 w 657504"/>
                  <a:gd name="connsiteY3-548" fmla="*/ 511413 h 592327"/>
                  <a:gd name="connsiteX4-549" fmla="*/ 4334 w 657504"/>
                  <a:gd name="connsiteY4-550" fmla="*/ 94789 h 592327"/>
                  <a:gd name="connsiteX0-551" fmla="*/ 51067 w 676118"/>
                  <a:gd name="connsiteY0-552" fmla="*/ 31623 h 604686"/>
                  <a:gd name="connsiteX1-553" fmla="*/ 581981 w 676118"/>
                  <a:gd name="connsiteY1-554" fmla="*/ 45141 h 604686"/>
                  <a:gd name="connsiteX2-555" fmla="*/ 621713 w 676118"/>
                  <a:gd name="connsiteY2-556" fmla="*/ 548790 h 604686"/>
                  <a:gd name="connsiteX3-557" fmla="*/ 12537 w 676118"/>
                  <a:gd name="connsiteY3-558" fmla="*/ 511413 h 604686"/>
                  <a:gd name="connsiteX4-559" fmla="*/ 4334 w 676118"/>
                  <a:gd name="connsiteY4-560" fmla="*/ 94789 h 604686"/>
                  <a:gd name="connsiteX0-561" fmla="*/ 51067 w 659741"/>
                  <a:gd name="connsiteY0-562" fmla="*/ 18182 h 591245"/>
                  <a:gd name="connsiteX1-563" fmla="*/ 581981 w 659741"/>
                  <a:gd name="connsiteY1-564" fmla="*/ 31700 h 591245"/>
                  <a:gd name="connsiteX2-565" fmla="*/ 621713 w 659741"/>
                  <a:gd name="connsiteY2-566" fmla="*/ 535349 h 591245"/>
                  <a:gd name="connsiteX3-567" fmla="*/ 12537 w 659741"/>
                  <a:gd name="connsiteY3-568" fmla="*/ 497972 h 591245"/>
                  <a:gd name="connsiteX4-569" fmla="*/ 4334 w 659741"/>
                  <a:gd name="connsiteY4-570" fmla="*/ 81348 h 591245"/>
                  <a:gd name="connsiteX0-571" fmla="*/ 51067 w 671131"/>
                  <a:gd name="connsiteY0-572" fmla="*/ 18182 h 591245"/>
                  <a:gd name="connsiteX1-573" fmla="*/ 617005 w 671131"/>
                  <a:gd name="connsiteY1-574" fmla="*/ 31700 h 591245"/>
                  <a:gd name="connsiteX2-575" fmla="*/ 621713 w 671131"/>
                  <a:gd name="connsiteY2-576" fmla="*/ 535349 h 591245"/>
                  <a:gd name="connsiteX3-577" fmla="*/ 12537 w 671131"/>
                  <a:gd name="connsiteY3-578" fmla="*/ 497972 h 591245"/>
                  <a:gd name="connsiteX4-579" fmla="*/ 4334 w 671131"/>
                  <a:gd name="connsiteY4-580" fmla="*/ 81348 h 591245"/>
                  <a:gd name="connsiteX0-581" fmla="*/ 51067 w 648099"/>
                  <a:gd name="connsiteY0-582" fmla="*/ 18182 h 578886"/>
                  <a:gd name="connsiteX1-583" fmla="*/ 617005 w 648099"/>
                  <a:gd name="connsiteY1-584" fmla="*/ 31700 h 578886"/>
                  <a:gd name="connsiteX2-585" fmla="*/ 621713 w 648099"/>
                  <a:gd name="connsiteY2-586" fmla="*/ 535349 h 578886"/>
                  <a:gd name="connsiteX3-587" fmla="*/ 12537 w 648099"/>
                  <a:gd name="connsiteY3-588" fmla="*/ 497972 h 578886"/>
                  <a:gd name="connsiteX4-589" fmla="*/ 4334 w 648099"/>
                  <a:gd name="connsiteY4-590" fmla="*/ 81348 h 578886"/>
                  <a:gd name="connsiteX0-591" fmla="*/ 51067 w 648099"/>
                  <a:gd name="connsiteY0-592" fmla="*/ 18182 h 565791"/>
                  <a:gd name="connsiteX1-593" fmla="*/ 617005 w 648099"/>
                  <a:gd name="connsiteY1-594" fmla="*/ 31700 h 565791"/>
                  <a:gd name="connsiteX2-595" fmla="*/ 621713 w 648099"/>
                  <a:gd name="connsiteY2-596" fmla="*/ 535349 h 565791"/>
                  <a:gd name="connsiteX3-597" fmla="*/ 12537 w 648099"/>
                  <a:gd name="connsiteY3-598" fmla="*/ 497972 h 565791"/>
                  <a:gd name="connsiteX4-599" fmla="*/ 4334 w 648099"/>
                  <a:gd name="connsiteY4-600" fmla="*/ 81348 h 56579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648099" h="565791">
                    <a:moveTo>
                      <a:pt x="51067" y="18182"/>
                    </a:moveTo>
                    <a:cubicBezTo>
                      <a:pt x="281003" y="7261"/>
                      <a:pt x="591945" y="-22893"/>
                      <a:pt x="617005" y="31700"/>
                    </a:cubicBezTo>
                    <a:cubicBezTo>
                      <a:pt x="642065" y="86293"/>
                      <a:pt x="669922" y="489239"/>
                      <a:pt x="621713" y="535349"/>
                    </a:cubicBezTo>
                    <a:cubicBezTo>
                      <a:pt x="573504" y="581459"/>
                      <a:pt x="32838" y="579874"/>
                      <a:pt x="12537" y="497972"/>
                    </a:cubicBezTo>
                    <a:cubicBezTo>
                      <a:pt x="992" y="378148"/>
                      <a:pt x="-4426" y="189998"/>
                      <a:pt x="4334" y="81348"/>
                    </a:cubicBezTo>
                  </a:path>
                </a:pathLst>
              </a:custGeom>
              <a:solidFill>
                <a:srgbClr val="FFFFCC">
                  <a:alpha val="83000"/>
                </a:srgbClr>
              </a:solidFill>
              <a:ln w="381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639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8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9" name="Hộp Văn bản 9">
                <a:extLst>
                  <a:ext uri="{FF2B5EF4-FFF2-40B4-BE49-F238E27FC236}">
                    <a16:creationId xmlns:a16="http://schemas.microsoft.com/office/drawing/2014/main" id="{FC1230E5-0B29-FB10-B4E0-A2780F6C5525}"/>
                  </a:ext>
                </a:extLst>
              </p:cNvPr>
              <p:cNvSpPr txBox="1"/>
              <p:nvPr/>
            </p:nvSpPr>
            <p:spPr>
              <a:xfrm>
                <a:off x="1712552" y="655719"/>
                <a:ext cx="7040552" cy="926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Nêu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việc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làm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để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tiết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kiệm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tiền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qua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những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bức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 </a:t>
                </a:r>
                <a:r>
                  <a:rPr lang="en-US" sz="3300" b="1" i="1" dirty="0" err="1">
                    <a:effectLst/>
                    <a:ea typeface="SimSun" panose="02010600030101010101" pitchFamily="2" charset="-122"/>
                  </a:rPr>
                  <a:t>tranh</a:t>
                </a:r>
                <a:r>
                  <a:rPr lang="en-US" sz="3300" b="1" i="1" dirty="0">
                    <a:effectLst/>
                    <a:ea typeface="SimSun" panose="02010600030101010101" pitchFamily="2" charset="-122"/>
                  </a:rPr>
                  <a:t>?</a:t>
                </a:r>
                <a:endParaRPr lang="en-US" sz="3300" b="1" dirty="0">
                  <a:effectLst/>
                  <a:ea typeface="SimSun" panose="02010600030101010101" pitchFamily="2" charset="-122"/>
                </a:endParaRPr>
              </a:p>
            </p:txBody>
          </p:sp>
        </p:grpSp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726BCD1-EF0B-BDF3-E6E8-2F3CE7BDA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02" t="23324" r="40716" b="25704"/>
            <a:stretch/>
          </p:blipFill>
          <p:spPr>
            <a:xfrm>
              <a:off x="810323" y="619860"/>
              <a:ext cx="546114" cy="113877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EA914A-0FC5-D1DD-A949-139CB3A91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507" y="1433513"/>
            <a:ext cx="3005843" cy="2538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6DA47D-C507-98E0-1CAF-3FE363AC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1150859"/>
            <a:ext cx="3156564" cy="2773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BF19A8-6CD9-B8D3-C8DF-B769F5113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49" y="3992965"/>
            <a:ext cx="5667375" cy="23744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4B5C61-56A3-585E-BFE2-6F7668D53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4613" y="3990488"/>
            <a:ext cx="5767387" cy="237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38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573BD504-36C3-B1CF-F943-5BDEBD432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749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2C4C8AF-856F-4B62-1CFC-B039DE87E859}"/>
              </a:ext>
            </a:extLst>
          </p:cNvPr>
          <p:cNvSpPr/>
          <p:nvPr/>
        </p:nvSpPr>
        <p:spPr>
          <a:xfrm>
            <a:off x="180392" y="296494"/>
            <a:ext cx="11831216" cy="6475445"/>
          </a:xfrm>
          <a:prstGeom prst="roundRect">
            <a:avLst>
              <a:gd name="adj" fmla="val 9856"/>
            </a:avLst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F746DF-C5A6-6508-5DA2-A8C1EC02D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32" y="2076450"/>
            <a:ext cx="4522864" cy="3819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050A2B-DC19-C859-A714-35E627DA6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49" y="823686"/>
            <a:ext cx="6846401" cy="829128"/>
          </a:xfrm>
          <a:prstGeom prst="rect">
            <a:avLst/>
          </a:prstGeom>
        </p:spPr>
      </p:pic>
      <p:sp>
        <p:nvSpPr>
          <p:cNvPr id="11" name="Rectangle: Rounded Corners 26">
            <a:extLst>
              <a:ext uri="{FF2B5EF4-FFF2-40B4-BE49-F238E27FC236}">
                <a16:creationId xmlns:a16="http://schemas.microsoft.com/office/drawing/2014/main" id="{8FAEDCA8-5995-2842-6E8D-AEA6EA121599}"/>
              </a:ext>
            </a:extLst>
          </p:cNvPr>
          <p:cNvSpPr/>
          <p:nvPr/>
        </p:nvSpPr>
        <p:spPr>
          <a:xfrm>
            <a:off x="6572824" y="3036362"/>
            <a:ext cx="4399976" cy="1335614"/>
          </a:xfrm>
          <a:custGeom>
            <a:avLst/>
            <a:gdLst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  <a:gd name="connsiteX0" fmla="*/ 0 w 8831570"/>
              <a:gd name="connsiteY0" fmla="*/ 367405 h 2204399"/>
              <a:gd name="connsiteX1" fmla="*/ 347397 w 8831570"/>
              <a:gd name="connsiteY1" fmla="*/ 0 h 2204399"/>
              <a:gd name="connsiteX2" fmla="*/ 8484170 w 8831570"/>
              <a:gd name="connsiteY2" fmla="*/ 0 h 2204399"/>
              <a:gd name="connsiteX3" fmla="*/ 8831570 w 8831570"/>
              <a:gd name="connsiteY3" fmla="*/ 367405 h 2204399"/>
              <a:gd name="connsiteX4" fmla="*/ 8831570 w 8831570"/>
              <a:gd name="connsiteY4" fmla="*/ 1836992 h 2204399"/>
              <a:gd name="connsiteX5" fmla="*/ 8484170 w 8831570"/>
              <a:gd name="connsiteY5" fmla="*/ 2204399 h 2204399"/>
              <a:gd name="connsiteX6" fmla="*/ 347397 w 8831570"/>
              <a:gd name="connsiteY6" fmla="*/ 2204399 h 2204399"/>
              <a:gd name="connsiteX7" fmla="*/ 0 w 8831570"/>
              <a:gd name="connsiteY7" fmla="*/ 1836992 h 2204399"/>
              <a:gd name="connsiteX8" fmla="*/ 0 w 8831570"/>
              <a:gd name="connsiteY8" fmla="*/ 367405 h 2204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1570" h="2204399" fill="none" extrusionOk="0">
                <a:moveTo>
                  <a:pt x="0" y="367405"/>
                </a:moveTo>
                <a:cubicBezTo>
                  <a:pt x="42498" y="164843"/>
                  <a:pt x="141311" y="-33801"/>
                  <a:pt x="347397" y="0"/>
                </a:cubicBezTo>
                <a:cubicBezTo>
                  <a:pt x="2405082" y="-278907"/>
                  <a:pt x="6274536" y="541590"/>
                  <a:pt x="8484170" y="0"/>
                </a:cubicBezTo>
                <a:cubicBezTo>
                  <a:pt x="8656592" y="50702"/>
                  <a:pt x="8761767" y="191940"/>
                  <a:pt x="8831570" y="367405"/>
                </a:cubicBezTo>
                <a:cubicBezTo>
                  <a:pt x="8632252" y="786934"/>
                  <a:pt x="8843074" y="1506936"/>
                  <a:pt x="8831570" y="1836992"/>
                </a:cubicBezTo>
                <a:cubicBezTo>
                  <a:pt x="8888337" y="2074391"/>
                  <a:pt x="8708426" y="2249510"/>
                  <a:pt x="8484170" y="2204399"/>
                </a:cubicBezTo>
                <a:cubicBezTo>
                  <a:pt x="6564288" y="2338188"/>
                  <a:pt x="3606437" y="2187508"/>
                  <a:pt x="347397" y="2204399"/>
                </a:cubicBezTo>
                <a:cubicBezTo>
                  <a:pt x="193350" y="2232372"/>
                  <a:pt x="24043" y="1979221"/>
                  <a:pt x="0" y="1836992"/>
                </a:cubicBezTo>
                <a:cubicBezTo>
                  <a:pt x="-140447" y="1252373"/>
                  <a:pt x="11902" y="977756"/>
                  <a:pt x="0" y="367405"/>
                </a:cubicBezTo>
                <a:close/>
              </a:path>
              <a:path w="8831570" h="2204399" stroke="0" extrusionOk="0">
                <a:moveTo>
                  <a:pt x="0" y="367405"/>
                </a:moveTo>
                <a:cubicBezTo>
                  <a:pt x="-7860" y="108095"/>
                  <a:pt x="207601" y="-40123"/>
                  <a:pt x="347397" y="0"/>
                </a:cubicBezTo>
                <a:cubicBezTo>
                  <a:pt x="3646468" y="282812"/>
                  <a:pt x="5548830" y="171386"/>
                  <a:pt x="8484170" y="0"/>
                </a:cubicBezTo>
                <a:cubicBezTo>
                  <a:pt x="8634137" y="2159"/>
                  <a:pt x="8766451" y="217446"/>
                  <a:pt x="8831570" y="367405"/>
                </a:cubicBezTo>
                <a:cubicBezTo>
                  <a:pt x="8799845" y="861784"/>
                  <a:pt x="8799469" y="1662970"/>
                  <a:pt x="8831570" y="1836992"/>
                </a:cubicBezTo>
                <a:cubicBezTo>
                  <a:pt x="8777551" y="2035956"/>
                  <a:pt x="8623518" y="2178485"/>
                  <a:pt x="8484170" y="2204399"/>
                </a:cubicBezTo>
                <a:cubicBezTo>
                  <a:pt x="6438370" y="2704180"/>
                  <a:pt x="3833925" y="1598502"/>
                  <a:pt x="347397" y="2204399"/>
                </a:cubicBezTo>
                <a:cubicBezTo>
                  <a:pt x="63929" y="2248274"/>
                  <a:pt x="102146" y="2059262"/>
                  <a:pt x="0" y="1836992"/>
                </a:cubicBezTo>
                <a:cubicBezTo>
                  <a:pt x="-111894" y="1621114"/>
                  <a:pt x="-65329" y="616484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-14310" y="133670"/>
                  <a:pt x="203575" y="-30759"/>
                  <a:pt x="347397" y="0"/>
                </a:cubicBezTo>
                <a:cubicBezTo>
                  <a:pt x="2172648" y="58449"/>
                  <a:pt x="6350098" y="723022"/>
                  <a:pt x="8484170" y="0"/>
                </a:cubicBezTo>
                <a:cubicBezTo>
                  <a:pt x="8687034" y="8370"/>
                  <a:pt x="8822408" y="185125"/>
                  <a:pt x="8831570" y="367405"/>
                </a:cubicBezTo>
                <a:cubicBezTo>
                  <a:pt x="8803417" y="786267"/>
                  <a:pt x="8863002" y="1373604"/>
                  <a:pt x="8831570" y="1836992"/>
                </a:cubicBezTo>
                <a:cubicBezTo>
                  <a:pt x="8837951" y="2046302"/>
                  <a:pt x="8658310" y="2222128"/>
                  <a:pt x="8484170" y="2204399"/>
                </a:cubicBezTo>
                <a:cubicBezTo>
                  <a:pt x="6269992" y="2262617"/>
                  <a:pt x="3789926" y="1696706"/>
                  <a:pt x="347397" y="2204399"/>
                </a:cubicBezTo>
                <a:cubicBezTo>
                  <a:pt x="161985" y="2228548"/>
                  <a:pt x="-8299" y="2053143"/>
                  <a:pt x="0" y="1836992"/>
                </a:cubicBezTo>
                <a:cubicBezTo>
                  <a:pt x="-14634" y="1312916"/>
                  <a:pt x="12991" y="965215"/>
                  <a:pt x="0" y="367405"/>
                </a:cubicBezTo>
                <a:close/>
              </a:path>
              <a:path w="8831570" h="2204399" fill="none" stroke="0" extrusionOk="0">
                <a:moveTo>
                  <a:pt x="0" y="367405"/>
                </a:moveTo>
                <a:cubicBezTo>
                  <a:pt x="14732" y="145849"/>
                  <a:pt x="166066" y="-38739"/>
                  <a:pt x="347397" y="0"/>
                </a:cubicBezTo>
                <a:cubicBezTo>
                  <a:pt x="2451094" y="-113487"/>
                  <a:pt x="6329816" y="862075"/>
                  <a:pt x="8484170" y="0"/>
                </a:cubicBezTo>
                <a:cubicBezTo>
                  <a:pt x="8652118" y="1593"/>
                  <a:pt x="8762150" y="202018"/>
                  <a:pt x="8831570" y="367405"/>
                </a:cubicBezTo>
                <a:cubicBezTo>
                  <a:pt x="8689181" y="759918"/>
                  <a:pt x="8874489" y="1434076"/>
                  <a:pt x="8831570" y="1836992"/>
                </a:cubicBezTo>
                <a:cubicBezTo>
                  <a:pt x="8870275" y="2085352"/>
                  <a:pt x="8682512" y="2232167"/>
                  <a:pt x="8484170" y="2204399"/>
                </a:cubicBezTo>
                <a:cubicBezTo>
                  <a:pt x="6948404" y="2036859"/>
                  <a:pt x="3588941" y="2017874"/>
                  <a:pt x="347397" y="2204399"/>
                </a:cubicBezTo>
                <a:cubicBezTo>
                  <a:pt x="171458" y="2220000"/>
                  <a:pt x="29851" y="2002011"/>
                  <a:pt x="0" y="1836992"/>
                </a:cubicBezTo>
                <a:cubicBezTo>
                  <a:pt x="-83973" y="1267958"/>
                  <a:pt x="24732" y="1003369"/>
                  <a:pt x="0" y="367405"/>
                </a:cubicBezTo>
                <a:close/>
              </a:path>
            </a:pathLst>
          </a:custGeom>
          <a:solidFill>
            <a:srgbClr val="CCFFFF"/>
          </a:solidFill>
          <a:ln w="6032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79323535">
                  <a:custGeom>
                    <a:avLst/>
                    <a:gdLst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  <a:gd name="connsiteX0" fmla="*/ 0 w 4399976"/>
                      <a:gd name="connsiteY0" fmla="*/ 222605 h 1335614"/>
                      <a:gd name="connsiteX1" fmla="*/ 173076 w 4399976"/>
                      <a:gd name="connsiteY1" fmla="*/ 0 h 1335614"/>
                      <a:gd name="connsiteX2" fmla="*/ 4226897 w 4399976"/>
                      <a:gd name="connsiteY2" fmla="*/ 0 h 1335614"/>
                      <a:gd name="connsiteX3" fmla="*/ 4399976 w 4399976"/>
                      <a:gd name="connsiteY3" fmla="*/ 222605 h 1335614"/>
                      <a:gd name="connsiteX4" fmla="*/ 4399976 w 4399976"/>
                      <a:gd name="connsiteY4" fmla="*/ 1113007 h 1335614"/>
                      <a:gd name="connsiteX5" fmla="*/ 4226897 w 4399976"/>
                      <a:gd name="connsiteY5" fmla="*/ 1335614 h 1335614"/>
                      <a:gd name="connsiteX6" fmla="*/ 173076 w 4399976"/>
                      <a:gd name="connsiteY6" fmla="*/ 1335614 h 1335614"/>
                      <a:gd name="connsiteX7" fmla="*/ 0 w 4399976"/>
                      <a:gd name="connsiteY7" fmla="*/ 1113007 h 1335614"/>
                      <a:gd name="connsiteX8" fmla="*/ 0 w 4399976"/>
                      <a:gd name="connsiteY8" fmla="*/ 222605 h 1335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399976" h="1335614" fill="none" extrusionOk="0">
                        <a:moveTo>
                          <a:pt x="0" y="222605"/>
                        </a:moveTo>
                        <a:cubicBezTo>
                          <a:pt x="25283" y="99920"/>
                          <a:pt x="65169" y="-36776"/>
                          <a:pt x="173076" y="0"/>
                        </a:cubicBezTo>
                        <a:cubicBezTo>
                          <a:pt x="1229643" y="-317316"/>
                          <a:pt x="3063273" y="524255"/>
                          <a:pt x="4226897" y="0"/>
                        </a:cubicBezTo>
                        <a:cubicBezTo>
                          <a:pt x="4308293" y="44302"/>
                          <a:pt x="4350203" y="122433"/>
                          <a:pt x="4399976" y="222605"/>
                        </a:cubicBezTo>
                        <a:cubicBezTo>
                          <a:pt x="4280198" y="467574"/>
                          <a:pt x="4407400" y="918630"/>
                          <a:pt x="4399976" y="1113007"/>
                        </a:cubicBezTo>
                        <a:cubicBezTo>
                          <a:pt x="4441226" y="1266260"/>
                          <a:pt x="4341028" y="1366899"/>
                          <a:pt x="4226897" y="1335614"/>
                        </a:cubicBezTo>
                        <a:cubicBezTo>
                          <a:pt x="3300964" y="1420686"/>
                          <a:pt x="2014118" y="1481208"/>
                          <a:pt x="173076" y="1335614"/>
                        </a:cubicBezTo>
                        <a:cubicBezTo>
                          <a:pt x="97380" y="1353402"/>
                          <a:pt x="14485" y="1191285"/>
                          <a:pt x="0" y="1113007"/>
                        </a:cubicBezTo>
                        <a:cubicBezTo>
                          <a:pt x="-87816" y="753268"/>
                          <a:pt x="4005" y="589457"/>
                          <a:pt x="0" y="222605"/>
                        </a:cubicBezTo>
                        <a:close/>
                      </a:path>
                      <a:path w="4399976" h="1335614" stroke="0" extrusionOk="0">
                        <a:moveTo>
                          <a:pt x="0" y="222605"/>
                        </a:moveTo>
                        <a:cubicBezTo>
                          <a:pt x="-1821" y="57259"/>
                          <a:pt x="106322" y="-27442"/>
                          <a:pt x="173076" y="0"/>
                        </a:cubicBezTo>
                        <a:cubicBezTo>
                          <a:pt x="1794692" y="206666"/>
                          <a:pt x="2834977" y="142402"/>
                          <a:pt x="4226897" y="0"/>
                        </a:cubicBezTo>
                        <a:cubicBezTo>
                          <a:pt x="4285272" y="7843"/>
                          <a:pt x="4363122" y="135770"/>
                          <a:pt x="4399976" y="222605"/>
                        </a:cubicBezTo>
                        <a:cubicBezTo>
                          <a:pt x="4383884" y="517115"/>
                          <a:pt x="4380396" y="1010319"/>
                          <a:pt x="4399976" y="1113007"/>
                        </a:cubicBezTo>
                        <a:cubicBezTo>
                          <a:pt x="4359831" y="1228651"/>
                          <a:pt x="4290051" y="1313761"/>
                          <a:pt x="4226897" y="1335614"/>
                        </a:cubicBezTo>
                        <a:cubicBezTo>
                          <a:pt x="3201240" y="1688239"/>
                          <a:pt x="1890716" y="730657"/>
                          <a:pt x="173076" y="1335614"/>
                        </a:cubicBezTo>
                        <a:cubicBezTo>
                          <a:pt x="13763" y="1365047"/>
                          <a:pt x="62377" y="1251846"/>
                          <a:pt x="0" y="1113007"/>
                        </a:cubicBezTo>
                        <a:cubicBezTo>
                          <a:pt x="-75602" y="963357"/>
                          <a:pt x="-47483" y="351173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8159" y="76617"/>
                          <a:pt x="104128" y="-20997"/>
                          <a:pt x="173076" y="0"/>
                        </a:cubicBezTo>
                        <a:cubicBezTo>
                          <a:pt x="943388" y="58683"/>
                          <a:pt x="3123014" y="638084"/>
                          <a:pt x="4226897" y="0"/>
                        </a:cubicBezTo>
                        <a:cubicBezTo>
                          <a:pt x="4347356" y="13389"/>
                          <a:pt x="4414266" y="112503"/>
                          <a:pt x="4399976" y="222605"/>
                        </a:cubicBezTo>
                        <a:cubicBezTo>
                          <a:pt x="4427494" y="512606"/>
                          <a:pt x="4470168" y="840388"/>
                          <a:pt x="4399976" y="1113007"/>
                        </a:cubicBezTo>
                        <a:cubicBezTo>
                          <a:pt x="4393446" y="1228985"/>
                          <a:pt x="4311274" y="1349841"/>
                          <a:pt x="4226897" y="1335614"/>
                        </a:cubicBezTo>
                        <a:cubicBezTo>
                          <a:pt x="3103452" y="1383281"/>
                          <a:pt x="1972354" y="948535"/>
                          <a:pt x="173076" y="1335614"/>
                        </a:cubicBezTo>
                        <a:cubicBezTo>
                          <a:pt x="82042" y="1364177"/>
                          <a:pt x="-8768" y="1247115"/>
                          <a:pt x="0" y="1113007"/>
                        </a:cubicBezTo>
                        <a:cubicBezTo>
                          <a:pt x="-3922" y="800508"/>
                          <a:pt x="12646" y="57184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-994" y="87764"/>
                          <a:pt x="74402" y="-7492"/>
                          <a:pt x="173076" y="0"/>
                        </a:cubicBezTo>
                        <a:cubicBezTo>
                          <a:pt x="1184796" y="-23900"/>
                          <a:pt x="3013115" y="353820"/>
                          <a:pt x="4226897" y="0"/>
                        </a:cubicBezTo>
                        <a:cubicBezTo>
                          <a:pt x="4312902" y="11315"/>
                          <a:pt x="4372246" y="126030"/>
                          <a:pt x="4399976" y="222605"/>
                        </a:cubicBezTo>
                        <a:cubicBezTo>
                          <a:pt x="4313444" y="458439"/>
                          <a:pt x="4382474" y="890596"/>
                          <a:pt x="4399976" y="1113007"/>
                        </a:cubicBezTo>
                        <a:cubicBezTo>
                          <a:pt x="4403378" y="1274205"/>
                          <a:pt x="4319703" y="1351165"/>
                          <a:pt x="4226897" y="1335614"/>
                        </a:cubicBezTo>
                        <a:cubicBezTo>
                          <a:pt x="3545282" y="1248035"/>
                          <a:pt x="1880846" y="1331699"/>
                          <a:pt x="173076" y="1335614"/>
                        </a:cubicBezTo>
                        <a:cubicBezTo>
                          <a:pt x="103196" y="1349732"/>
                          <a:pt x="-3929" y="1217124"/>
                          <a:pt x="0" y="1113007"/>
                        </a:cubicBezTo>
                        <a:cubicBezTo>
                          <a:pt x="-27619" y="756777"/>
                          <a:pt x="17485" y="608068"/>
                          <a:pt x="0" y="222605"/>
                        </a:cubicBezTo>
                        <a:close/>
                      </a:path>
                      <a:path w="4399976" h="1335614" fill="none" stroke="0" extrusionOk="0">
                        <a:moveTo>
                          <a:pt x="0" y="222605"/>
                        </a:moveTo>
                        <a:cubicBezTo>
                          <a:pt x="17764" y="96736"/>
                          <a:pt x="89490" y="-26533"/>
                          <a:pt x="173076" y="0"/>
                        </a:cubicBezTo>
                        <a:cubicBezTo>
                          <a:pt x="1237646" y="-213724"/>
                          <a:pt x="3126972" y="348646"/>
                          <a:pt x="4226897" y="0"/>
                        </a:cubicBezTo>
                        <a:cubicBezTo>
                          <a:pt x="4311643" y="28993"/>
                          <a:pt x="4356041" y="124167"/>
                          <a:pt x="4399976" y="222605"/>
                        </a:cubicBezTo>
                        <a:cubicBezTo>
                          <a:pt x="4296937" y="440423"/>
                          <a:pt x="4425809" y="890231"/>
                          <a:pt x="4399976" y="1113007"/>
                        </a:cubicBezTo>
                        <a:cubicBezTo>
                          <a:pt x="4427934" y="1266088"/>
                          <a:pt x="4326306" y="1365815"/>
                          <a:pt x="4226897" y="1335614"/>
                        </a:cubicBezTo>
                        <a:cubicBezTo>
                          <a:pt x="3318420" y="1384911"/>
                          <a:pt x="1986542" y="1189787"/>
                          <a:pt x="173076" y="1335614"/>
                        </a:cubicBezTo>
                        <a:cubicBezTo>
                          <a:pt x="95688" y="1368879"/>
                          <a:pt x="25982" y="1198279"/>
                          <a:pt x="0" y="1113007"/>
                        </a:cubicBezTo>
                        <a:cubicBezTo>
                          <a:pt x="-41248" y="766076"/>
                          <a:pt x="-13653" y="588623"/>
                          <a:pt x="0" y="2226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 kiệm điện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5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546</Words>
  <Application>Microsoft Office PowerPoint</Application>
  <PresentationFormat>Widescreen</PresentationFormat>
  <Paragraphs>80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iCiel Pony</vt:lpstr>
      <vt:lpstr>Times New Roman</vt:lpstr>
      <vt:lpstr>UTM Cookies</vt:lpstr>
      <vt:lpstr>UTM Showcard</vt:lpstr>
      <vt:lpstr>1_Office Theme</vt:lpstr>
      <vt:lpstr>1_Custom Design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Chiến Nguyễn minh</cp:lastModifiedBy>
  <cp:revision>23</cp:revision>
  <dcterms:created xsi:type="dcterms:W3CDTF">2024-02-06T01:14:47Z</dcterms:created>
  <dcterms:modified xsi:type="dcterms:W3CDTF">2025-04-07T16:36:43Z</dcterms:modified>
</cp:coreProperties>
</file>