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0" r:id="rId3"/>
    <p:sldId id="263" r:id="rId4"/>
    <p:sldId id="271" r:id="rId5"/>
    <p:sldId id="264" r:id="rId6"/>
    <p:sldId id="266" r:id="rId7"/>
    <p:sldId id="267" r:id="rId8"/>
    <p:sldId id="268" r:id="rId9"/>
    <p:sldId id="269" r:id="rId10"/>
    <p:sldId id="270" r:id="rId11"/>
    <p:sldId id="275" r:id="rId1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5261-CA81-46E0-9BA1-8163CBEA687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D03F-70FA-4E0F-83BF-3359C110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3873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11353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38004" y="3429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429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3429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2736" y="472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01902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11201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158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498475"/>
            <a:ext cx="106775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10896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11353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1158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47536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676" y="2438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1208" y="250053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468" y="40667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9608" y="40948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1140" y="4038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9796" y="51335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9796" y="5638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51335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2796" y="5638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1120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17186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008" y="22520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488" y="1981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27432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69944" y="2743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7186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872" y="22379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7348" y="1981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00058" y="2775858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9800" y="27467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58828" y="17054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00772" y="2286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4110" y="1981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753600" y="28194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58828" y="27903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1438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4648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9110" y="439057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009572" y="5214258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78512" y="5181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4800" y="415834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5338" y="4648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848600" y="5196114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06656" y="5181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2740" y="440508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4" grpId="0"/>
      <p:bldP spid="26" grpId="0"/>
      <p:bldP spid="27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10896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 rot="9006251">
            <a:off x="5298131" y="2537040"/>
            <a:ext cx="2958013" cy="45293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2053391">
            <a:off x="5333927" y="5032885"/>
            <a:ext cx="2973311" cy="314759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9006251">
            <a:off x="5329871" y="5101481"/>
            <a:ext cx="2903856" cy="45293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94</Words>
  <Application>Microsoft Office PowerPoint</Application>
  <PresentationFormat>Custom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16</cp:revision>
  <dcterms:created xsi:type="dcterms:W3CDTF">2023-01-12T02:04:23Z</dcterms:created>
  <dcterms:modified xsi:type="dcterms:W3CDTF">2025-04-07T08:16:20Z</dcterms:modified>
</cp:coreProperties>
</file>