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60" r:id="rId3"/>
    <p:sldId id="261" r:id="rId4"/>
    <p:sldId id="262" r:id="rId5"/>
    <p:sldId id="263" r:id="rId6"/>
    <p:sldId id="272" r:id="rId7"/>
    <p:sldId id="273" r:id="rId8"/>
    <p:sldId id="274" r:id="rId9"/>
    <p:sldId id="275" r:id="rId10"/>
    <p:sldId id="279" r:id="rId11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9" y="58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EDE4-8D42-4BEB-B1C3-636E50D8D465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9BCB6-19AA-4BC4-ACC1-2C42E99D3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2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16B3-4094-41A3-88BE-389ED6267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3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10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93387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D770-4C80-40BD-AFFB-29A55F38D77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0425" y="5307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249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0512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825" y="6831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773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2912" y="3048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55287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11277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109728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111252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1051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11277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62996" y="172446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0" y="170453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514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514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2514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7328" y="4495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67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492486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37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9088" y="474432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85072" y="5484812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08276" y="5382065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5608" y="5373469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5388" y="446766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88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5460" y="489672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28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7148" y="471619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253132" y="5478191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6336" y="5382064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33668" y="5387923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4128" y="452393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57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4200" y="4953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53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5888" y="477246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761872" y="5486400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85076" y="5373469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2408" y="5373469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20664" y="4495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64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00736" y="492486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61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92424" y="474432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228408" y="5486400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651612" y="5410201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8944" y="5416060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109728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52736" y="279126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0736" y="279126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5029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8944" y="505147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111252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85272" y="1524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2608" y="2057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6880" y="1524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5544" y="405266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4080" y="5181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0408" y="450986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4608" y="452393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1051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410200" y="5791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92</Words>
  <Application>Microsoft Office PowerPoint</Application>
  <PresentationFormat>Custom</PresentationFormat>
  <Paragraphs>51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等线</vt:lpstr>
      <vt:lpstr>SimSun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22</cp:revision>
  <dcterms:created xsi:type="dcterms:W3CDTF">2023-01-12T02:04:23Z</dcterms:created>
  <dcterms:modified xsi:type="dcterms:W3CDTF">2025-04-08T12:33:48Z</dcterms:modified>
</cp:coreProperties>
</file>