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60" r:id="rId3"/>
    <p:sldId id="261" r:id="rId4"/>
    <p:sldId id="262" r:id="rId5"/>
    <p:sldId id="263" r:id="rId6"/>
    <p:sldId id="264" r:id="rId7"/>
    <p:sldId id="272" r:id="rId8"/>
    <p:sldId id="273" r:id="rId9"/>
    <p:sldId id="274" r:id="rId10"/>
    <p:sldId id="275" r:id="rId11"/>
    <p:sldId id="279" r:id="rId1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499" y="67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A93EC-8F10-4F6C-BAF4-7B3442CAA35B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4DB5C-DA26-409F-8EBD-D62BD7D49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11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46603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130426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3886200"/>
            <a:ext cx="89611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274639"/>
            <a:ext cx="403161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274639"/>
            <a:ext cx="11885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406901"/>
            <a:ext cx="108813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2906713"/>
            <a:ext cx="108813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600201"/>
            <a:ext cx="79587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1600201"/>
            <a:ext cx="795877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535113"/>
            <a:ext cx="56562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174875"/>
            <a:ext cx="56562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535113"/>
            <a:ext cx="56584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174875"/>
            <a:ext cx="5658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73050"/>
            <a:ext cx="42116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73051"/>
            <a:ext cx="7156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435101"/>
            <a:ext cx="42116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4800600"/>
            <a:ext cx="768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12775"/>
            <a:ext cx="7680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367338"/>
            <a:ext cx="7680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74638"/>
            <a:ext cx="11521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00201"/>
            <a:ext cx="11521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D770-4C80-40BD-AFFB-29A55F38D77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356351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1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2825" y="6831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773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2912" y="3048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6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1059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04008" y="5827544"/>
            <a:ext cx="90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6152" y="5715000"/>
            <a:ext cx="513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+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5752" y="5827544"/>
            <a:ext cx="90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300" y="5827544"/>
            <a:ext cx="90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=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47208" y="5835752"/>
            <a:ext cx="906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59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55953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1104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10591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99821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1104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1059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10591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362200" y="4750188"/>
            <a:ext cx="90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57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08" y="4732608"/>
            <a:ext cx="90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748" y="4738468"/>
            <a:ext cx="90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60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82200" y="4752536"/>
            <a:ext cx="90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33400"/>
            <a:ext cx="99821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26784" y="15341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6856" y="18885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   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544" y="170804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34528" y="236061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0" y="2286000"/>
            <a:ext cx="36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5064" y="2286000"/>
            <a:ext cx="36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2384" y="152399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</a:rPr>
              <a:t>33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456" y="195306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04144" y="177252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240128" y="2362200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601200" y="2286000"/>
            <a:ext cx="36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20664" y="2286000"/>
            <a:ext cx="36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2984" y="476425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</a:rPr>
              <a:t>48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5105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   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4744" y="501278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610728" y="5562600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71800" y="5486400"/>
            <a:ext cx="36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91264" y="5486400"/>
            <a:ext cx="36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2384" y="472439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r>
              <a:rPr lang="en-US" sz="2800" b="1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2456" y="5153463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solidFill>
                  <a:srgbClr val="FF0000"/>
                </a:solidFill>
              </a:rPr>
              <a:t>12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04144" y="497292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smtClean="0">
                <a:solidFill>
                  <a:srgbClr val="FF0000"/>
                </a:solidFill>
              </a:rPr>
              <a:t>-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9240128" y="5637212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677400" y="5525869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20664" y="5525869"/>
            <a:ext cx="36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1104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03476" y="4572000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15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8020" y="4600136"/>
            <a:ext cx="58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+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5076" y="4572000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31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5624" y="4572000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=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2876" y="4580208"/>
            <a:ext cx="906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46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91</Words>
  <Application>Microsoft Office PowerPoint</Application>
  <PresentationFormat>Custom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SimSun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26</cp:revision>
  <dcterms:created xsi:type="dcterms:W3CDTF">2023-01-12T02:04:23Z</dcterms:created>
  <dcterms:modified xsi:type="dcterms:W3CDTF">2025-04-07T10:12:32Z</dcterms:modified>
</cp:coreProperties>
</file>