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  <p:sldMasterId id="2147483725" r:id="rId3"/>
    <p:sldMasterId id="2147483738" r:id="rId4"/>
  </p:sldMasterIdLst>
  <p:notesMasterIdLst>
    <p:notesMasterId r:id="rId21"/>
  </p:notesMasterIdLst>
  <p:sldIdLst>
    <p:sldId id="293" r:id="rId5"/>
    <p:sldId id="309" r:id="rId6"/>
    <p:sldId id="285" r:id="rId7"/>
    <p:sldId id="297" r:id="rId8"/>
    <p:sldId id="325" r:id="rId9"/>
    <p:sldId id="312" r:id="rId10"/>
    <p:sldId id="314" r:id="rId11"/>
    <p:sldId id="320" r:id="rId12"/>
    <p:sldId id="326" r:id="rId13"/>
    <p:sldId id="327" r:id="rId14"/>
    <p:sldId id="328" r:id="rId15"/>
    <p:sldId id="266" r:id="rId16"/>
    <p:sldId id="329" r:id="rId17"/>
    <p:sldId id="302" r:id="rId18"/>
    <p:sldId id="442" r:id="rId19"/>
    <p:sldId id="443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33B5C-B15F-411A-9A97-FB87C299121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528E3-22CE-4E57-92DE-D1C0E0B3A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5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0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528E3-22CE-4E57-92DE-D1C0E0B3AB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67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6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54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74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65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tranthao121004@gmail.com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49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98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9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8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24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0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8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78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7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9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6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56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1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5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4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0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8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2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4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21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98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3.xml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5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microsoft.com/office/2007/relationships/hdphoto" Target="../media/hdphoto6.wdp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BED12AAA-1BC0-7E38-3BB7-CD4E0503DE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00" y="787159"/>
            <a:ext cx="7200000" cy="5547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4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0C9E4F-986E-4484-B18B-5F874EBC14A8}"/>
              </a:ext>
            </a:extLst>
          </p:cNvPr>
          <p:cNvSpPr txBox="1"/>
          <p:nvPr/>
        </p:nvSpPr>
        <p:spPr>
          <a:xfrm>
            <a:off x="4854579" y="963874"/>
            <a:ext cx="5758307" cy="1754326"/>
          </a:xfrm>
          <a:custGeom>
            <a:avLst/>
            <a:gdLst>
              <a:gd name="connsiteX0" fmla="*/ 0 w 5758307"/>
              <a:gd name="connsiteY0" fmla="*/ 0 h 1754326"/>
              <a:gd name="connsiteX1" fmla="*/ 5758307 w 5758307"/>
              <a:gd name="connsiteY1" fmla="*/ 0 h 1754326"/>
              <a:gd name="connsiteX2" fmla="*/ 5758307 w 5758307"/>
              <a:gd name="connsiteY2" fmla="*/ 1754326 h 1754326"/>
              <a:gd name="connsiteX3" fmla="*/ 0 w 5758307"/>
              <a:gd name="connsiteY3" fmla="*/ 1754326 h 1754326"/>
              <a:gd name="connsiteX4" fmla="*/ 0 w 5758307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754326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22882" y="239465"/>
                  <a:pt x="5660234" y="1500058"/>
                  <a:pt x="5758307" y="1754326"/>
                </a:cubicBezTo>
                <a:cubicBezTo>
                  <a:pt x="4989765" y="1589565"/>
                  <a:pt x="285318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58307" h="1754326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93" y="606792"/>
                  <a:pt x="5611777" y="1569389"/>
                  <a:pt x="5758307" y="1754326"/>
                </a:cubicBezTo>
                <a:cubicBezTo>
                  <a:pt x="4381272" y="1608466"/>
                  <a:pt x="2079021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Khuyên bạn cần nhớ địa chỉ quê hương, khi đi đâu còn biết lối về.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4B945-822B-4E38-9C5C-A01106F2A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1763425"/>
            <a:ext cx="30480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9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0C9E4F-986E-4484-B18B-5F874EBC14A8}"/>
              </a:ext>
            </a:extLst>
          </p:cNvPr>
          <p:cNvSpPr txBox="1"/>
          <p:nvPr/>
        </p:nvSpPr>
        <p:spPr>
          <a:xfrm>
            <a:off x="4936648" y="1446158"/>
            <a:ext cx="6656638" cy="1754326"/>
          </a:xfrm>
          <a:custGeom>
            <a:avLst/>
            <a:gdLst>
              <a:gd name="connsiteX0" fmla="*/ 0 w 6656638"/>
              <a:gd name="connsiteY0" fmla="*/ 0 h 1754326"/>
              <a:gd name="connsiteX1" fmla="*/ 6656638 w 6656638"/>
              <a:gd name="connsiteY1" fmla="*/ 0 h 1754326"/>
              <a:gd name="connsiteX2" fmla="*/ 6656638 w 6656638"/>
              <a:gd name="connsiteY2" fmla="*/ 1754326 h 1754326"/>
              <a:gd name="connsiteX3" fmla="*/ 0 w 6656638"/>
              <a:gd name="connsiteY3" fmla="*/ 1754326 h 1754326"/>
              <a:gd name="connsiteX4" fmla="*/ 0 w 6656638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6638" h="1754326" fill="none" extrusionOk="0">
                <a:moveTo>
                  <a:pt x="0" y="0"/>
                </a:moveTo>
                <a:cubicBezTo>
                  <a:pt x="1338949" y="5222"/>
                  <a:pt x="4882920" y="24918"/>
                  <a:pt x="6656638" y="0"/>
                </a:cubicBezTo>
                <a:cubicBezTo>
                  <a:pt x="6721213" y="239465"/>
                  <a:pt x="6558565" y="1500058"/>
                  <a:pt x="6656638" y="1754326"/>
                </a:cubicBezTo>
                <a:cubicBezTo>
                  <a:pt x="4762862" y="1589565"/>
                  <a:pt x="15627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56638" h="1754326" stroke="0" extrusionOk="0">
                <a:moveTo>
                  <a:pt x="0" y="0"/>
                </a:moveTo>
                <a:cubicBezTo>
                  <a:pt x="2395754" y="11849"/>
                  <a:pt x="4609714" y="-161459"/>
                  <a:pt x="6656638" y="0"/>
                </a:cubicBezTo>
                <a:cubicBezTo>
                  <a:pt x="6630824" y="606792"/>
                  <a:pt x="6510108" y="1569389"/>
                  <a:pt x="6656638" y="1754326"/>
                </a:cubicBezTo>
                <a:cubicBezTo>
                  <a:pt x="4984711" y="1608466"/>
                  <a:pt x="1388676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Khuyên bạn miền quê nào cũng có cảnh đẹp, đó là những gì gần gũi, thân thuộc với mình.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64897-2E98-4180-A55B-BF4496379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975" y="2031345"/>
            <a:ext cx="3600450" cy="3467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8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6D9698F9-A82E-49A2-8359-7594E05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0" y="2318657"/>
            <a:ext cx="4395013" cy="3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11E23F-31A1-43FB-8A9C-9A2F34BA0E61}"/>
              </a:ext>
            </a:extLst>
          </p:cNvPr>
          <p:cNvGrpSpPr/>
          <p:nvPr/>
        </p:nvGrpSpPr>
        <p:grpSpPr>
          <a:xfrm>
            <a:off x="3008980" y="89835"/>
            <a:ext cx="8054717" cy="3729512"/>
            <a:chOff x="6898170" y="1307981"/>
            <a:chExt cx="3939869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3683BC-FBA3-4B7C-84FD-2CDF4ED0C027}"/>
                </a:ext>
              </a:extLst>
            </p:cNvPr>
            <p:cNvGrpSpPr/>
            <p:nvPr/>
          </p:nvGrpSpPr>
          <p:grpSpPr>
            <a:xfrm>
              <a:off x="6898170" y="1307981"/>
              <a:ext cx="3939869" cy="2373588"/>
              <a:chOff x="1132673" y="1476854"/>
              <a:chExt cx="2017727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32673" y="1476854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EAA99A-1375-4C82-B7A4-EFAC71323949}"/>
                </a:ext>
              </a:extLst>
            </p:cNvPr>
            <p:cNvSpPr/>
            <p:nvPr/>
          </p:nvSpPr>
          <p:spPr>
            <a:xfrm>
              <a:off x="7518110" y="1996329"/>
              <a:ext cx="2673739" cy="1597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 tầm tranh ảnh về vẻ đẹp thiên nhiên, con người quê hương em.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0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49321" y="-628429"/>
            <a:ext cx="13983128" cy="74864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6" name="Picture 2" descr="Tranh phong cảnh đẹp của quê hương và đất nước">
            <a:extLst>
              <a:ext uri="{FF2B5EF4-FFF2-40B4-BE49-F238E27FC236}">
                <a16:creationId xmlns:a16="http://schemas.microsoft.com/office/drawing/2014/main" id="{1D7FDED5-9E9C-75D4-06E6-0784BCF0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9" y="0"/>
            <a:ext cx="643128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h phong cảnh đẹp của quê hương và đất nước">
            <a:extLst>
              <a:ext uri="{FF2B5EF4-FFF2-40B4-BE49-F238E27FC236}">
                <a16:creationId xmlns:a16="http://schemas.microsoft.com/office/drawing/2014/main" id="{2B161228-E7CD-BC7F-8EB4-918809C2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40" y="2651760"/>
            <a:ext cx="5133580" cy="39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7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164328" y="1823006"/>
            <a:ext cx="7761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B2C8743-9446-306F-8D4E-F840392026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-285172" y="4212161"/>
            <a:ext cx="4733391" cy="284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09" y="3312803"/>
            <a:ext cx="3693704" cy="3805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439D47-5494-6AB8-9E7D-4933D0BFE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1609" y="444077"/>
            <a:ext cx="3194581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54727-2ABE-2607-D5AB-CF8DEF2641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9953" y="1710856"/>
            <a:ext cx="1871634" cy="67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FB98C-85D7-A18C-8B0D-D27D2FB39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6965" y="1304730"/>
            <a:ext cx="7078069" cy="278001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3BB3D9D-C7C5-FB24-7179-0E11F7B04381}"/>
              </a:ext>
            </a:extLst>
          </p:cNvPr>
          <p:cNvSpPr/>
          <p:nvPr/>
        </p:nvSpPr>
        <p:spPr>
          <a:xfrm>
            <a:off x="3976007" y="4084747"/>
            <a:ext cx="4195482" cy="933729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P001 4 hàng" panose="020B0603050302020204" pitchFamily="34" charset="0"/>
              </a:rPr>
              <a:t>Giáo viên: Nguyễn Thị Trà Mi</a:t>
            </a:r>
          </a:p>
          <a:p>
            <a:r>
              <a:rPr lang="en-US" sz="2000">
                <a:latin typeface="HP001 4 hàng" panose="020B0603050302020204" pitchFamily="34" charset="0"/>
              </a:rPr>
              <a:t>Lớp: 2C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88362A4-0FAF-0967-38CE-8CB4A661B5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87" y="1028929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4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18499" y="-914400"/>
            <a:ext cx="13376953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149A105-E8DC-48E1-81AA-4104EDF79850}"/>
              </a:ext>
            </a:extLst>
          </p:cNvPr>
          <p:cNvGrpSpPr/>
          <p:nvPr/>
        </p:nvGrpSpPr>
        <p:grpSpPr>
          <a:xfrm>
            <a:off x="4883242" y="1963015"/>
            <a:ext cx="5052317" cy="823434"/>
            <a:chOff x="8282006" y="4221622"/>
            <a:chExt cx="8833039" cy="1294073"/>
          </a:xfrm>
        </p:grpSpPr>
        <p:sp>
          <p:nvSpPr>
            <p:cNvPr id="56" name="Speech Bubble: Rectangle with Corners Rounded 6">
              <a:extLst>
                <a:ext uri="{FF2B5EF4-FFF2-40B4-BE49-F238E27FC236}">
                  <a16:creationId xmlns:a16="http://schemas.microsoft.com/office/drawing/2014/main" id="{ED6FBD5D-71AE-4709-8C90-880705B7A9BE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BD2CF3-3341-48D3-8FCB-606C47C71AD8}"/>
                </a:ext>
              </a:extLst>
            </p:cNvPr>
            <p:cNvSpPr/>
            <p:nvPr/>
          </p:nvSpPr>
          <p:spPr>
            <a:xfrm>
              <a:off x="8282006" y="4409154"/>
              <a:ext cx="8587536" cy="91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 em ở đâu?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D547FD-BFE2-45F7-AF24-663B6227CDFA}"/>
              </a:ext>
            </a:extLst>
          </p:cNvPr>
          <p:cNvGrpSpPr/>
          <p:nvPr/>
        </p:nvGrpSpPr>
        <p:grpSpPr>
          <a:xfrm>
            <a:off x="5213188" y="3074894"/>
            <a:ext cx="4860095" cy="823434"/>
            <a:chOff x="8282006" y="4221622"/>
            <a:chExt cx="8833039" cy="1294073"/>
          </a:xfrm>
        </p:grpSpPr>
        <p:sp>
          <p:nvSpPr>
            <p:cNvPr id="63" name="Speech Bubble: Rectangle with Corners Rounded 6">
              <a:extLst>
                <a:ext uri="{FF2B5EF4-FFF2-40B4-BE49-F238E27FC236}">
                  <a16:creationId xmlns:a16="http://schemas.microsoft.com/office/drawing/2014/main" id="{4E510EBC-CB6F-4923-A91E-9FFE74AB7DB1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D5C17E1-9FD8-42F6-AFB7-0788C4C917FA}"/>
                </a:ext>
              </a:extLst>
            </p:cNvPr>
            <p:cNvSpPr/>
            <p:nvPr/>
          </p:nvSpPr>
          <p:spPr>
            <a:xfrm>
              <a:off x="8282006" y="4409154"/>
              <a:ext cx="8587536" cy="91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 em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đẹp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3146674-B9AB-4438-A9BA-BB6471A5AD2B}"/>
              </a:ext>
            </a:extLst>
          </p:cNvPr>
          <p:cNvGrpSpPr/>
          <p:nvPr/>
        </p:nvGrpSpPr>
        <p:grpSpPr>
          <a:xfrm>
            <a:off x="5118054" y="4186772"/>
            <a:ext cx="4955230" cy="1982487"/>
            <a:chOff x="8282006" y="4221622"/>
            <a:chExt cx="8833039" cy="1880441"/>
          </a:xfrm>
        </p:grpSpPr>
        <p:sp>
          <p:nvSpPr>
            <p:cNvPr id="66" name="Speech Bubble: Rectangle with Corners Rounded 6">
              <a:extLst>
                <a:ext uri="{FF2B5EF4-FFF2-40B4-BE49-F238E27FC236}">
                  <a16:creationId xmlns:a16="http://schemas.microsoft.com/office/drawing/2014/main" id="{B3EE9EEA-88E5-4778-A8B6-120F396AFA3B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ECDC0D6-2196-4ED2-8A24-0FC5AE7FD104}"/>
                </a:ext>
              </a:extLst>
            </p:cNvPr>
            <p:cNvSpPr/>
            <p:nvPr/>
          </p:nvSpPr>
          <p:spPr>
            <a:xfrm>
              <a:off x="8282006" y="4409154"/>
              <a:ext cx="8587536" cy="169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287319-2312-A133-E48D-576644793318}"/>
              </a:ext>
            </a:extLst>
          </p:cNvPr>
          <p:cNvSpPr txBox="1"/>
          <p:nvPr/>
        </p:nvSpPr>
        <p:spPr>
          <a:xfrm>
            <a:off x="1016000" y="508000"/>
            <a:ext cx="1034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giới</a:t>
            </a:r>
            <a:r>
              <a:rPr lang="en-US" sz="4000" dirty="0"/>
              <a:t> </a:t>
            </a:r>
            <a:r>
              <a:rPr lang="en-US" sz="4000" dirty="0" err="1"/>
              <a:t>thiệu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cảnh</a:t>
            </a:r>
            <a:r>
              <a:rPr lang="en-US" sz="4000" dirty="0"/>
              <a:t> </a:t>
            </a:r>
            <a:r>
              <a:rPr lang="en-US" sz="4000" dirty="0" err="1"/>
              <a:t>đẹp</a:t>
            </a:r>
            <a:r>
              <a:rPr lang="en-US" sz="4000" dirty="0"/>
              <a:t> </a:t>
            </a:r>
            <a:r>
              <a:rPr lang="en-US" sz="4000" dirty="0" err="1"/>
              <a:t>quê</a:t>
            </a:r>
            <a:r>
              <a:rPr lang="en-US" sz="4000" dirty="0"/>
              <a:t> </a:t>
            </a:r>
            <a:r>
              <a:rPr lang="en-US" sz="4000" dirty="0" err="1"/>
              <a:t>gương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endParaRPr lang="en-US" sz="4000" dirty="0"/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AA0E9FB-C71F-3E25-1FAE-BDBD012B18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2" y="2522890"/>
            <a:ext cx="3776507" cy="3805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2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316" y="3801677"/>
            <a:ext cx="2114615" cy="305632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1198241" y="283029"/>
            <a:ext cx="9795515" cy="3145971"/>
          </a:xfrm>
          <a:prstGeom prst="wedgeEllipseCallout">
            <a:avLst>
              <a:gd name="adj1" fmla="val -25954"/>
              <a:gd name="adj2" fmla="val 64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srgbClr val="C0504D">
                    <a:lumMod val="50000"/>
                  </a:srgbClr>
                </a:solidFill>
              </a:rPr>
              <a:t>Chào các bạn, mình tên là A, rất vui mừng được giới thiệu với các bạn quê hương mình. Quê hương mình là xã ...... , huyện ....tỉnh ....... Quê mình có biển rộng mênh mông, có cánh đồng muối trắng. Người dân quê mình cần cù, thật thà, thân thiện...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6D9698F9-A82E-49A2-8359-7594E05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37" y="1956564"/>
            <a:ext cx="4700304" cy="37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11E23F-31A1-43FB-8A9C-9A2F34BA0E61}"/>
              </a:ext>
            </a:extLst>
          </p:cNvPr>
          <p:cNvGrpSpPr/>
          <p:nvPr/>
        </p:nvGrpSpPr>
        <p:grpSpPr>
          <a:xfrm>
            <a:off x="4275364" y="293706"/>
            <a:ext cx="7052310" cy="3429000"/>
            <a:chOff x="7027291" y="1235167"/>
            <a:chExt cx="3939869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3683BC-FBA3-4B7C-84FD-2CDF4ED0C027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EAA99A-1375-4C82-B7A4-EFAC71323949}"/>
                </a:ext>
              </a:extLst>
            </p:cNvPr>
            <p:cNvSpPr/>
            <p:nvPr/>
          </p:nvSpPr>
          <p:spPr>
            <a:xfrm>
              <a:off x="7660356" y="2146866"/>
              <a:ext cx="2673739" cy="830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Đưa ra lời khuyên cho bạn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2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5BDF973-ACBF-492A-9F54-32602594AC5B}"/>
              </a:ext>
            </a:extLst>
          </p:cNvPr>
          <p:cNvSpPr/>
          <p:nvPr/>
        </p:nvSpPr>
        <p:spPr>
          <a:xfrm>
            <a:off x="2799586" y="315371"/>
            <a:ext cx="6738257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E925F3-B547-4014-9714-3E59CAE57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818" y="1704143"/>
            <a:ext cx="8392971" cy="4353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FC29B-1FF1-47DB-8289-78FF04CA3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5891" y="3285910"/>
            <a:ext cx="3820160" cy="3150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8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5595" y="213477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9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5BDF973-ACBF-492A-9F54-32602594AC5B}"/>
              </a:ext>
            </a:extLst>
          </p:cNvPr>
          <p:cNvSpPr/>
          <p:nvPr/>
        </p:nvSpPr>
        <p:spPr>
          <a:xfrm>
            <a:off x="2799586" y="315371"/>
            <a:ext cx="6738257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E925F3-B547-4014-9714-3E59CAE57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818" y="1704143"/>
            <a:ext cx="8392971" cy="4353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FC29B-1FF1-47DB-8289-78FF04CA3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5891" y="3285910"/>
            <a:ext cx="3820160" cy="3150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4DE9208-F103-438C-98CE-DC67BD34151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1- Vẻ đẹp quê hương - Tiế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2DCC78-2A08-4406-8CE3-FDC103028E18}:32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2CCB7-07B3-4D2E-9CF9-84CE2E11420A}:3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6F21EB-603E-4FAD-89BA-BB52A2F7E9E0}:3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0CD633-5A75-43E0-A4A1-6AE90EF8ECF2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937046-65E7-469A-8B6C-BE670570F9C9}:32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194476-0FB5-4330-8BEE-00F94AB867AB}:3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9B2451-0DFB-44B8-9C16-559EB4F2AEA3}:4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7A2FBD-5DE1-4800-A4F7-D4DD7A5C7FCF}:4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CFBFF5-20A2-47E4-ACE6-F4902DDB611C}:2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FCECCF-C34B-44CF-9665-BC829D14C594}: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CD9C5-07CA-4172-B676-63E24613E5AD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062769-434C-4B31-9ACB-B838FDD0A944}:2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0550DB-E488-49A0-B33A-18B37BB4ACED}:3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88E94A-AEAA-4D63-AA95-CABB75B2CD55}: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BAD8D0-DBB4-4F1D-80C6-A7BECF64B452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0315E-7AA9-4B98-A423-8E4B28AEDB19}:32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224</Words>
  <Application>Microsoft Office PowerPoint</Application>
  <PresentationFormat>Widescreen</PresentationFormat>
  <Paragraphs>29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宋体</vt:lpstr>
      <vt:lpstr>Arial</vt:lpstr>
      <vt:lpstr>Calibri</vt:lpstr>
      <vt:lpstr>Calibri Light</vt:lpstr>
      <vt:lpstr>Cambria</vt:lpstr>
      <vt:lpstr>Chango</vt:lpstr>
      <vt:lpstr>Georgia</vt:lpstr>
      <vt:lpstr>HP001 4 hàng</vt:lpstr>
      <vt:lpstr>iCiel Cadena</vt:lpstr>
      <vt:lpstr>Pattaya</vt:lpstr>
      <vt:lpstr>SVN-Hole Hearted</vt:lpstr>
      <vt:lpstr>Office 主题</vt:lpstr>
      <vt:lpstr>5_Office 主题​​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1- Vẻ đẹp quê hương - Tiết 2</dc:title>
  <dc:creator>tran thao</dc:creator>
  <cp:lastModifiedBy>tramic3al@gmail.com</cp:lastModifiedBy>
  <cp:revision>47</cp:revision>
  <dcterms:created xsi:type="dcterms:W3CDTF">2021-06-16T09:58:58Z</dcterms:created>
  <dcterms:modified xsi:type="dcterms:W3CDTF">2025-02-12T15:28:32Z</dcterms:modified>
</cp:coreProperties>
</file>