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23" r:id="rId2"/>
    <p:sldMasterId id="2147483737" r:id="rId3"/>
    <p:sldMasterId id="2147483749" r:id="rId4"/>
    <p:sldMasterId id="2147483760" r:id="rId5"/>
    <p:sldMasterId id="2147483771" r:id="rId6"/>
    <p:sldMasterId id="2147483782" r:id="rId7"/>
    <p:sldMasterId id="2147483794" r:id="rId8"/>
    <p:sldMasterId id="2147483805" r:id="rId9"/>
    <p:sldMasterId id="2147483816" r:id="rId10"/>
    <p:sldMasterId id="2147483828" r:id="rId11"/>
  </p:sldMasterIdLst>
  <p:notesMasterIdLst>
    <p:notesMasterId r:id="rId36"/>
  </p:notesMasterIdLst>
  <p:sldIdLst>
    <p:sldId id="564" r:id="rId12"/>
    <p:sldId id="259" r:id="rId13"/>
    <p:sldId id="270" r:id="rId14"/>
    <p:sldId id="543" r:id="rId15"/>
    <p:sldId id="269" r:id="rId16"/>
    <p:sldId id="282" r:id="rId17"/>
    <p:sldId id="562" r:id="rId18"/>
    <p:sldId id="553" r:id="rId19"/>
    <p:sldId id="554" r:id="rId20"/>
    <p:sldId id="555" r:id="rId21"/>
    <p:sldId id="556" r:id="rId22"/>
    <p:sldId id="557" r:id="rId23"/>
    <p:sldId id="558" r:id="rId24"/>
    <p:sldId id="287" r:id="rId25"/>
    <p:sldId id="563" r:id="rId26"/>
    <p:sldId id="539" r:id="rId27"/>
    <p:sldId id="541" r:id="rId28"/>
    <p:sldId id="565" r:id="rId29"/>
    <p:sldId id="566" r:id="rId30"/>
    <p:sldId id="567" r:id="rId31"/>
    <p:sldId id="560" r:id="rId32"/>
    <p:sldId id="550" r:id="rId33"/>
    <p:sldId id="561" r:id="rId34"/>
    <p:sldId id="276"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7" d="100"/>
          <a:sy n="67" d="100"/>
        </p:scale>
        <p:origin x="5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DA2B3-5EA9-48B3-94E8-B28EABF63FFF}"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7C6A3-D610-4421-BCD6-25730643A29F}" type="slidenum">
              <a:rPr lang="en-US" smtClean="0"/>
              <a:t>‹#›</a:t>
            </a:fld>
            <a:endParaRPr lang="en-US"/>
          </a:p>
        </p:txBody>
      </p:sp>
    </p:spTree>
    <p:extLst>
      <p:ext uri="{BB962C8B-B14F-4D97-AF65-F5344CB8AC3E}">
        <p14:creationId xmlns:p14="http://schemas.microsoft.com/office/powerpoint/2010/main" val="1118542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07C6A3-D610-4421-BCD6-25730643A29F}" type="slidenum">
              <a:rPr lang="en-US" smtClean="0"/>
              <a:t>1</a:t>
            </a:fld>
            <a:endParaRPr lang="en-US"/>
          </a:p>
        </p:txBody>
      </p:sp>
    </p:spTree>
    <p:extLst>
      <p:ext uri="{BB962C8B-B14F-4D97-AF65-F5344CB8AC3E}">
        <p14:creationId xmlns:p14="http://schemas.microsoft.com/office/powerpoint/2010/main" val="195184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48846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755909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48846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a:t>
            </a:r>
            <a:r>
              <a:rPr lang="en-US" dirty="0" err="1">
                <a:sym typeface="+mn-ea"/>
              </a:rPr>
              <a:t>Zalo</a:t>
            </a:r>
            <a:r>
              <a:rPr lang="en-US" dirty="0">
                <a:sym typeface="+mn-ea"/>
              </a:rPr>
              <a:t> 0972115126</a:t>
            </a:r>
            <a:endParaRPr lang="en-US" dirty="0"/>
          </a:p>
        </p:txBody>
      </p:sp>
      <p:sp>
        <p:nvSpPr>
          <p:cNvPr id="4" name="Slide Number Placeholder 3"/>
          <p:cNvSpPr>
            <a:spLocks noGrp="1"/>
          </p:cNvSpPr>
          <p:nvPr>
            <p:ph type="sldNum" sz="quarter" idx="5"/>
          </p:nvPr>
        </p:nvSpPr>
        <p:spPr/>
        <p:txBody>
          <a:bodyPr/>
          <a:lstStyle/>
          <a:p>
            <a:fld id="{3E07C6A3-D610-4421-BCD6-25730643A29F}" type="slidenum">
              <a:rPr lang="en-US" smtClean="0"/>
              <a:t>17</a:t>
            </a:fld>
            <a:endParaRPr lang="en-US"/>
          </a:p>
        </p:txBody>
      </p:sp>
    </p:spTree>
    <p:extLst>
      <p:ext uri="{BB962C8B-B14F-4D97-AF65-F5344CB8AC3E}">
        <p14:creationId xmlns:p14="http://schemas.microsoft.com/office/powerpoint/2010/main" val="37762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884476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99303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17357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52425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30869316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8040251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2964134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641189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5379678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1790132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747916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6861737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49717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8595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340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36847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2737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0293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5315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4310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858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9422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1809562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82574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109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454740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90680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523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6249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813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617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492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43694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60603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612261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62661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611441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155996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1"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41039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632139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430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115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955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184848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95014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069968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566231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743641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230647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1"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96786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282643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32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71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520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841393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6037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985328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519859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739007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617492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02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786676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766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27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661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400634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84718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366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439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870227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55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635317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465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竖排标题和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297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7402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227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03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98670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23328062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472042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4013929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790521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386466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1"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5128795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992966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914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464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9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89361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20320769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6544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592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180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4263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696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竖排标题和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86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15089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690096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25115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7527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49883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2319929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519359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038772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7520832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527036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783622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2/10/2025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12212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6420386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2/10/2025</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311476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6.jp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4.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8.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4.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9.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7936356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2/10/2025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315433912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4541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2025/2/10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81871798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55538036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61077796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E278084F-D838-496F-B868-741157C79164}"/>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92249861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94722128-C36E-4C69-8D52-2584205648E6}"/>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28866798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id="{074640F8-6568-4BFB-B968-008492707786}"/>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65730842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9Slide.vn - 2019">
            <a:extLst>
              <a:ext uri="{FF2B5EF4-FFF2-40B4-BE49-F238E27FC236}">
                <a16:creationId xmlns:a16="http://schemas.microsoft.com/office/drawing/2014/main" id="{0EEBE310-943D-47F0-96BE-9AF7B695AD29}"/>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2536712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DF05310D-3511-4DFF-AE9D-B06FA3398BAD}"/>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2463215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98.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9.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9.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9.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9.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87.xml"/><Relationship Id="rId1" Type="http://schemas.openxmlformats.org/officeDocument/2006/relationships/tags" Target="../tags/tag19.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7.png"/><Relationship Id="rId2" Type="http://schemas.openxmlformats.org/officeDocument/2006/relationships/slideLayout" Target="../slideLayouts/slideLayout87.xml"/><Relationship Id="rId1" Type="http://schemas.openxmlformats.org/officeDocument/2006/relationships/tags" Target="../tags/tag20.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2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2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3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1.xml"/><Relationship Id="rId1" Type="http://schemas.openxmlformats.org/officeDocument/2006/relationships/tags" Target="../tags/tag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5.png"/><Relationship Id="rId5" Type="http://schemas.openxmlformats.org/officeDocument/2006/relationships/image" Target="../media/image34.emf"/><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2.xml"/><Relationship Id="rId1" Type="http://schemas.openxmlformats.org/officeDocument/2006/relationships/tags" Target="../tags/tag2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9.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9.xml"/><Relationship Id="rId1" Type="http://schemas.openxmlformats.org/officeDocument/2006/relationships/tags" Target="../tags/tag2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2.xml"/><Relationship Id="rId1" Type="http://schemas.openxmlformats.org/officeDocument/2006/relationships/tags" Target="../tags/tag29.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31.xml"/><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tags" Target="../tags/tag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slideLayout" Target="../slideLayouts/slideLayout87.xml"/><Relationship Id="rId1" Type="http://schemas.openxmlformats.org/officeDocument/2006/relationships/tags" Target="../tags/tag10.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9.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9.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4C98BC8A-613F-E8FC-0619-8E555866C087}"/>
              </a:ext>
            </a:extLst>
          </p:cNvPr>
          <p:cNvSpPr/>
          <p:nvPr/>
        </p:nvSpPr>
        <p:spPr>
          <a:xfrm>
            <a:off x="1297455" y="313159"/>
            <a:ext cx="9564267" cy="5792366"/>
          </a:xfrm>
          <a:custGeom>
            <a:avLst/>
            <a:gdLst>
              <a:gd name="connsiteX0" fmla="*/ 0 w 9564267"/>
              <a:gd name="connsiteY0" fmla="*/ 579813 h 5792366"/>
              <a:gd name="connsiteX1" fmla="*/ 409821 w 9564267"/>
              <a:gd name="connsiteY1" fmla="*/ 0 h 5792366"/>
              <a:gd name="connsiteX2" fmla="*/ 9154444 w 9564267"/>
              <a:gd name="connsiteY2" fmla="*/ 0 h 5792366"/>
              <a:gd name="connsiteX3" fmla="*/ 9564267 w 9564267"/>
              <a:gd name="connsiteY3" fmla="*/ 579813 h 5792366"/>
              <a:gd name="connsiteX4" fmla="*/ 9564267 w 9564267"/>
              <a:gd name="connsiteY4" fmla="*/ 5212548 h 5792366"/>
              <a:gd name="connsiteX5" fmla="*/ 9154444 w 9564267"/>
              <a:gd name="connsiteY5" fmla="*/ 5792366 h 5792366"/>
              <a:gd name="connsiteX6" fmla="*/ 409821 w 9564267"/>
              <a:gd name="connsiteY6" fmla="*/ 5792366 h 5792366"/>
              <a:gd name="connsiteX7" fmla="*/ 0 w 9564267"/>
              <a:gd name="connsiteY7" fmla="*/ 5212548 h 5792366"/>
              <a:gd name="connsiteX8" fmla="*/ 0 w 9564267"/>
              <a:gd name="connsiteY8" fmla="*/ 579813 h 5792366"/>
              <a:gd name="connsiteX0" fmla="*/ 0 w 9564267"/>
              <a:gd name="connsiteY0" fmla="*/ 579813 h 5792366"/>
              <a:gd name="connsiteX1" fmla="*/ 409821 w 9564267"/>
              <a:gd name="connsiteY1" fmla="*/ 0 h 5792366"/>
              <a:gd name="connsiteX2" fmla="*/ 9154444 w 9564267"/>
              <a:gd name="connsiteY2" fmla="*/ 0 h 5792366"/>
              <a:gd name="connsiteX3" fmla="*/ 9564267 w 9564267"/>
              <a:gd name="connsiteY3" fmla="*/ 579813 h 5792366"/>
              <a:gd name="connsiteX4" fmla="*/ 9564267 w 9564267"/>
              <a:gd name="connsiteY4" fmla="*/ 5212548 h 5792366"/>
              <a:gd name="connsiteX5" fmla="*/ 9154444 w 9564267"/>
              <a:gd name="connsiteY5" fmla="*/ 5792366 h 5792366"/>
              <a:gd name="connsiteX6" fmla="*/ 409821 w 9564267"/>
              <a:gd name="connsiteY6" fmla="*/ 5792366 h 5792366"/>
              <a:gd name="connsiteX7" fmla="*/ 0 w 9564267"/>
              <a:gd name="connsiteY7" fmla="*/ 5212548 h 5792366"/>
              <a:gd name="connsiteX8" fmla="*/ 0 w 9564267"/>
              <a:gd name="connsiteY8" fmla="*/ 579813 h 5792366"/>
              <a:gd name="connsiteX0" fmla="*/ 0 w 9564267"/>
              <a:gd name="connsiteY0" fmla="*/ 579813 h 5792366"/>
              <a:gd name="connsiteX1" fmla="*/ 409821 w 9564267"/>
              <a:gd name="connsiteY1" fmla="*/ 0 h 5792366"/>
              <a:gd name="connsiteX2" fmla="*/ 9154444 w 9564267"/>
              <a:gd name="connsiteY2" fmla="*/ 0 h 5792366"/>
              <a:gd name="connsiteX3" fmla="*/ 9564267 w 9564267"/>
              <a:gd name="connsiteY3" fmla="*/ 579813 h 5792366"/>
              <a:gd name="connsiteX4" fmla="*/ 9564267 w 9564267"/>
              <a:gd name="connsiteY4" fmla="*/ 5212548 h 5792366"/>
              <a:gd name="connsiteX5" fmla="*/ 9154444 w 9564267"/>
              <a:gd name="connsiteY5" fmla="*/ 5792366 h 5792366"/>
              <a:gd name="connsiteX6" fmla="*/ 409821 w 9564267"/>
              <a:gd name="connsiteY6" fmla="*/ 5792366 h 5792366"/>
              <a:gd name="connsiteX7" fmla="*/ 0 w 9564267"/>
              <a:gd name="connsiteY7" fmla="*/ 5212548 h 5792366"/>
              <a:gd name="connsiteX8" fmla="*/ 0 w 9564267"/>
              <a:gd name="connsiteY8" fmla="*/ 579813 h 5792366"/>
              <a:gd name="connsiteX0" fmla="*/ 0 w 9564267"/>
              <a:gd name="connsiteY0" fmla="*/ 579813 h 5792366"/>
              <a:gd name="connsiteX1" fmla="*/ 409821 w 9564267"/>
              <a:gd name="connsiteY1" fmla="*/ 0 h 5792366"/>
              <a:gd name="connsiteX2" fmla="*/ 9154444 w 9564267"/>
              <a:gd name="connsiteY2" fmla="*/ 0 h 5792366"/>
              <a:gd name="connsiteX3" fmla="*/ 9564267 w 9564267"/>
              <a:gd name="connsiteY3" fmla="*/ 579813 h 5792366"/>
              <a:gd name="connsiteX4" fmla="*/ 9564267 w 9564267"/>
              <a:gd name="connsiteY4" fmla="*/ 5212548 h 5792366"/>
              <a:gd name="connsiteX5" fmla="*/ 9154444 w 9564267"/>
              <a:gd name="connsiteY5" fmla="*/ 5792366 h 5792366"/>
              <a:gd name="connsiteX6" fmla="*/ 409821 w 9564267"/>
              <a:gd name="connsiteY6" fmla="*/ 5792366 h 5792366"/>
              <a:gd name="connsiteX7" fmla="*/ 0 w 9564267"/>
              <a:gd name="connsiteY7" fmla="*/ 5212548 h 5792366"/>
              <a:gd name="connsiteX8" fmla="*/ 0 w 9564267"/>
              <a:gd name="connsiteY8" fmla="*/ 579813 h 5792366"/>
              <a:gd name="connsiteX0" fmla="*/ 0 w 9564267"/>
              <a:gd name="connsiteY0" fmla="*/ 579813 h 5792366"/>
              <a:gd name="connsiteX1" fmla="*/ 409821 w 9564267"/>
              <a:gd name="connsiteY1" fmla="*/ 0 h 5792366"/>
              <a:gd name="connsiteX2" fmla="*/ 9154444 w 9564267"/>
              <a:gd name="connsiteY2" fmla="*/ 0 h 5792366"/>
              <a:gd name="connsiteX3" fmla="*/ 9564267 w 9564267"/>
              <a:gd name="connsiteY3" fmla="*/ 579813 h 5792366"/>
              <a:gd name="connsiteX4" fmla="*/ 9564267 w 9564267"/>
              <a:gd name="connsiteY4" fmla="*/ 5212548 h 5792366"/>
              <a:gd name="connsiteX5" fmla="*/ 9154444 w 9564267"/>
              <a:gd name="connsiteY5" fmla="*/ 5792366 h 5792366"/>
              <a:gd name="connsiteX6" fmla="*/ 409821 w 9564267"/>
              <a:gd name="connsiteY6" fmla="*/ 5792366 h 5792366"/>
              <a:gd name="connsiteX7" fmla="*/ 0 w 9564267"/>
              <a:gd name="connsiteY7" fmla="*/ 5212548 h 5792366"/>
              <a:gd name="connsiteX8" fmla="*/ 0 w 9564267"/>
              <a:gd name="connsiteY8" fmla="*/ 579813 h 579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4267" h="5792366" fill="none" extrusionOk="0">
                <a:moveTo>
                  <a:pt x="0" y="579813"/>
                </a:moveTo>
                <a:cubicBezTo>
                  <a:pt x="10495" y="383822"/>
                  <a:pt x="263713" y="-75999"/>
                  <a:pt x="409821" y="0"/>
                </a:cubicBezTo>
                <a:cubicBezTo>
                  <a:pt x="4067016" y="256898"/>
                  <a:pt x="7345976" y="-736586"/>
                  <a:pt x="9154444" y="0"/>
                </a:cubicBezTo>
                <a:cubicBezTo>
                  <a:pt x="9260854" y="-24063"/>
                  <a:pt x="9669762" y="152036"/>
                  <a:pt x="9564267" y="579813"/>
                </a:cubicBezTo>
                <a:cubicBezTo>
                  <a:pt x="9903457" y="2379943"/>
                  <a:pt x="9827643" y="3440221"/>
                  <a:pt x="9564267" y="5212548"/>
                </a:cubicBezTo>
                <a:cubicBezTo>
                  <a:pt x="9475071" y="5650172"/>
                  <a:pt x="9478374" y="5787990"/>
                  <a:pt x="9154444" y="5792366"/>
                </a:cubicBezTo>
                <a:cubicBezTo>
                  <a:pt x="7432517" y="5660919"/>
                  <a:pt x="3820553" y="5641552"/>
                  <a:pt x="409821" y="5792366"/>
                </a:cubicBezTo>
                <a:cubicBezTo>
                  <a:pt x="166759" y="5657864"/>
                  <a:pt x="1389" y="5612596"/>
                  <a:pt x="0" y="5212548"/>
                </a:cubicBezTo>
                <a:cubicBezTo>
                  <a:pt x="-390391" y="2927212"/>
                  <a:pt x="431989" y="1895499"/>
                  <a:pt x="0" y="579813"/>
                </a:cubicBezTo>
                <a:close/>
              </a:path>
              <a:path w="9564267" h="5792366" stroke="0" extrusionOk="0">
                <a:moveTo>
                  <a:pt x="0" y="579813"/>
                </a:moveTo>
                <a:cubicBezTo>
                  <a:pt x="-72611" y="285784"/>
                  <a:pt x="242696" y="-90128"/>
                  <a:pt x="409821" y="0"/>
                </a:cubicBezTo>
                <a:cubicBezTo>
                  <a:pt x="3276760" y="-1107370"/>
                  <a:pt x="4508239" y="912217"/>
                  <a:pt x="9154444" y="0"/>
                </a:cubicBezTo>
                <a:cubicBezTo>
                  <a:pt x="9266668" y="-17528"/>
                  <a:pt x="9555807" y="413580"/>
                  <a:pt x="9564267" y="579813"/>
                </a:cubicBezTo>
                <a:cubicBezTo>
                  <a:pt x="10095854" y="2023941"/>
                  <a:pt x="9968389" y="3790092"/>
                  <a:pt x="9564267" y="5212548"/>
                </a:cubicBezTo>
                <a:cubicBezTo>
                  <a:pt x="9622333" y="5597255"/>
                  <a:pt x="9298505" y="5770649"/>
                  <a:pt x="9154444" y="5792366"/>
                </a:cubicBezTo>
                <a:cubicBezTo>
                  <a:pt x="5385810" y="5733515"/>
                  <a:pt x="1372336" y="5918133"/>
                  <a:pt x="409821" y="5792366"/>
                </a:cubicBezTo>
                <a:cubicBezTo>
                  <a:pt x="214341" y="5645999"/>
                  <a:pt x="-45041" y="5391109"/>
                  <a:pt x="0" y="5212548"/>
                </a:cubicBezTo>
                <a:cubicBezTo>
                  <a:pt x="-498565" y="3875184"/>
                  <a:pt x="-575427" y="2378487"/>
                  <a:pt x="0" y="579813"/>
                </a:cubicBezTo>
                <a:close/>
              </a:path>
              <a:path w="9564267" h="5792366" fill="none" stroke="0" extrusionOk="0">
                <a:moveTo>
                  <a:pt x="0" y="579813"/>
                </a:moveTo>
                <a:cubicBezTo>
                  <a:pt x="-55184" y="181907"/>
                  <a:pt x="185586" y="-14283"/>
                  <a:pt x="409821" y="0"/>
                </a:cubicBezTo>
                <a:cubicBezTo>
                  <a:pt x="3097627" y="510541"/>
                  <a:pt x="6965513" y="376733"/>
                  <a:pt x="9154444" y="0"/>
                </a:cubicBezTo>
                <a:cubicBezTo>
                  <a:pt x="9405864" y="38752"/>
                  <a:pt x="9691574" y="232946"/>
                  <a:pt x="9564267" y="579813"/>
                </a:cubicBezTo>
                <a:cubicBezTo>
                  <a:pt x="9632427" y="2863195"/>
                  <a:pt x="9926739" y="3421979"/>
                  <a:pt x="9564267" y="5212548"/>
                </a:cubicBezTo>
                <a:cubicBezTo>
                  <a:pt x="9564356" y="5640392"/>
                  <a:pt x="9426941" y="5695950"/>
                  <a:pt x="9154444" y="5792366"/>
                </a:cubicBezTo>
                <a:cubicBezTo>
                  <a:pt x="5984053" y="5853319"/>
                  <a:pt x="4687091" y="6236056"/>
                  <a:pt x="409821" y="5792366"/>
                </a:cubicBezTo>
                <a:cubicBezTo>
                  <a:pt x="177374" y="5735847"/>
                  <a:pt x="94961" y="5593869"/>
                  <a:pt x="0" y="5212548"/>
                </a:cubicBezTo>
                <a:cubicBezTo>
                  <a:pt x="145878" y="3709275"/>
                  <a:pt x="-230370" y="2364560"/>
                  <a:pt x="0" y="579813"/>
                </a:cubicBezTo>
                <a:close/>
              </a:path>
              <a:path w="9564267" h="5792366" fill="none" stroke="0" extrusionOk="0">
                <a:moveTo>
                  <a:pt x="0" y="579813"/>
                </a:moveTo>
                <a:cubicBezTo>
                  <a:pt x="-33652" y="302469"/>
                  <a:pt x="240203" y="11086"/>
                  <a:pt x="409821" y="0"/>
                </a:cubicBezTo>
                <a:cubicBezTo>
                  <a:pt x="2869155" y="360518"/>
                  <a:pt x="7624517" y="-747998"/>
                  <a:pt x="9154444" y="0"/>
                </a:cubicBezTo>
                <a:cubicBezTo>
                  <a:pt x="9309189" y="-73224"/>
                  <a:pt x="9653121" y="338628"/>
                  <a:pt x="9564267" y="579813"/>
                </a:cubicBezTo>
                <a:cubicBezTo>
                  <a:pt x="9559219" y="2792930"/>
                  <a:pt x="9914240" y="3309356"/>
                  <a:pt x="9564267" y="5212548"/>
                </a:cubicBezTo>
                <a:cubicBezTo>
                  <a:pt x="9511081" y="5521376"/>
                  <a:pt x="9398557" y="5785034"/>
                  <a:pt x="9154444" y="5792366"/>
                </a:cubicBezTo>
                <a:cubicBezTo>
                  <a:pt x="7135432" y="5564133"/>
                  <a:pt x="4998920" y="5600728"/>
                  <a:pt x="409821" y="5792366"/>
                </a:cubicBezTo>
                <a:cubicBezTo>
                  <a:pt x="200858" y="5734324"/>
                  <a:pt x="-6397" y="5528013"/>
                  <a:pt x="0" y="5212548"/>
                </a:cubicBezTo>
                <a:cubicBezTo>
                  <a:pt x="-28469" y="3882574"/>
                  <a:pt x="271607" y="2126667"/>
                  <a:pt x="0" y="579813"/>
                </a:cubicBezTo>
                <a:close/>
              </a:path>
              <a:path w="9564267" h="5792366" fill="none" stroke="0" extrusionOk="0">
                <a:moveTo>
                  <a:pt x="0" y="579813"/>
                </a:moveTo>
                <a:cubicBezTo>
                  <a:pt x="-1961" y="330574"/>
                  <a:pt x="284431" y="-37532"/>
                  <a:pt x="409821" y="0"/>
                </a:cubicBezTo>
                <a:cubicBezTo>
                  <a:pt x="3612504" y="820586"/>
                  <a:pt x="7715175" y="-792363"/>
                  <a:pt x="9154444" y="0"/>
                </a:cubicBezTo>
                <a:cubicBezTo>
                  <a:pt x="9201892" y="-19290"/>
                  <a:pt x="9667933" y="163313"/>
                  <a:pt x="9564267" y="579813"/>
                </a:cubicBezTo>
                <a:cubicBezTo>
                  <a:pt x="9576204" y="2532965"/>
                  <a:pt x="9919355" y="3279507"/>
                  <a:pt x="9564267" y="5212548"/>
                </a:cubicBezTo>
                <a:cubicBezTo>
                  <a:pt x="9503516" y="5642822"/>
                  <a:pt x="9426564" y="5759121"/>
                  <a:pt x="9154444" y="5792366"/>
                </a:cubicBezTo>
                <a:cubicBezTo>
                  <a:pt x="7497239" y="5392277"/>
                  <a:pt x="4448540" y="5345136"/>
                  <a:pt x="409821" y="5792366"/>
                </a:cubicBezTo>
                <a:cubicBezTo>
                  <a:pt x="137857" y="5667791"/>
                  <a:pt x="41177" y="5608384"/>
                  <a:pt x="0" y="5212548"/>
                </a:cubicBezTo>
                <a:cubicBezTo>
                  <a:pt x="-224805" y="3314201"/>
                  <a:pt x="289956" y="1768684"/>
                  <a:pt x="0" y="579813"/>
                </a:cubicBezTo>
                <a:close/>
              </a:path>
              <a:path w="9564267" h="5792366" fill="none" stroke="0" extrusionOk="0">
                <a:moveTo>
                  <a:pt x="0" y="579813"/>
                </a:moveTo>
                <a:cubicBezTo>
                  <a:pt x="7917" y="357868"/>
                  <a:pt x="268078" y="-66050"/>
                  <a:pt x="409821" y="0"/>
                </a:cubicBezTo>
                <a:cubicBezTo>
                  <a:pt x="3970993" y="355492"/>
                  <a:pt x="7381619" y="-688086"/>
                  <a:pt x="9154444" y="0"/>
                </a:cubicBezTo>
                <a:cubicBezTo>
                  <a:pt x="9217218" y="-14105"/>
                  <a:pt x="9690109" y="196717"/>
                  <a:pt x="9564267" y="579813"/>
                </a:cubicBezTo>
                <a:cubicBezTo>
                  <a:pt x="9740601" y="2475642"/>
                  <a:pt x="9813638" y="3415277"/>
                  <a:pt x="9564267" y="5212548"/>
                </a:cubicBezTo>
                <a:cubicBezTo>
                  <a:pt x="9478145" y="5655116"/>
                  <a:pt x="9458468" y="5774393"/>
                  <a:pt x="9154444" y="5792366"/>
                </a:cubicBezTo>
                <a:cubicBezTo>
                  <a:pt x="7234588" y="5563654"/>
                  <a:pt x="4344853" y="5304758"/>
                  <a:pt x="409821" y="5792366"/>
                </a:cubicBezTo>
                <a:cubicBezTo>
                  <a:pt x="166155" y="5672486"/>
                  <a:pt x="36237" y="5599146"/>
                  <a:pt x="0" y="5212548"/>
                </a:cubicBezTo>
                <a:cubicBezTo>
                  <a:pt x="-489794" y="3148919"/>
                  <a:pt x="541246" y="1929860"/>
                  <a:pt x="0" y="57981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4267" h="4846670" fill="none" extrusionOk="0">
                        <a:moveTo>
                          <a:pt x="0" y="485150"/>
                        </a:moveTo>
                        <a:cubicBezTo>
                          <a:pt x="8255" y="302430"/>
                          <a:pt x="259675" y="-61103"/>
                          <a:pt x="409821" y="0"/>
                        </a:cubicBezTo>
                        <a:cubicBezTo>
                          <a:pt x="4014800" y="214273"/>
                          <a:pt x="7267472" y="-517541"/>
                          <a:pt x="9154444" y="0"/>
                        </a:cubicBezTo>
                        <a:cubicBezTo>
                          <a:pt x="9294055" y="-15500"/>
                          <a:pt x="9662082" y="132448"/>
                          <a:pt x="9564267" y="485150"/>
                        </a:cubicBezTo>
                        <a:cubicBezTo>
                          <a:pt x="9743206" y="2055446"/>
                          <a:pt x="9798329" y="2850257"/>
                          <a:pt x="9564267" y="4361517"/>
                        </a:cubicBezTo>
                        <a:cubicBezTo>
                          <a:pt x="9491448" y="4713136"/>
                          <a:pt x="9471420" y="4843218"/>
                          <a:pt x="9154444" y="4846670"/>
                        </a:cubicBezTo>
                        <a:cubicBezTo>
                          <a:pt x="7238823" y="4724224"/>
                          <a:pt x="4255503" y="4756993"/>
                          <a:pt x="409821" y="4846670"/>
                        </a:cubicBezTo>
                        <a:cubicBezTo>
                          <a:pt x="170519" y="4754237"/>
                          <a:pt x="1045" y="4682559"/>
                          <a:pt x="0" y="4361517"/>
                        </a:cubicBezTo>
                        <a:cubicBezTo>
                          <a:pt x="-333542" y="2550921"/>
                          <a:pt x="367064" y="1610497"/>
                          <a:pt x="0" y="485150"/>
                        </a:cubicBezTo>
                        <a:close/>
                      </a:path>
                      <a:path w="9564267" h="4846670" stroke="0" extrusionOk="0">
                        <a:moveTo>
                          <a:pt x="0" y="485150"/>
                        </a:moveTo>
                        <a:cubicBezTo>
                          <a:pt x="-53202" y="225797"/>
                          <a:pt x="232671" y="-55447"/>
                          <a:pt x="409821" y="0"/>
                        </a:cubicBezTo>
                        <a:cubicBezTo>
                          <a:pt x="3259224" y="-811342"/>
                          <a:pt x="4581521" y="674702"/>
                          <a:pt x="9154444" y="0"/>
                        </a:cubicBezTo>
                        <a:cubicBezTo>
                          <a:pt x="9300576" y="-9043"/>
                          <a:pt x="9562913" y="317130"/>
                          <a:pt x="9564267" y="485150"/>
                        </a:cubicBezTo>
                        <a:cubicBezTo>
                          <a:pt x="9955862" y="1658781"/>
                          <a:pt x="9927914" y="3111134"/>
                          <a:pt x="9564267" y="4361517"/>
                        </a:cubicBezTo>
                        <a:cubicBezTo>
                          <a:pt x="9599614" y="4677415"/>
                          <a:pt x="9332923" y="4834356"/>
                          <a:pt x="9154444" y="4846670"/>
                        </a:cubicBezTo>
                        <a:cubicBezTo>
                          <a:pt x="5523968" y="4786413"/>
                          <a:pt x="1371253" y="4929142"/>
                          <a:pt x="409821" y="4846670"/>
                        </a:cubicBezTo>
                        <a:cubicBezTo>
                          <a:pt x="212680" y="4726366"/>
                          <a:pt x="-40750" y="4518897"/>
                          <a:pt x="0" y="4361517"/>
                        </a:cubicBezTo>
                        <a:cubicBezTo>
                          <a:pt x="-347658" y="3078095"/>
                          <a:pt x="-411255" y="2015336"/>
                          <a:pt x="0" y="485150"/>
                        </a:cubicBezTo>
                        <a:close/>
                      </a:path>
                      <a:path w="9564267" h="4846670" fill="none" stroke="0" extrusionOk="0">
                        <a:moveTo>
                          <a:pt x="0" y="485150"/>
                        </a:moveTo>
                        <a:cubicBezTo>
                          <a:pt x="-32973" y="171850"/>
                          <a:pt x="199878" y="-11720"/>
                          <a:pt x="409821" y="0"/>
                        </a:cubicBezTo>
                        <a:cubicBezTo>
                          <a:pt x="3036589" y="449248"/>
                          <a:pt x="7066292" y="165850"/>
                          <a:pt x="9154444" y="0"/>
                        </a:cubicBezTo>
                        <a:cubicBezTo>
                          <a:pt x="9378014" y="20228"/>
                          <a:pt x="9630657" y="211822"/>
                          <a:pt x="9564267" y="485150"/>
                        </a:cubicBezTo>
                        <a:cubicBezTo>
                          <a:pt x="9578054" y="2354787"/>
                          <a:pt x="9828634" y="2811471"/>
                          <a:pt x="9564267" y="4361517"/>
                        </a:cubicBezTo>
                        <a:cubicBezTo>
                          <a:pt x="9554120" y="4706725"/>
                          <a:pt x="9419679" y="4774227"/>
                          <a:pt x="9154444" y="4846670"/>
                        </a:cubicBezTo>
                        <a:cubicBezTo>
                          <a:pt x="6182156" y="4779572"/>
                          <a:pt x="4712796" y="5105217"/>
                          <a:pt x="409821" y="4846670"/>
                        </a:cubicBezTo>
                        <a:cubicBezTo>
                          <a:pt x="173680" y="4793066"/>
                          <a:pt x="74751" y="4672362"/>
                          <a:pt x="0" y="4361517"/>
                        </a:cubicBezTo>
                        <a:cubicBezTo>
                          <a:pt x="-9288" y="3023386"/>
                          <a:pt x="-180990" y="1943219"/>
                          <a:pt x="0" y="485150"/>
                        </a:cubicBezTo>
                        <a:close/>
                      </a:path>
                      <a:path w="9564267" h="4846670" fill="none" stroke="0" extrusionOk="0">
                        <a:moveTo>
                          <a:pt x="0" y="485150"/>
                        </a:moveTo>
                        <a:cubicBezTo>
                          <a:pt x="-14568" y="234294"/>
                          <a:pt x="244007" y="-2835"/>
                          <a:pt x="409821" y="0"/>
                        </a:cubicBezTo>
                        <a:cubicBezTo>
                          <a:pt x="2937328" y="321167"/>
                          <a:pt x="7399174" y="-448274"/>
                          <a:pt x="9154444" y="0"/>
                        </a:cubicBezTo>
                        <a:cubicBezTo>
                          <a:pt x="9304987" y="-48914"/>
                          <a:pt x="9641214" y="243421"/>
                          <a:pt x="9564267" y="485150"/>
                        </a:cubicBezTo>
                        <a:cubicBezTo>
                          <a:pt x="9564744" y="2280468"/>
                          <a:pt x="9846818" y="2770623"/>
                          <a:pt x="9564267" y="4361517"/>
                        </a:cubicBezTo>
                        <a:cubicBezTo>
                          <a:pt x="9521303" y="4657111"/>
                          <a:pt x="9404490" y="4839133"/>
                          <a:pt x="9154444" y="4846670"/>
                        </a:cubicBezTo>
                        <a:cubicBezTo>
                          <a:pt x="6987276" y="4424244"/>
                          <a:pt x="4686199" y="4552379"/>
                          <a:pt x="409821" y="4846670"/>
                        </a:cubicBezTo>
                        <a:cubicBezTo>
                          <a:pt x="171637" y="4776590"/>
                          <a:pt x="18995" y="4650260"/>
                          <a:pt x="0" y="4361517"/>
                        </a:cubicBezTo>
                        <a:cubicBezTo>
                          <a:pt x="-190107" y="3073010"/>
                          <a:pt x="197980" y="1765857"/>
                          <a:pt x="0" y="485150"/>
                        </a:cubicBezTo>
                        <a:close/>
                      </a:path>
                      <a:path w="9564267" h="4846670" fill="none" stroke="0" extrusionOk="0">
                        <a:moveTo>
                          <a:pt x="0" y="485150"/>
                        </a:moveTo>
                        <a:cubicBezTo>
                          <a:pt x="3987" y="259169"/>
                          <a:pt x="258006" y="-30678"/>
                          <a:pt x="409821" y="0"/>
                        </a:cubicBezTo>
                        <a:cubicBezTo>
                          <a:pt x="3600034" y="513938"/>
                          <a:pt x="7483170" y="-575268"/>
                          <a:pt x="9154444" y="0"/>
                        </a:cubicBezTo>
                        <a:cubicBezTo>
                          <a:pt x="9268883" y="-8960"/>
                          <a:pt x="9651004" y="165571"/>
                          <a:pt x="9564267" y="485150"/>
                        </a:cubicBezTo>
                        <a:cubicBezTo>
                          <a:pt x="9630993" y="2209457"/>
                          <a:pt x="9853106" y="2855646"/>
                          <a:pt x="9564267" y="4361517"/>
                        </a:cubicBezTo>
                        <a:cubicBezTo>
                          <a:pt x="9494906" y="4718708"/>
                          <a:pt x="9434648" y="4825606"/>
                          <a:pt x="9154444" y="4846670"/>
                        </a:cubicBezTo>
                        <a:cubicBezTo>
                          <a:pt x="7043336" y="4649809"/>
                          <a:pt x="4350510" y="4525331"/>
                          <a:pt x="409821" y="4846670"/>
                        </a:cubicBezTo>
                        <a:cubicBezTo>
                          <a:pt x="167643" y="4753838"/>
                          <a:pt x="19863" y="4676691"/>
                          <a:pt x="0" y="4361517"/>
                        </a:cubicBezTo>
                        <a:cubicBezTo>
                          <a:pt x="-337541" y="2748068"/>
                          <a:pt x="409545" y="1676584"/>
                          <a:pt x="0" y="48515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646F83-5E2D-9793-8C2A-63D2CE86BBEA}"/>
              </a:ext>
            </a:extLst>
          </p:cNvPr>
          <p:cNvPicPr>
            <a:picLocks noChangeAspect="1"/>
          </p:cNvPicPr>
          <p:nvPr/>
        </p:nvPicPr>
        <p:blipFill>
          <a:blip r:embed="rId5"/>
          <a:stretch>
            <a:fillRect/>
          </a:stretch>
        </p:blipFill>
        <p:spPr>
          <a:xfrm>
            <a:off x="2894013" y="281774"/>
            <a:ext cx="6425741" cy="1518036"/>
          </a:xfrm>
          <a:prstGeom prst="rect">
            <a:avLst/>
          </a:prstGeom>
        </p:spPr>
      </p:pic>
      <p:pic>
        <p:nvPicPr>
          <p:cNvPr id="5" name="Picture 4">
            <a:extLst>
              <a:ext uri="{FF2B5EF4-FFF2-40B4-BE49-F238E27FC236}">
                <a16:creationId xmlns:a16="http://schemas.microsoft.com/office/drawing/2014/main" id="{60C590E2-7911-EBD1-9869-C5E5089DA296}"/>
              </a:ext>
            </a:extLst>
          </p:cNvPr>
          <p:cNvPicPr>
            <a:picLocks noChangeAspect="1"/>
          </p:cNvPicPr>
          <p:nvPr/>
        </p:nvPicPr>
        <p:blipFill>
          <a:blip r:embed="rId6"/>
          <a:stretch>
            <a:fillRect/>
          </a:stretch>
        </p:blipFill>
        <p:spPr>
          <a:xfrm>
            <a:off x="1324155" y="2240177"/>
            <a:ext cx="9565453" cy="2377646"/>
          </a:xfrm>
          <a:prstGeom prst="rect">
            <a:avLst/>
          </a:prstGeom>
        </p:spPr>
      </p:pic>
      <p:pic>
        <p:nvPicPr>
          <p:cNvPr id="7" name="Picture 6">
            <a:extLst>
              <a:ext uri="{FF2B5EF4-FFF2-40B4-BE49-F238E27FC236}">
                <a16:creationId xmlns:a16="http://schemas.microsoft.com/office/drawing/2014/main" id="{5C705A44-34CA-F6FC-CC23-F14BB3AF6E6F}"/>
              </a:ext>
            </a:extLst>
          </p:cNvPr>
          <p:cNvPicPr>
            <a:picLocks noChangeAspect="1"/>
          </p:cNvPicPr>
          <p:nvPr/>
        </p:nvPicPr>
        <p:blipFill>
          <a:blip r:embed="rId7"/>
          <a:stretch>
            <a:fillRect/>
          </a:stretch>
        </p:blipFill>
        <p:spPr>
          <a:xfrm>
            <a:off x="4485206" y="1194157"/>
            <a:ext cx="3243353" cy="1182727"/>
          </a:xfrm>
          <a:prstGeom prst="rect">
            <a:avLst/>
          </a:prstGeom>
        </p:spPr>
      </p:pic>
      <p:sp>
        <p:nvSpPr>
          <p:cNvPr id="8" name="Flowchart: Alternate Process 7">
            <a:extLst>
              <a:ext uri="{FF2B5EF4-FFF2-40B4-BE49-F238E27FC236}">
                <a16:creationId xmlns:a16="http://schemas.microsoft.com/office/drawing/2014/main" id="{D9A27B87-D6BE-EEBC-7108-D4B84455F9FF}"/>
              </a:ext>
            </a:extLst>
          </p:cNvPr>
          <p:cNvSpPr/>
          <p:nvPr/>
        </p:nvSpPr>
        <p:spPr>
          <a:xfrm>
            <a:off x="3981847" y="4730114"/>
            <a:ext cx="4195482" cy="93372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a:solidFill>
                  <a:schemeClr val="tx1"/>
                </a:solidFill>
                <a:latin typeface="HP001 4 hàng" panose="020B0603050302020204" pitchFamily="34" charset="0"/>
              </a:rPr>
              <a:t>Giáo viên: Nguyễn Thị Trà Mi</a:t>
            </a:r>
          </a:p>
          <a:p>
            <a:r>
              <a:rPr lang="en-US" sz="2000">
                <a:solidFill>
                  <a:schemeClr val="tx1"/>
                </a:solidFill>
                <a:latin typeface="HP001 4 hàng" panose="020B0603050302020204" pitchFamily="34" charset="0"/>
              </a:rPr>
              <a:t>Lớp: 2C</a:t>
            </a:r>
          </a:p>
        </p:txBody>
      </p:sp>
    </p:spTree>
    <p:custDataLst>
      <p:tags r:id="rId1"/>
    </p:custDataLst>
    <p:extLst>
      <p:ext uri="{BB962C8B-B14F-4D97-AF65-F5344CB8AC3E}">
        <p14:creationId xmlns:p14="http://schemas.microsoft.com/office/powerpoint/2010/main" val="109698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Vậy Hoa đã làm thế nào để vượt qua sự lo lắng, sợ hãi đó?</a:t>
              </a:r>
              <a:endParaRPr kumimoji="0" lang="zh-CN" altLang="en-US" sz="4000" b="1" i="0" u="none" strike="noStrike" kern="1200" cap="none" spc="0" normalizeH="0" baseline="0" noProof="0" dirty="0">
                <a:ln>
                  <a:noFill/>
                </a:ln>
                <a:solidFill>
                  <a:srgbClr val="99BC3E"/>
                </a:solidFill>
                <a:effectLst/>
                <a:uLnTx/>
                <a:uFillTx/>
                <a:latin typeface="Cambria" panose="02040503050406030204" pitchFamily="18"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515931" cy="2123658"/>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Hoa hít thở sâu để giữ bình tĩnh</a:t>
            </a:r>
            <a:endPar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Tự nhủ: Đừng sợ. Mình nhất định sẽ làm được.</a:t>
            </a:r>
          </a:p>
        </p:txBody>
      </p:sp>
    </p:spTree>
    <p:custDataLst>
      <p:tags r:id="rId1"/>
    </p:custDataLst>
    <p:extLst>
      <p:ext uri="{BB962C8B-B14F-4D97-AF65-F5344CB8AC3E}">
        <p14:creationId xmlns:p14="http://schemas.microsoft.com/office/powerpoint/2010/main" val="4892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27号-布丁体"/>
              <a:cs typeface="+mn-cs"/>
            </a:endParaRPr>
          </a:p>
        </p:txBody>
      </p:sp>
      <p:grpSp>
        <p:nvGrpSpPr>
          <p:cNvPr id="10" name="Group 9">
            <a:extLst>
              <a:ext uri="{FF2B5EF4-FFF2-40B4-BE49-F238E27FC236}">
                <a16:creationId xmlns:a16="http://schemas.microsoft.com/office/drawing/2014/main" id="{A4391F61-FB03-4386-AF58-E10DCCFBAFCF}"/>
              </a:ext>
            </a:extLst>
          </p:cNvPr>
          <p:cNvGrpSpPr/>
          <p:nvPr/>
        </p:nvGrpSpPr>
        <p:grpSpPr>
          <a:xfrm>
            <a:off x="3842535" y="0"/>
            <a:ext cx="4554554" cy="866002"/>
            <a:chOff x="1143000" y="499533"/>
            <a:chExt cx="11834525" cy="1981201"/>
          </a:xfrm>
        </p:grpSpPr>
        <p:sp>
          <p:nvSpPr>
            <p:cNvPr id="12" name="Rectangle: Rounded Corners 11">
              <a:extLst>
                <a:ext uri="{FF2B5EF4-FFF2-40B4-BE49-F238E27FC236}">
                  <a16:creationId xmlns:a16="http://schemas.microsoft.com/office/drawing/2014/main" id="{82AB80A0-60D4-4E44-ADDD-4E4D0D2DFAA4}"/>
                </a:ext>
              </a:extLst>
            </p:cNvPr>
            <p:cNvSpPr/>
            <p:nvPr/>
          </p:nvSpPr>
          <p:spPr>
            <a:xfrm>
              <a:off x="1143000" y="499533"/>
              <a:ext cx="11834525" cy="198120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Regular"/>
                <a:cs typeface="+mn-cs"/>
              </a:endParaRPr>
            </a:p>
          </p:txBody>
        </p:sp>
        <p:sp>
          <p:nvSpPr>
            <p:cNvPr id="13" name="Rectangle: Rounded Corners 12">
              <a:extLst>
                <a:ext uri="{FF2B5EF4-FFF2-40B4-BE49-F238E27FC236}">
                  <a16:creationId xmlns:a16="http://schemas.microsoft.com/office/drawing/2014/main" id="{90374102-BCE1-4616-95D5-3214365858B0}"/>
                </a:ext>
              </a:extLst>
            </p:cNvPr>
            <p:cNvSpPr/>
            <p:nvPr/>
          </p:nvSpPr>
          <p:spPr>
            <a:xfrm>
              <a:off x="1462467" y="665055"/>
              <a:ext cx="11248822"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a:t>
              </a:r>
            </a:p>
          </p:txBody>
        </p:sp>
      </p:grpSp>
      <p:pic>
        <p:nvPicPr>
          <p:cNvPr id="5" name="Picture 4">
            <a:extLst>
              <a:ext uri="{FF2B5EF4-FFF2-40B4-BE49-F238E27FC236}">
                <a16:creationId xmlns:a16="http://schemas.microsoft.com/office/drawing/2014/main" id="{F29713D8-E802-4A9B-B519-C80735830C81}"/>
              </a:ext>
            </a:extLst>
          </p:cNvPr>
          <p:cNvPicPr>
            <a:picLocks noChangeAspect="1"/>
          </p:cNvPicPr>
          <p:nvPr/>
        </p:nvPicPr>
        <p:blipFill>
          <a:blip r:embed="rId3"/>
          <a:stretch>
            <a:fillRect/>
          </a:stretch>
        </p:blipFill>
        <p:spPr>
          <a:xfrm>
            <a:off x="2335177" y="1313754"/>
            <a:ext cx="7096499" cy="5072542"/>
          </a:xfrm>
          <a:prstGeom prst="rect">
            <a:avLst/>
          </a:prstGeom>
        </p:spPr>
      </p:pic>
    </p:spTree>
    <p:custDataLst>
      <p:tags r:id="rId1"/>
    </p:custDataLst>
    <p:extLst>
      <p:ext uri="{BB962C8B-B14F-4D97-AF65-F5344CB8AC3E}">
        <p14:creationId xmlns:p14="http://schemas.microsoft.com/office/powerpoint/2010/main" val="153407265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4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27号-布丁体"/>
              <a:cs typeface="+mn-cs"/>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a:cs typeface="+mn-cs"/>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 nào đã kiềm chế được cảm xúc tiêu cực? kiềm chế bằng cách nào?</a:t>
              </a:r>
              <a:endParaRPr kumimoji="0" lang="zh-CN" altLang="en-US" sz="4000" b="1" i="0" u="none" strike="noStrike" kern="1200" cap="none" spc="0" normalizeH="0" baseline="0" noProof="0" dirty="0">
                <a:ln>
                  <a:noFill/>
                </a:ln>
                <a:solidFill>
                  <a:srgbClr val="99BC3E"/>
                </a:solidFill>
                <a:effectLst/>
                <a:uLnTx/>
                <a:uFillTx/>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2308324"/>
          </a:xfrm>
          <a:prstGeom prst="rect">
            <a:avLst/>
          </a:prstGeom>
          <a:noFill/>
        </p:spPr>
        <p:txBody>
          <a:bodyPr wrap="square" rtlCol="0">
            <a:spAutoFit/>
          </a:bodyPr>
          <a:lstStyle/>
          <a:p>
            <a:pPr lvl="0" algn="ctr"/>
            <a:r>
              <a:rPr lang="vi-VN" sz="3600" dirty="0">
                <a:solidFill>
                  <a:srgbClr val="FF0000"/>
                </a:solidFill>
                <a:latin typeface="Calibri" panose="020F0502020204030204" pitchFamily="34" charset="0"/>
                <a:cs typeface="Calibri" panose="020F0502020204030204" pitchFamily="34" charset="0"/>
              </a:rPr>
              <a:t>Bạn Sơn đã kiềm chế được cảm xúc tiêu cực. Bạn đã  bình tĩnh lại và suy nghĩ ra cách khắc phục là dùng vết loang màu để vẽ bầu trời trong bức tranh của mình</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85301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27号-布丁体"/>
              <a:cs typeface="+mn-cs"/>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a:cs typeface="+mn-cs"/>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Việc kiềm chế cảm xúc tiêu cực đã đem lại điều gì cho bạn?</a:t>
              </a:r>
              <a:endParaRPr kumimoji="0" lang="zh-CN" altLang="en-US" sz="4000" b="1" i="0" u="none" strike="noStrike" kern="1200" cap="none" spc="0" normalizeH="0" baseline="0" noProof="0" dirty="0">
                <a:ln>
                  <a:noFill/>
                </a:ln>
                <a:solidFill>
                  <a:srgbClr val="99BC3E"/>
                </a:solidFill>
                <a:effectLst/>
                <a:uLnTx/>
                <a:uFillTx/>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1754326"/>
          </a:xfrm>
          <a:prstGeom prst="rect">
            <a:avLst/>
          </a:prstGeom>
          <a:noFill/>
        </p:spPr>
        <p:txBody>
          <a:bodyPr wrap="square" rtlCol="0">
            <a:spAutoFit/>
          </a:bodyPr>
          <a:lstStyle/>
          <a:p>
            <a:pPr lvl="0" algn="ctr"/>
            <a:r>
              <a:rPr lang="vi-VN" sz="3600" dirty="0">
                <a:solidFill>
                  <a:srgbClr val="FF0000"/>
                </a:solidFill>
                <a:latin typeface="Calibri" panose="020F0502020204030204" pitchFamily="34" charset="0"/>
                <a:cs typeface="Calibri" panose="020F0502020204030204" pitchFamily="34" charset="0"/>
              </a:rPr>
              <a:t>Việc kiềm chế được cảm xúc lo lắng đã giúp bạn hoàn thành bài vẽ và được cô giáo, các bạn khen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01835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442042" y="2281708"/>
            <a:ext cx="6631320" cy="3785652"/>
          </a:xfrm>
          <a:prstGeom prst="rect">
            <a:avLst/>
          </a:prstGeom>
          <a:noFill/>
        </p:spPr>
        <p:txBody>
          <a:bodyPr wrap="square" rtlCol="0">
            <a:spAutoFit/>
          </a:bodyPr>
          <a:lstStyle/>
          <a:p>
            <a:pPr lvl="0" algn="just"/>
            <a:r>
              <a:rPr lang="en-US" sz="4800" dirty="0">
                <a:solidFill>
                  <a:prstClr val="black"/>
                </a:solidFill>
              </a:rPr>
              <a:t>   </a:t>
            </a:r>
            <a:r>
              <a:rPr lang="en-US" sz="4800" dirty="0" err="1">
                <a:solidFill>
                  <a:prstClr val="black"/>
                </a:solidFill>
              </a:rPr>
              <a:t>Biết</a:t>
            </a:r>
            <a:r>
              <a:rPr lang="en-US" sz="4800" dirty="0">
                <a:solidFill>
                  <a:prstClr val="black"/>
                </a:solidFill>
              </a:rPr>
              <a:t> </a:t>
            </a:r>
            <a:r>
              <a:rPr lang="en-US" sz="4800" dirty="0" err="1">
                <a:solidFill>
                  <a:prstClr val="black"/>
                </a:solidFill>
              </a:rPr>
              <a:t>kiềm</a:t>
            </a:r>
            <a:r>
              <a:rPr lang="en-US" sz="4800" dirty="0">
                <a:solidFill>
                  <a:prstClr val="black"/>
                </a:solidFill>
              </a:rPr>
              <a:t> </a:t>
            </a:r>
            <a:r>
              <a:rPr lang="en-US" sz="4800" dirty="0" err="1">
                <a:solidFill>
                  <a:prstClr val="black"/>
                </a:solidFill>
              </a:rPr>
              <a:t>chế</a:t>
            </a:r>
            <a:r>
              <a:rPr lang="en-US" sz="4800" dirty="0">
                <a:solidFill>
                  <a:prstClr val="black"/>
                </a:solidFill>
              </a:rPr>
              <a:t> </a:t>
            </a:r>
            <a:r>
              <a:rPr lang="en-US" sz="4800" dirty="0" err="1">
                <a:solidFill>
                  <a:prstClr val="black"/>
                </a:solidFill>
              </a:rPr>
              <a:t>cảm</a:t>
            </a:r>
            <a:r>
              <a:rPr lang="en-US" sz="4800" dirty="0">
                <a:solidFill>
                  <a:prstClr val="black"/>
                </a:solidFill>
              </a:rPr>
              <a:t> </a:t>
            </a:r>
            <a:r>
              <a:rPr lang="en-US" sz="4800" dirty="0" err="1">
                <a:solidFill>
                  <a:prstClr val="black"/>
                </a:solidFill>
              </a:rPr>
              <a:t>xúc</a:t>
            </a:r>
            <a:r>
              <a:rPr lang="en-US" sz="4800" dirty="0">
                <a:solidFill>
                  <a:prstClr val="black"/>
                </a:solidFill>
              </a:rPr>
              <a:t> </a:t>
            </a:r>
            <a:r>
              <a:rPr lang="en-US" sz="4800" dirty="0" err="1">
                <a:solidFill>
                  <a:prstClr val="black"/>
                </a:solidFill>
              </a:rPr>
              <a:t>tiêu</a:t>
            </a:r>
            <a:r>
              <a:rPr lang="en-US" sz="4800" dirty="0">
                <a:solidFill>
                  <a:prstClr val="black"/>
                </a:solidFill>
              </a:rPr>
              <a:t> </a:t>
            </a:r>
            <a:r>
              <a:rPr lang="en-US" sz="4800" dirty="0" err="1">
                <a:solidFill>
                  <a:prstClr val="black"/>
                </a:solidFill>
              </a:rPr>
              <a:t>cực</a:t>
            </a:r>
            <a:r>
              <a:rPr lang="en-US" sz="4800" dirty="0">
                <a:solidFill>
                  <a:prstClr val="black"/>
                </a:solidFill>
              </a:rPr>
              <a:t> </a:t>
            </a:r>
            <a:r>
              <a:rPr lang="en-US" sz="4800" dirty="0" err="1">
                <a:solidFill>
                  <a:prstClr val="black"/>
                </a:solidFill>
              </a:rPr>
              <a:t>sẽ</a:t>
            </a:r>
            <a:r>
              <a:rPr lang="en-US" sz="4800" dirty="0">
                <a:solidFill>
                  <a:prstClr val="black"/>
                </a:solidFill>
              </a:rPr>
              <a:t> </a:t>
            </a:r>
            <a:r>
              <a:rPr lang="en-US" sz="4800" dirty="0" err="1">
                <a:solidFill>
                  <a:prstClr val="black"/>
                </a:solidFill>
              </a:rPr>
              <a:t>giúp</a:t>
            </a:r>
            <a:r>
              <a:rPr lang="en-US" sz="4800" dirty="0">
                <a:solidFill>
                  <a:prstClr val="black"/>
                </a:solidFill>
              </a:rPr>
              <a:t> ta </a:t>
            </a:r>
            <a:r>
              <a:rPr lang="en-US" sz="4800" dirty="0" err="1">
                <a:solidFill>
                  <a:prstClr val="black"/>
                </a:solidFill>
              </a:rPr>
              <a:t>suy</a:t>
            </a:r>
            <a:r>
              <a:rPr lang="en-US" sz="4800" dirty="0">
                <a:solidFill>
                  <a:prstClr val="black"/>
                </a:solidFill>
              </a:rPr>
              <a:t> </a:t>
            </a:r>
            <a:r>
              <a:rPr lang="en-US" sz="4800" dirty="0" err="1">
                <a:solidFill>
                  <a:prstClr val="black"/>
                </a:solidFill>
              </a:rPr>
              <a:t>nghĩ</a:t>
            </a:r>
            <a:r>
              <a:rPr lang="en-US" sz="4800" dirty="0">
                <a:solidFill>
                  <a:prstClr val="black"/>
                </a:solidFill>
              </a:rPr>
              <a:t> </a:t>
            </a:r>
            <a:r>
              <a:rPr lang="en-US" sz="4800" dirty="0" err="1">
                <a:solidFill>
                  <a:prstClr val="black"/>
                </a:solidFill>
              </a:rPr>
              <a:t>rõ</a:t>
            </a:r>
            <a:r>
              <a:rPr lang="en-US" sz="4800" dirty="0">
                <a:solidFill>
                  <a:prstClr val="black"/>
                </a:solidFill>
              </a:rPr>
              <a:t> </a:t>
            </a:r>
            <a:r>
              <a:rPr lang="en-US" sz="4800" dirty="0" err="1">
                <a:solidFill>
                  <a:prstClr val="black"/>
                </a:solidFill>
              </a:rPr>
              <a:t>ràng</a:t>
            </a:r>
            <a:r>
              <a:rPr lang="en-US" sz="4800" dirty="0">
                <a:solidFill>
                  <a:prstClr val="black"/>
                </a:solidFill>
              </a:rPr>
              <a:t> </a:t>
            </a:r>
            <a:r>
              <a:rPr lang="en-US" sz="4800" dirty="0" err="1">
                <a:solidFill>
                  <a:prstClr val="black"/>
                </a:solidFill>
              </a:rPr>
              <a:t>và</a:t>
            </a:r>
            <a:r>
              <a:rPr lang="en-US" sz="4800" dirty="0">
                <a:solidFill>
                  <a:prstClr val="black"/>
                </a:solidFill>
              </a:rPr>
              <a:t> </a:t>
            </a:r>
            <a:r>
              <a:rPr lang="en-US" sz="4800" dirty="0" err="1">
                <a:solidFill>
                  <a:prstClr val="black"/>
                </a:solidFill>
              </a:rPr>
              <a:t>sáng</a:t>
            </a:r>
            <a:r>
              <a:rPr lang="en-US" sz="4800" dirty="0">
                <a:solidFill>
                  <a:prstClr val="black"/>
                </a:solidFill>
              </a:rPr>
              <a:t> </a:t>
            </a:r>
            <a:r>
              <a:rPr lang="en-US" sz="4800" dirty="0" err="1">
                <a:solidFill>
                  <a:prstClr val="black"/>
                </a:solidFill>
              </a:rPr>
              <a:t>tạo</a:t>
            </a:r>
            <a:r>
              <a:rPr lang="en-US" sz="4800" dirty="0">
                <a:solidFill>
                  <a:prstClr val="black"/>
                </a:solidFill>
              </a:rPr>
              <a:t>, </a:t>
            </a:r>
            <a:r>
              <a:rPr lang="en-US" sz="4800" dirty="0" err="1">
                <a:solidFill>
                  <a:prstClr val="black"/>
                </a:solidFill>
              </a:rPr>
              <a:t>dễ</a:t>
            </a:r>
            <a:r>
              <a:rPr lang="en-US" sz="4800" dirty="0">
                <a:solidFill>
                  <a:prstClr val="black"/>
                </a:solidFill>
              </a:rPr>
              <a:t> </a:t>
            </a:r>
            <a:r>
              <a:rPr lang="en-US" sz="4800" dirty="0" err="1">
                <a:solidFill>
                  <a:prstClr val="black"/>
                </a:solidFill>
              </a:rPr>
              <a:t>dàng</a:t>
            </a:r>
            <a:r>
              <a:rPr lang="en-US" sz="4800" dirty="0">
                <a:solidFill>
                  <a:prstClr val="black"/>
                </a:solidFill>
              </a:rPr>
              <a:t> </a:t>
            </a:r>
            <a:r>
              <a:rPr lang="en-US" sz="4800" dirty="0" err="1">
                <a:solidFill>
                  <a:prstClr val="black"/>
                </a:solidFill>
              </a:rPr>
              <a:t>thành</a:t>
            </a:r>
            <a:r>
              <a:rPr lang="en-US" sz="4800" dirty="0">
                <a:solidFill>
                  <a:prstClr val="black"/>
                </a:solidFill>
              </a:rPr>
              <a:t> </a:t>
            </a:r>
            <a:r>
              <a:rPr lang="en-US" sz="4800" dirty="0" err="1">
                <a:solidFill>
                  <a:prstClr val="black"/>
                </a:solidFill>
              </a:rPr>
              <a:t>công</a:t>
            </a:r>
            <a:r>
              <a:rPr lang="en-US" sz="4800" dirty="0">
                <a:solidFill>
                  <a:prstClr val="black"/>
                </a:solidFill>
              </a:rPr>
              <a:t> </a:t>
            </a:r>
            <a:r>
              <a:rPr lang="en-US" sz="4800" dirty="0" err="1">
                <a:solidFill>
                  <a:prstClr val="black"/>
                </a:solidFill>
              </a:rPr>
              <a:t>trong</a:t>
            </a:r>
            <a:r>
              <a:rPr lang="en-US" sz="4800" dirty="0">
                <a:solidFill>
                  <a:prstClr val="black"/>
                </a:solidFill>
              </a:rPr>
              <a:t> </a:t>
            </a:r>
            <a:r>
              <a:rPr lang="en-US" sz="4800" dirty="0" err="1">
                <a:solidFill>
                  <a:prstClr val="black"/>
                </a:solidFill>
              </a:rPr>
              <a:t>cuộc</a:t>
            </a:r>
            <a:r>
              <a:rPr lang="en-US" sz="4800" dirty="0">
                <a:solidFill>
                  <a:prstClr val="black"/>
                </a:solidFill>
              </a:rPr>
              <a:t> </a:t>
            </a:r>
            <a:r>
              <a:rPr lang="en-US" sz="4800" dirty="0" err="1">
                <a:solidFill>
                  <a:prstClr val="black"/>
                </a:solidFill>
              </a:rPr>
              <a:t>sống</a:t>
            </a:r>
            <a:r>
              <a:rPr lang="en-US" sz="4800" dirty="0">
                <a:solidFill>
                  <a:prstClr val="black"/>
                </a:solidFill>
              </a:rPr>
              <a:t>.</a:t>
            </a: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7923568" y="1790767"/>
            <a:ext cx="3988715" cy="5099728"/>
          </a:xfrm>
          <a:prstGeom prst="rect">
            <a:avLst/>
          </a:prstGeom>
        </p:spPr>
      </p:pic>
      <p:pic>
        <p:nvPicPr>
          <p:cNvPr id="2" name="Picture 1">
            <a:extLst>
              <a:ext uri="{FF2B5EF4-FFF2-40B4-BE49-F238E27FC236}">
                <a16:creationId xmlns:a16="http://schemas.microsoft.com/office/drawing/2014/main" id="{6148D6DA-4706-C7E1-6F27-AC987A1A4A3D}"/>
              </a:ext>
            </a:extLst>
          </p:cNvPr>
          <p:cNvPicPr>
            <a:picLocks noChangeAspect="1"/>
          </p:cNvPicPr>
          <p:nvPr/>
        </p:nvPicPr>
        <p:blipFill>
          <a:blip r:embed="rId5"/>
          <a:stretch>
            <a:fillRect/>
          </a:stretch>
        </p:blipFill>
        <p:spPr>
          <a:xfrm>
            <a:off x="1781596" y="1125078"/>
            <a:ext cx="4078577" cy="1603387"/>
          </a:xfrm>
          <a:prstGeom prst="rect">
            <a:avLst/>
          </a:prstGeom>
        </p:spPr>
      </p:pic>
    </p:spTree>
    <p:custDataLst>
      <p:tags r:id="rId1"/>
    </p:custDataLst>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335707" y="1952838"/>
            <a:ext cx="7303980" cy="1938992"/>
          </a:xfrm>
          <a:prstGeom prst="rect">
            <a:avLst/>
          </a:prstGeom>
          <a:noFill/>
        </p:spPr>
        <p:txBody>
          <a:bodyPr wrap="square" rtlCol="0">
            <a:spAutoFit/>
          </a:bodyPr>
          <a:lstStyle/>
          <a:p>
            <a:pPr lvl="0" algn="ctr">
              <a:defRPr/>
            </a:pPr>
            <a:r>
              <a:rPr lang="en-US" sz="6000" b="1" dirty="0" err="1">
                <a:ln w="12700">
                  <a:solidFill>
                    <a:prstClr val="black"/>
                  </a:solidFill>
                </a:ln>
                <a:solidFill>
                  <a:srgbClr val="002060"/>
                </a:solidFill>
              </a:rPr>
              <a:t>Tìm</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hiểu</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cách</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kiềm</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chế</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cảm</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xúc</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tiêu</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cực</a:t>
            </a:r>
            <a:endParaRPr kumimoji="0" lang="en-US" sz="6000" b="1" i="0" u="none" strike="noStrike" kern="1200" cap="none" spc="0" normalizeH="0" baseline="0" noProof="0" dirty="0">
              <a:ln w="12700">
                <a:solidFill>
                  <a:prstClr val="black"/>
                </a:solidFill>
              </a:ln>
              <a:solidFill>
                <a:srgbClr val="002060"/>
              </a:solidFill>
              <a:effectLst/>
              <a:uLnTx/>
              <a:uFillTx/>
            </a:endParaRPr>
          </a:p>
        </p:txBody>
      </p:sp>
      <p:pic>
        <p:nvPicPr>
          <p:cNvPr id="2" name="Picture 1">
            <a:extLst>
              <a:ext uri="{FF2B5EF4-FFF2-40B4-BE49-F238E27FC236}">
                <a16:creationId xmlns:a16="http://schemas.microsoft.com/office/drawing/2014/main" id="{9C0BB169-126D-4209-53AB-63F78478383C}"/>
              </a:ext>
            </a:extLst>
          </p:cNvPr>
          <p:cNvPicPr>
            <a:picLocks noChangeAspect="1"/>
          </p:cNvPicPr>
          <p:nvPr/>
        </p:nvPicPr>
        <p:blipFill>
          <a:blip r:embed="rId7"/>
          <a:stretch>
            <a:fillRect/>
          </a:stretch>
        </p:blipFill>
        <p:spPr>
          <a:xfrm>
            <a:off x="1008460" y="705784"/>
            <a:ext cx="9870279" cy="1048603"/>
          </a:xfrm>
          <a:prstGeom prst="rect">
            <a:avLst/>
          </a:prstGeom>
        </p:spPr>
      </p:pic>
    </p:spTree>
    <p:custDataLst>
      <p:tags r:id="rId1"/>
    </p:custDataLst>
    <p:extLst>
      <p:ext uri="{BB962C8B-B14F-4D97-AF65-F5344CB8AC3E}">
        <p14:creationId xmlns:p14="http://schemas.microsoft.com/office/powerpoint/2010/main" val="2385212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939903-4CFD-BAF8-66CA-5ADFACD670C1}"/>
              </a:ext>
            </a:extLst>
          </p:cNvPr>
          <p:cNvSpPr/>
          <p:nvPr/>
        </p:nvSpPr>
        <p:spPr>
          <a:xfrm>
            <a:off x="268610" y="1896177"/>
            <a:ext cx="4684390" cy="39286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E422E040-FD79-F631-49F5-CBE37CDDF2D5}"/>
              </a:ext>
            </a:extLst>
          </p:cNvPr>
          <p:cNvGrpSpPr/>
          <p:nvPr/>
        </p:nvGrpSpPr>
        <p:grpSpPr>
          <a:xfrm>
            <a:off x="1029908" y="206771"/>
            <a:ext cx="8826362" cy="1381397"/>
            <a:chOff x="1016687" y="422571"/>
            <a:chExt cx="10491689" cy="1638451"/>
          </a:xfrm>
        </p:grpSpPr>
        <p:grpSp>
          <p:nvGrpSpPr>
            <p:cNvPr id="8" name="组合 10">
              <a:extLst>
                <a:ext uri="{FF2B5EF4-FFF2-40B4-BE49-F238E27FC236}">
                  <a16:creationId xmlns:a16="http://schemas.microsoft.com/office/drawing/2014/main" id="{1EBF5721-0497-ADDC-F93B-A3327C8C6658}"/>
                </a:ext>
              </a:extLst>
            </p:cNvPr>
            <p:cNvGrpSpPr/>
            <p:nvPr/>
          </p:nvGrpSpPr>
          <p:grpSpPr>
            <a:xfrm>
              <a:off x="1016687" y="422571"/>
              <a:ext cx="10491689" cy="1638451"/>
              <a:chOff x="676404" y="1039661"/>
              <a:chExt cx="7766137" cy="3244240"/>
            </a:xfrm>
            <a:solidFill>
              <a:schemeClr val="bg1"/>
            </a:solidFill>
          </p:grpSpPr>
          <p:sp>
            <p:nvSpPr>
              <p:cNvPr id="10" name="矩形: 圆角 11">
                <a:extLst>
                  <a:ext uri="{FF2B5EF4-FFF2-40B4-BE49-F238E27FC236}">
                    <a16:creationId xmlns:a16="http://schemas.microsoft.com/office/drawing/2014/main" id="{0A5F2F20-93A7-510A-4876-EEED47A87AD8}"/>
                  </a:ext>
                </a:extLst>
              </p:cNvPr>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1" name="矩形: 圆角 12">
                <a:extLst>
                  <a:ext uri="{FF2B5EF4-FFF2-40B4-BE49-F238E27FC236}">
                    <a16:creationId xmlns:a16="http://schemas.microsoft.com/office/drawing/2014/main" id="{05F22D19-A267-DBB0-C375-AD9839FDF9E2}"/>
                  </a:ext>
                </a:extLst>
              </p:cNvPr>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9" name="TextBox 8">
              <a:extLst>
                <a:ext uri="{FF2B5EF4-FFF2-40B4-BE49-F238E27FC236}">
                  <a16:creationId xmlns:a16="http://schemas.microsoft.com/office/drawing/2014/main" id="{48ECDF4E-C926-B308-ECBC-9988F346DBB0}"/>
                </a:ext>
              </a:extLst>
            </p:cNvPr>
            <p:cNvSpPr txBox="1"/>
            <p:nvPr/>
          </p:nvSpPr>
          <p:spPr>
            <a:xfrm>
              <a:off x="1194370" y="691703"/>
              <a:ext cx="10292204" cy="1204660"/>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 Q</a:t>
              </a:r>
              <a:r>
                <a:rPr lang="en-US" sz="3000" b="1" dirty="0" err="1">
                  <a:solidFill>
                    <a:srgbClr val="002060"/>
                  </a:solidFill>
                  <a:latin typeface="Cambria" panose="02040503050406030204" pitchFamily="18" charset="0"/>
                  <a:ea typeface="Cambria" panose="02040503050406030204" pitchFamily="18" charset="0"/>
                </a:rPr>
                <a:t>uan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sát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tranh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và</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kiềm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chế</a:t>
              </a:r>
              <a:r>
                <a:rPr lang="en-US"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ctr"/>
              <a:r>
                <a:rPr lang="en-US" sz="3000" b="1" dirty="0" err="1">
                  <a:solidFill>
                    <a:srgbClr val="002060"/>
                  </a:solidFill>
                  <a:latin typeface="Cambria" panose="02040503050406030204" pitchFamily="18" charset="0"/>
                  <a:ea typeface="Cambria" panose="02040503050406030204" pitchFamily="18" charset="0"/>
                </a:rPr>
                <a:t>cảm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xúc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cực</a:t>
              </a:r>
              <a:r>
                <a:rPr lang="en-US" sz="3000" b="1" dirty="0">
                  <a:solidFill>
                    <a:srgbClr val="002060"/>
                  </a:solidFill>
                  <a:latin typeface="Cambria" panose="02040503050406030204" pitchFamily="18" charset="0"/>
                  <a:ea typeface="Cambria" panose="02040503050406030204" pitchFamily="18" charset="0"/>
                </a:rPr>
                <a:t>:</a:t>
              </a:r>
              <a:endParaRPr lang="vi-VN" sz="3000" b="1" dirty="0">
                <a:solidFill>
                  <a:srgbClr val="002060"/>
                </a:solidFill>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4228D67F-477A-D3BC-224D-0A9099F56F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3605" l="1786" r="89881">
                        <a14:foregroundMark x1="15476" y1="13953" x2="19643" y2="20930"/>
                        <a14:foregroundMark x1="30357" y1="41860" x2="45238" y2="69767"/>
                        <a14:foregroundMark x1="26190" y1="47093" x2="30357" y2="58140"/>
                      </a14:backgroundRemoval>
                    </a14:imgEffect>
                    <a14:imgEffect>
                      <a14:saturation sat="200000"/>
                    </a14:imgEffect>
                  </a14:imgLayer>
                </a14:imgProps>
              </a:ext>
              <a:ext uri="{28A0092B-C50C-407E-A947-70E740481C1C}">
                <a14:useLocalDpi xmlns:a14="http://schemas.microsoft.com/office/drawing/2010/main" val="0"/>
              </a:ext>
            </a:extLst>
          </a:blip>
          <a:srcRect b="10156"/>
          <a:stretch/>
        </p:blipFill>
        <p:spPr>
          <a:xfrm>
            <a:off x="233945" y="1719961"/>
            <a:ext cx="4889932" cy="4267553"/>
          </a:xfrm>
          <a:prstGeom prst="rect">
            <a:avLst/>
          </a:prstGeom>
        </p:spPr>
      </p:pic>
      <p:sp>
        <p:nvSpPr>
          <p:cNvPr id="13" name="TextBox 12">
            <a:extLst>
              <a:ext uri="{FF2B5EF4-FFF2-40B4-BE49-F238E27FC236}">
                <a16:creationId xmlns:a16="http://schemas.microsoft.com/office/drawing/2014/main" id="{8907AB6A-DB65-C011-D2D3-B06221FA30C3}"/>
              </a:ext>
            </a:extLst>
          </p:cNvPr>
          <p:cNvSpPr txBox="1"/>
          <p:nvPr/>
        </p:nvSpPr>
        <p:spPr>
          <a:xfrm>
            <a:off x="7390880" y="1998857"/>
            <a:ext cx="3666661" cy="646331"/>
          </a:xfrm>
          <a:prstGeom prst="rect">
            <a:avLst/>
          </a:prstGeom>
          <a:noFill/>
        </p:spPr>
        <p:txBody>
          <a:bodyPr wrap="square" rtlCol="0">
            <a:spAutoFit/>
          </a:bodyPr>
          <a:lstStyle/>
          <a:p>
            <a:pPr algn="ctr"/>
            <a:endParaRPr lang="vi-VN" sz="3600" b="1" dirty="0">
              <a:solidFill>
                <a:srgbClr val="FF990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02672A0E-7237-27FB-347C-88ED44B62C11}"/>
              </a:ext>
            </a:extLst>
          </p:cNvPr>
          <p:cNvGrpSpPr/>
          <p:nvPr/>
        </p:nvGrpSpPr>
        <p:grpSpPr>
          <a:xfrm>
            <a:off x="2336883" y="-346577"/>
            <a:ext cx="8816911" cy="5823352"/>
            <a:chOff x="6142396" y="1434454"/>
            <a:chExt cx="7463116" cy="5423861"/>
          </a:xfrm>
        </p:grpSpPr>
        <p:sp>
          <p:nvSpPr>
            <p:cNvPr id="15" name="Oval Callout 13">
              <a:extLst>
                <a:ext uri="{FF2B5EF4-FFF2-40B4-BE49-F238E27FC236}">
                  <a16:creationId xmlns:a16="http://schemas.microsoft.com/office/drawing/2014/main" id="{14857768-C040-5B90-B6E9-7818510030E4}"/>
                </a:ext>
              </a:extLst>
            </p:cNvPr>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FF1F834-B3D9-B30F-45F9-DD6658AB1FA3}"/>
                </a:ext>
              </a:extLst>
            </p:cNvPr>
            <p:cNvSpPr txBox="1"/>
            <p:nvPr/>
          </p:nvSpPr>
          <p:spPr>
            <a:xfrm>
              <a:off x="6142396" y="1434454"/>
              <a:ext cx="4339511" cy="544659"/>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 </a:t>
              </a:r>
              <a:endParaRPr lang="vi-VN" sz="2800" b="1" dirty="0">
                <a:solidFill>
                  <a:srgbClr val="0070C0"/>
                </a:solidFill>
                <a:latin typeface="Cambria" panose="02040503050406030204" pitchFamily="18" charset="0"/>
                <a:ea typeface="Cambria" panose="02040503050406030204" pitchFamily="18" charset="0"/>
              </a:endParaRPr>
            </a:p>
          </p:txBody>
        </p:sp>
      </p:grpSp>
      <p:sp>
        <p:nvSpPr>
          <p:cNvPr id="17" name="Rectangle 16">
            <a:extLst>
              <a:ext uri="{FF2B5EF4-FFF2-40B4-BE49-F238E27FC236}">
                <a16:creationId xmlns:a16="http://schemas.microsoft.com/office/drawing/2014/main" id="{B84F83CC-1022-2663-54BC-5F3DD0A2AF76}"/>
              </a:ext>
            </a:extLst>
          </p:cNvPr>
          <p:cNvSpPr/>
          <p:nvPr/>
        </p:nvSpPr>
        <p:spPr>
          <a:xfrm>
            <a:off x="5698634" y="2870168"/>
            <a:ext cx="5358907" cy="2954655"/>
          </a:xfrm>
          <a:prstGeom prst="rect">
            <a:avLst/>
          </a:prstGeom>
        </p:spPr>
        <p:txBody>
          <a:bodyPr wrap="square">
            <a:spAutoFit/>
          </a:bodyPr>
          <a:lstStyle/>
          <a:p>
            <a:pPr algn="ctr"/>
            <a:r>
              <a:rPr lang="vi-VN" sz="3000" b="1" dirty="0">
                <a:solidFill>
                  <a:srgbClr val="C00000"/>
                </a:solidFill>
                <a:latin typeface="Cambria" panose="02040503050406030204" pitchFamily="18" charset="0"/>
                <a:ea typeface="Cambria" panose="02040503050406030204" pitchFamily="18" charset="0"/>
              </a:rPr>
              <a:t>Đọc truyện hoặc nghe nhạc giúp tâm trạng của mình thoải mái hơn, vui vẻ hơn, xoa dịu những cảm xúc tiêu cực.</a:t>
            </a:r>
            <a:br>
              <a:rPr lang="vi-VN" b="1" dirty="0">
                <a:solidFill>
                  <a:srgbClr val="C00000"/>
                </a:solidFill>
                <a:latin typeface="Cambria" panose="02040503050406030204" pitchFamily="18" charset="0"/>
                <a:ea typeface="Cambria" panose="02040503050406030204" pitchFamily="18" charset="0"/>
              </a:rPr>
            </a:br>
            <a:br>
              <a:rPr lang="vi-VN" dirty="0">
                <a:solidFill>
                  <a:srgbClr val="000000"/>
                </a:solidFill>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5929A8BC-A55C-E5B4-1E22-79EEBE529225}"/>
              </a:ext>
            </a:extLst>
          </p:cNvPr>
          <p:cNvGrpSpPr/>
          <p:nvPr/>
        </p:nvGrpSpPr>
        <p:grpSpPr>
          <a:xfrm>
            <a:off x="355730" y="5906449"/>
            <a:ext cx="5082885" cy="765623"/>
            <a:chOff x="3436830" y="3267202"/>
            <a:chExt cx="3347232" cy="765623"/>
          </a:xfrm>
        </p:grpSpPr>
        <p:sp>
          <p:nvSpPr>
            <p:cNvPr id="19" name="Rounded Rectangle 18">
              <a:extLst>
                <a:ext uri="{FF2B5EF4-FFF2-40B4-BE49-F238E27FC236}">
                  <a16:creationId xmlns:a16="http://schemas.microsoft.com/office/drawing/2014/main" id="{BA0DA035-438D-C397-C141-E71FFE8EE430}"/>
                </a:ext>
              </a:extLst>
            </p:cNvPr>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A8201828-909B-9EA0-094F-E8E5C179A90D}"/>
                </a:ext>
              </a:extLst>
            </p:cNvPr>
            <p:cNvSpPr txBox="1"/>
            <p:nvPr/>
          </p:nvSpPr>
          <p:spPr>
            <a:xfrm>
              <a:off x="3436830" y="3282953"/>
              <a:ext cx="3347232"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Đ</a:t>
              </a:r>
              <a:r>
                <a:rPr lang="vi-VN" sz="2400" b="1" dirty="0">
                  <a:latin typeface="Cambria" panose="02040503050406030204" pitchFamily="18" charset="0"/>
                  <a:ea typeface="Cambria" panose="02040503050406030204" pitchFamily="18" charset="0"/>
                </a:rPr>
                <a:t>ọc truyện hoặc nghe nhạc</a:t>
              </a:r>
              <a:endParaRPr lang="en-US" sz="2400" b="1" dirty="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899188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E9BD87-CE2D-9432-4E2F-20C56347DDF0}"/>
              </a:ext>
            </a:extLst>
          </p:cNvPr>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 name="矩形: 圆角 12">
            <a:extLst>
              <a:ext uri="{FF2B5EF4-FFF2-40B4-BE49-F238E27FC236}">
                <a16:creationId xmlns:a16="http://schemas.microsoft.com/office/drawing/2014/main" id="{8A87BFEE-A1D6-B8A3-CD3D-02DC92445AB0}"/>
              </a:ext>
            </a:extLst>
          </p:cNvPr>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6" name="TextBox 5">
            <a:extLst>
              <a:ext uri="{FF2B5EF4-FFF2-40B4-BE49-F238E27FC236}">
                <a16:creationId xmlns:a16="http://schemas.microsoft.com/office/drawing/2014/main" id="{9DE5D71F-CC6D-26A1-7B87-8D70F61C9FD9}"/>
              </a:ext>
            </a:extLst>
          </p:cNvPr>
          <p:cNvSpPr txBox="1"/>
          <p:nvPr/>
        </p:nvSpPr>
        <p:spPr>
          <a:xfrm>
            <a:off x="1179388" y="433679"/>
            <a:ext cx="8658541" cy="1015663"/>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 Q</a:t>
            </a:r>
            <a:r>
              <a:rPr lang="en-US" sz="3000" b="1" dirty="0" err="1">
                <a:solidFill>
                  <a:srgbClr val="002060"/>
                </a:solidFill>
                <a:latin typeface="Cambria" panose="02040503050406030204" pitchFamily="18" charset="0"/>
                <a:ea typeface="Cambria" panose="02040503050406030204" pitchFamily="18" charset="0"/>
              </a:rPr>
              <a:t>uan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sát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tranh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và</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kiềm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chế</a:t>
            </a:r>
            <a:r>
              <a:rPr lang="en-US"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ctr"/>
            <a:r>
              <a:rPr lang="en-US" sz="3000" b="1" dirty="0" err="1">
                <a:solidFill>
                  <a:srgbClr val="002060"/>
                </a:solidFill>
                <a:latin typeface="Cambria" panose="02040503050406030204" pitchFamily="18" charset="0"/>
                <a:ea typeface="Cambria" panose="02040503050406030204" pitchFamily="18" charset="0"/>
              </a:rPr>
              <a:t>cảm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xúc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cực</a:t>
            </a:r>
            <a:r>
              <a:rPr lang="en-US" sz="3000" b="1" dirty="0">
                <a:solidFill>
                  <a:srgbClr val="002060"/>
                </a:solidFill>
                <a:latin typeface="Cambria" panose="02040503050406030204" pitchFamily="18" charset="0"/>
                <a:ea typeface="Cambria" panose="02040503050406030204" pitchFamily="18" charset="0"/>
              </a:rPr>
              <a:t>:</a:t>
            </a:r>
            <a:endParaRPr lang="vi-VN" sz="3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F93C7D0-93CC-6882-F2F9-3748FFEB60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15" b="89503" l="1531" r="94898">
                        <a14:foregroundMark x1="36735" y1="29834" x2="45408" y2="57459"/>
                        <a14:foregroundMark x1="56122" y1="34807" x2="31633" y2="52486"/>
                        <a14:foregroundMark x1="14796" y1="34807" x2="22959" y2="54696"/>
                        <a14:foregroundMark x1="11735" y1="28729" x2="11224" y2="28729"/>
                        <a14:foregroundMark x1="10204" y1="32044" x2="11735" y2="48066"/>
                        <a14:foregroundMark x1="8673" y1="29282" x2="7653" y2="48619"/>
                        <a14:foregroundMark x1="8163" y1="29834" x2="6122" y2="45856"/>
                        <a14:foregroundMark x1="14286" y1="13260" x2="22449" y2="17680"/>
                      </a14:backgroundRemoval>
                    </a14:imgEffect>
                  </a14:imgLayer>
                </a14:imgProps>
              </a:ext>
              <a:ext uri="{28A0092B-C50C-407E-A947-70E740481C1C}">
                <a14:useLocalDpi xmlns:a14="http://schemas.microsoft.com/office/drawing/2010/main" val="0"/>
              </a:ext>
            </a:extLst>
          </a:blip>
          <a:srcRect t="2663" r="20464" b="16294"/>
          <a:stretch/>
        </p:blipFill>
        <p:spPr>
          <a:xfrm>
            <a:off x="614942" y="1721081"/>
            <a:ext cx="4478638" cy="4214291"/>
          </a:xfrm>
          <a:prstGeom prst="rect">
            <a:avLst/>
          </a:prstGeom>
        </p:spPr>
      </p:pic>
      <p:grpSp>
        <p:nvGrpSpPr>
          <p:cNvPr id="10" name="Group 9">
            <a:extLst>
              <a:ext uri="{FF2B5EF4-FFF2-40B4-BE49-F238E27FC236}">
                <a16:creationId xmlns:a16="http://schemas.microsoft.com/office/drawing/2014/main" id="{CDCC6EF7-5D9D-D136-D307-29C58C923400}"/>
              </a:ext>
            </a:extLst>
          </p:cNvPr>
          <p:cNvGrpSpPr/>
          <p:nvPr/>
        </p:nvGrpSpPr>
        <p:grpSpPr>
          <a:xfrm>
            <a:off x="323075" y="5906449"/>
            <a:ext cx="4574564" cy="765623"/>
            <a:chOff x="3400987" y="3267202"/>
            <a:chExt cx="3347232" cy="765623"/>
          </a:xfrm>
        </p:grpSpPr>
        <p:sp>
          <p:nvSpPr>
            <p:cNvPr id="11" name="Rounded Rectangle 15">
              <a:extLst>
                <a:ext uri="{FF2B5EF4-FFF2-40B4-BE49-F238E27FC236}">
                  <a16:creationId xmlns:a16="http://schemas.microsoft.com/office/drawing/2014/main" id="{6F34CCAE-3841-AE95-D2E6-33064B579F89}"/>
                </a:ext>
              </a:extLst>
            </p:cNvPr>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01361F6-40B9-CDEB-B64B-3FB9212BF58C}"/>
                </a:ext>
              </a:extLst>
            </p:cNvPr>
            <p:cNvSpPr txBox="1"/>
            <p:nvPr/>
          </p:nvSpPr>
          <p:spPr>
            <a:xfrm>
              <a:off x="3400987" y="3359152"/>
              <a:ext cx="3347232"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Hít</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hơi thật sâu</a:t>
              </a:r>
              <a:endParaRPr lang="en-US" sz="2200" b="1" dirty="0">
                <a:latin typeface="Cambria" panose="02040503050406030204" pitchFamily="18" charset="0"/>
                <a:ea typeface="Cambria" panose="02040503050406030204" pitchFamily="18" charset="0"/>
              </a:endParaRPr>
            </a:p>
          </p:txBody>
        </p:sp>
      </p:grpSp>
      <p:pic>
        <p:nvPicPr>
          <p:cNvPr id="13" name="Picture 8" descr="C:\Users\Administrator\Desktop\4686788.png">
            <a:extLst>
              <a:ext uri="{FF2B5EF4-FFF2-40B4-BE49-F238E27FC236}">
                <a16:creationId xmlns:a16="http://schemas.microsoft.com/office/drawing/2014/main" id="{8F0D27A6-53CB-6058-F735-E83E904E07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AA2227E-AD84-23C2-9D29-821DAA6AEE30}"/>
              </a:ext>
            </a:extLst>
          </p:cNvPr>
          <p:cNvSpPr/>
          <p:nvPr/>
        </p:nvSpPr>
        <p:spPr>
          <a:xfrm>
            <a:off x="5854700" y="3071086"/>
            <a:ext cx="5994399" cy="3877985"/>
          </a:xfrm>
          <a:prstGeom prst="rect">
            <a:avLst/>
          </a:prstGeom>
        </p:spPr>
        <p:txBody>
          <a:bodyPr wrap="square">
            <a:spAutoFit/>
          </a:bodyPr>
          <a:lstStyle/>
          <a:p>
            <a:pPr algn="ctr"/>
            <a:r>
              <a:rPr lang="vi-VN" sz="3500" b="1" dirty="0">
                <a:solidFill>
                  <a:srgbClr val="000000"/>
                </a:solidFill>
                <a:latin typeface="Cambria" panose="02040503050406030204" pitchFamily="18" charset="0"/>
                <a:ea typeface="Cambria" panose="02040503050406030204" pitchFamily="18" charset="0"/>
              </a:rPr>
              <a:t>Hít thở thật sâu, đếm chậm rãi từ 1 đến 10 sẽ giúp bản thân bình tĩnh hơn, giảm cảm xúc tiêu cực để tránh xảy ra nhưng hành động đáng tiếc.</a:t>
            </a:r>
            <a:br>
              <a:rPr lang="vi-VN" dirty="0">
                <a:solidFill>
                  <a:srgbClr val="000000"/>
                </a:solidFill>
                <a:latin typeface="Cambria" panose="02040503050406030204" pitchFamily="18" charset="0"/>
                <a:ea typeface="Cambria" panose="02040503050406030204" pitchFamily="18" charset="0"/>
              </a:rPr>
            </a:br>
            <a:br>
              <a:rPr lang="vi-VN" dirty="0">
                <a:solidFill>
                  <a:srgbClr val="000000"/>
                </a:solidFill>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89216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2">
            <a:extLst>
              <a:ext uri="{FF2B5EF4-FFF2-40B4-BE49-F238E27FC236}">
                <a16:creationId xmlns:a16="http://schemas.microsoft.com/office/drawing/2014/main" id="{DDE2DBA1-78BC-BC53-34B7-409EDBB0C5AF}"/>
              </a:ext>
            </a:extLst>
          </p:cNvPr>
          <p:cNvSpPr/>
          <p:nvPr/>
        </p:nvSpPr>
        <p:spPr>
          <a:xfrm>
            <a:off x="577710" y="141749"/>
            <a:ext cx="9586824" cy="1571580"/>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3" name="TextBox 2">
            <a:extLst>
              <a:ext uri="{FF2B5EF4-FFF2-40B4-BE49-F238E27FC236}">
                <a16:creationId xmlns:a16="http://schemas.microsoft.com/office/drawing/2014/main" id="{449A8004-4481-46EA-E5D1-9737CFFD8700}"/>
              </a:ext>
            </a:extLst>
          </p:cNvPr>
          <p:cNvSpPr txBox="1"/>
          <p:nvPr/>
        </p:nvSpPr>
        <p:spPr>
          <a:xfrm>
            <a:off x="1181786" y="2568340"/>
            <a:ext cx="5739714" cy="3016210"/>
          </a:xfrm>
          <a:prstGeom prst="rect">
            <a:avLst/>
          </a:prstGeom>
          <a:solidFill>
            <a:schemeClr val="bg1"/>
          </a:solidFill>
        </p:spPr>
        <p:txBody>
          <a:bodyPr wrap="square" rtlCol="0">
            <a:spAutoFit/>
          </a:bodyPr>
          <a:lstStyle/>
          <a:p>
            <a:pPr algn="just"/>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Viết</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ra</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điều</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khiến</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bản</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thân</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lo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lắng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sợ</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hãi</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để</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giải</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tỏa</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căng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thẳng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kiềm</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chế</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cảm</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xúc</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suy</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nghĩ</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tiêu</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cực.</a:t>
            </a:r>
          </a:p>
        </p:txBody>
      </p:sp>
      <p:pic>
        <p:nvPicPr>
          <p:cNvPr id="4" name="Picture 3">
            <a:extLst>
              <a:ext uri="{FF2B5EF4-FFF2-40B4-BE49-F238E27FC236}">
                <a16:creationId xmlns:a16="http://schemas.microsoft.com/office/drawing/2014/main" id="{6F5613DB-0F3F-FAE9-925B-ADA093DD5C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36" b="52279" l="957" r="53589">
                        <a14:foregroundMark x1="17225" y1="22520" x2="31579" y2="35925"/>
                        <a14:foregroundMark x1="13876" y1="27882" x2="32057" y2="43968"/>
                        <a14:foregroundMark x1="17225" y1="26810" x2="28708" y2="36997"/>
                        <a14:foregroundMark x1="13636" y1="31903" x2="16268" y2="34853"/>
                        <a14:foregroundMark x1="7416" y1="27078" x2="11244" y2="34584"/>
                        <a14:foregroundMark x1="10048" y1="13137" x2="13158" y2="14745"/>
                      </a14:backgroundRemoval>
                    </a14:imgEffect>
                    <a14:imgEffect>
                      <a14:saturation sat="200000"/>
                    </a14:imgEffect>
                  </a14:imgLayer>
                </a14:imgProps>
              </a:ext>
              <a:ext uri="{28A0092B-C50C-407E-A947-70E740481C1C}">
                <a14:useLocalDpi xmlns:a14="http://schemas.microsoft.com/office/drawing/2010/main" val="0"/>
              </a:ext>
            </a:extLst>
          </a:blip>
          <a:srcRect r="46961" b="46140"/>
          <a:stretch/>
        </p:blipFill>
        <p:spPr>
          <a:xfrm>
            <a:off x="6632788" y="457435"/>
            <a:ext cx="7063492" cy="640056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4569D37-A1CB-2F72-FD38-7EEC63192B00}"/>
              </a:ext>
            </a:extLst>
          </p:cNvPr>
          <p:cNvSpPr txBox="1"/>
          <p:nvPr/>
        </p:nvSpPr>
        <p:spPr>
          <a:xfrm>
            <a:off x="498122" y="342763"/>
            <a:ext cx="9666412" cy="1169551"/>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2. Q</a:t>
            </a:r>
            <a:r>
              <a:rPr lang="en-US" sz="3500" b="1" dirty="0" err="1">
                <a:solidFill>
                  <a:srgbClr val="002060"/>
                </a:solidFill>
                <a:latin typeface="Cambria" panose="02040503050406030204" pitchFamily="18" charset="0"/>
                <a:ea typeface="Cambria" panose="02040503050406030204" pitchFamily="18" charset="0"/>
              </a:rPr>
              <a:t>uan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kiềm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chế</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cảm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xúc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tiêu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cực</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03845548-0540-2AAF-E82F-2562E64C5FAD}"/>
              </a:ext>
            </a:extLst>
          </p:cNvPr>
          <p:cNvGrpSpPr/>
          <p:nvPr/>
        </p:nvGrpSpPr>
        <p:grpSpPr>
          <a:xfrm>
            <a:off x="7440012" y="5763678"/>
            <a:ext cx="4774976" cy="888274"/>
            <a:chOff x="8066231" y="4962590"/>
            <a:chExt cx="4409289" cy="888274"/>
          </a:xfrm>
        </p:grpSpPr>
        <p:sp>
          <p:nvSpPr>
            <p:cNvPr id="7" name="Rounded Rectangle 18">
              <a:extLst>
                <a:ext uri="{FF2B5EF4-FFF2-40B4-BE49-F238E27FC236}">
                  <a16:creationId xmlns:a16="http://schemas.microsoft.com/office/drawing/2014/main" id="{5FFF27B6-6808-5AD1-EF9F-837E9E64E74B}"/>
                </a:ext>
              </a:extLst>
            </p:cNvPr>
            <p:cNvSpPr/>
            <p:nvPr/>
          </p:nvSpPr>
          <p:spPr>
            <a:xfrm>
              <a:off x="8066231" y="4962590"/>
              <a:ext cx="4253828"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820AC7A-D12C-D663-BE04-2DF65703D6E8}"/>
                </a:ext>
              </a:extLst>
            </p:cNvPr>
            <p:cNvSpPr txBox="1"/>
            <p:nvPr/>
          </p:nvSpPr>
          <p:spPr>
            <a:xfrm>
              <a:off x="8071603" y="5052784"/>
              <a:ext cx="4403917"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Viết ra những điều khiến bản thân lo lắng và sợ hãi</a:t>
              </a:r>
              <a:endParaRPr lang="en-US" sz="2200" b="1" dirty="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4536646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1500" tmFilter="0, 0; .2, .5; .8, .5; 1, 0"/>
                                        <p:tgtEl>
                                          <p:spTgt spid="6"/>
                                        </p:tgtEl>
                                      </p:cBhvr>
                                    </p:animEffect>
                                    <p:animScale>
                                      <p:cBhvr>
                                        <p:cTn id="21" dur="750" autoRev="1" fill="hold"/>
                                        <p:tgtEl>
                                          <p:spTgt spid="6"/>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39AD49-44CF-1AC9-1424-99E39FD692D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1392" t="6037" r="4978" b="47092"/>
          <a:stretch/>
        </p:blipFill>
        <p:spPr>
          <a:xfrm>
            <a:off x="131536" y="2829744"/>
            <a:ext cx="4082190" cy="3913244"/>
          </a:xfrm>
          <a:prstGeom prst="rect">
            <a:avLst/>
          </a:prstGeom>
        </p:spPr>
      </p:pic>
      <p:sp>
        <p:nvSpPr>
          <p:cNvPr id="3" name="Rounded Rectangular Callout 2">
            <a:extLst>
              <a:ext uri="{FF2B5EF4-FFF2-40B4-BE49-F238E27FC236}">
                <a16:creationId xmlns:a16="http://schemas.microsoft.com/office/drawing/2014/main" id="{429CC640-5877-FF52-C90F-D23B14483E6E}"/>
              </a:ext>
            </a:extLst>
          </p:cNvPr>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606A5044-602C-C345-F38C-76C123E3230B}"/>
              </a:ext>
            </a:extLst>
          </p:cNvPr>
          <p:cNvGrpSpPr/>
          <p:nvPr/>
        </p:nvGrpSpPr>
        <p:grpSpPr>
          <a:xfrm>
            <a:off x="3193047" y="1436913"/>
            <a:ext cx="8470232" cy="5816813"/>
            <a:chOff x="3561347" y="1318740"/>
            <a:chExt cx="8470232" cy="6179526"/>
          </a:xfrm>
        </p:grpSpPr>
        <p:pic>
          <p:nvPicPr>
            <p:cNvPr id="5" name="Picture 8" descr="C:\Users\Administrator\Desktop\4686788.png">
              <a:extLst>
                <a:ext uri="{FF2B5EF4-FFF2-40B4-BE49-F238E27FC236}">
                  <a16:creationId xmlns:a16="http://schemas.microsoft.com/office/drawing/2014/main" id="{774DD7A8-E703-0ED8-1168-C5D313F3E3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7A71C3-5CCE-6687-3713-5C4FF655E89B}"/>
                </a:ext>
              </a:extLst>
            </p:cNvPr>
            <p:cNvSpPr txBox="1"/>
            <p:nvPr/>
          </p:nvSpPr>
          <p:spPr>
            <a:xfrm>
              <a:off x="5482962" y="3505243"/>
              <a:ext cx="5458996" cy="2862322"/>
            </a:xfrm>
            <a:prstGeom prst="rect">
              <a:avLst/>
            </a:prstGeom>
            <a:solidFill>
              <a:schemeClr val="bg1"/>
            </a:solidFill>
          </p:spPr>
          <p:txBody>
            <a:bodyPr wrap="square" rtlCol="0">
              <a:spAutoFit/>
            </a:bodyPr>
            <a:lstStyle/>
            <a:p>
              <a:pPr algn="ctr"/>
              <a:r>
                <a:rPr lang="vi-VN" sz="3600" b="1" dirty="0">
                  <a:solidFill>
                    <a:schemeClr val="accent2">
                      <a:lumMod val="50000"/>
                    </a:schemeClr>
                  </a:solidFill>
                  <a:latin typeface="Cambria" panose="02040503050406030204" pitchFamily="18" charset="0"/>
                  <a:ea typeface="Cambria" panose="02040503050406030204" pitchFamily="18" charset="0"/>
                </a:rPr>
                <a:t>Chia sẻ với bạn về những cảm xúc tiêu cực để nhẹ lòng và thoải mái hơn, giúp kiềm chế cảm xúc tiêu cực.</a:t>
              </a:r>
            </a:p>
          </p:txBody>
        </p:sp>
      </p:grpSp>
      <p:sp>
        <p:nvSpPr>
          <p:cNvPr id="7" name="TextBox 6">
            <a:extLst>
              <a:ext uri="{FF2B5EF4-FFF2-40B4-BE49-F238E27FC236}">
                <a16:creationId xmlns:a16="http://schemas.microsoft.com/office/drawing/2014/main" id="{13BA77F1-9BB6-EDEF-18E6-10B36F010119}"/>
              </a:ext>
            </a:extLst>
          </p:cNvPr>
          <p:cNvSpPr txBox="1"/>
          <p:nvPr/>
        </p:nvSpPr>
        <p:spPr>
          <a:xfrm>
            <a:off x="2365167" y="712187"/>
            <a:ext cx="9666412" cy="1169551"/>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2. Q</a:t>
            </a:r>
            <a:r>
              <a:rPr lang="en-US" sz="3500" b="1" dirty="0" err="1">
                <a:solidFill>
                  <a:srgbClr val="002060"/>
                </a:solidFill>
                <a:latin typeface="Cambria" panose="02040503050406030204" pitchFamily="18" charset="0"/>
                <a:ea typeface="Cambria" panose="02040503050406030204" pitchFamily="18" charset="0"/>
              </a:rPr>
              <a:t>uan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kiềm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chế</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cảm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xúc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tiêu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cực</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930978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9">
            <a:extLst>
              <a:ext uri="{FF2B5EF4-FFF2-40B4-BE49-F238E27FC236}">
                <a16:creationId xmlns:a16="http://schemas.microsoft.com/office/drawing/2014/main" id="{91202FDA-009A-4A05-9BF1-7637DB15A488}"/>
              </a:ext>
            </a:extLst>
          </p:cNvPr>
          <p:cNvSpPr/>
          <p:nvPr/>
        </p:nvSpPr>
        <p:spPr>
          <a:xfrm>
            <a:off x="1674605" y="778167"/>
            <a:ext cx="9406621" cy="302715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字魂27号-布丁体"/>
            </a:endParaRPr>
          </a:p>
        </p:txBody>
      </p:sp>
      <p:pic>
        <p:nvPicPr>
          <p:cNvPr id="3" name="Picture 2">
            <a:extLst>
              <a:ext uri="{FF2B5EF4-FFF2-40B4-BE49-F238E27FC236}">
                <a16:creationId xmlns:a16="http://schemas.microsoft.com/office/drawing/2014/main" id="{BC572047-B18A-4341-9E9E-56F3F2BA205A}"/>
              </a:ext>
            </a:extLst>
          </p:cNvPr>
          <p:cNvPicPr>
            <a:picLocks noChangeAspect="1"/>
          </p:cNvPicPr>
          <p:nvPr/>
        </p:nvPicPr>
        <p:blipFill>
          <a:blip r:embed="rId4"/>
          <a:stretch>
            <a:fillRect/>
          </a:stretch>
        </p:blipFill>
        <p:spPr>
          <a:xfrm>
            <a:off x="1674606" y="778167"/>
            <a:ext cx="9886281" cy="3785068"/>
          </a:xfrm>
          <a:prstGeom prst="rect">
            <a:avLst/>
          </a:prstGeom>
        </p:spPr>
      </p:pic>
    </p:spTree>
    <p:custDataLst>
      <p:tags r:id="rId1"/>
    </p:custDataLst>
    <p:extLst>
      <p:ext uri="{BB962C8B-B14F-4D97-AF65-F5344CB8AC3E}">
        <p14:creationId xmlns:p14="http://schemas.microsoft.com/office/powerpoint/2010/main" val="133422551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379D96-6251-7D84-FD75-6D9636FD18E9}"/>
              </a:ext>
            </a:extLst>
          </p:cNvPr>
          <p:cNvGrpSpPr/>
          <p:nvPr/>
        </p:nvGrpSpPr>
        <p:grpSpPr>
          <a:xfrm>
            <a:off x="1029907" y="406331"/>
            <a:ext cx="10491689" cy="1638451"/>
            <a:chOff x="1016687" y="422571"/>
            <a:chExt cx="10491689" cy="1638451"/>
          </a:xfrm>
        </p:grpSpPr>
        <p:grpSp>
          <p:nvGrpSpPr>
            <p:cNvPr id="3" name="组合 10">
              <a:extLst>
                <a:ext uri="{FF2B5EF4-FFF2-40B4-BE49-F238E27FC236}">
                  <a16:creationId xmlns:a16="http://schemas.microsoft.com/office/drawing/2014/main" id="{9C7628A0-EF77-02A1-DAE4-592458B8CB2F}"/>
                </a:ext>
              </a:extLst>
            </p:cNvPr>
            <p:cNvGrpSpPr/>
            <p:nvPr/>
          </p:nvGrpSpPr>
          <p:grpSpPr>
            <a:xfrm>
              <a:off x="1016687" y="422571"/>
              <a:ext cx="10491689" cy="1638451"/>
              <a:chOff x="676404" y="1039661"/>
              <a:chExt cx="7766137" cy="3244240"/>
            </a:xfrm>
            <a:solidFill>
              <a:schemeClr val="bg1"/>
            </a:solidFill>
          </p:grpSpPr>
          <p:sp>
            <p:nvSpPr>
              <p:cNvPr id="5" name="矩形: 圆角 11">
                <a:extLst>
                  <a:ext uri="{FF2B5EF4-FFF2-40B4-BE49-F238E27FC236}">
                    <a16:creationId xmlns:a16="http://schemas.microsoft.com/office/drawing/2014/main" id="{7506C70A-8E53-86F4-FA59-32F90267A2B9}"/>
                  </a:ext>
                </a:extLst>
              </p:cNvPr>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6" name="矩形: 圆角 12">
                <a:extLst>
                  <a:ext uri="{FF2B5EF4-FFF2-40B4-BE49-F238E27FC236}">
                    <a16:creationId xmlns:a16="http://schemas.microsoft.com/office/drawing/2014/main" id="{31D2B4DD-67F4-B2FB-3CDC-8DBC8F4DAE63}"/>
                  </a:ext>
                </a:extLst>
              </p:cNvPr>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4" name="TextBox 3">
              <a:extLst>
                <a:ext uri="{FF2B5EF4-FFF2-40B4-BE49-F238E27FC236}">
                  <a16:creationId xmlns:a16="http://schemas.microsoft.com/office/drawing/2014/main" id="{05B7EE69-F786-EC25-49E4-51FF448E9746}"/>
                </a:ext>
              </a:extLst>
            </p:cNvPr>
            <p:cNvSpPr txBox="1"/>
            <p:nvPr/>
          </p:nvSpPr>
          <p:spPr>
            <a:xfrm>
              <a:off x="1507137" y="660134"/>
              <a:ext cx="9328503" cy="646331"/>
            </a:xfrm>
            <a:prstGeom prst="rect">
              <a:avLst/>
            </a:prstGeom>
            <a:noFill/>
          </p:spPr>
          <p:txBody>
            <a:bodyPr wrap="square" rtlCol="0">
              <a:spAutoFit/>
            </a:bodyPr>
            <a:lstStyle/>
            <a:p>
              <a:pPr algn="ctr"/>
              <a:endParaRPr lang="vi-VN" sz="3600" b="1" dirty="0">
                <a:latin typeface="Cambria" panose="02040503050406030204" pitchFamily="18" charset="0"/>
                <a:ea typeface="Cambria" panose="02040503050406030204" pitchFamily="18" charset="0"/>
              </a:endParaRPr>
            </a:p>
          </p:txBody>
        </p:sp>
      </p:grpSp>
      <p:pic>
        <p:nvPicPr>
          <p:cNvPr id="7" name="Picture 2">
            <a:extLst>
              <a:ext uri="{FF2B5EF4-FFF2-40B4-BE49-F238E27FC236}">
                <a16:creationId xmlns:a16="http://schemas.microsoft.com/office/drawing/2014/main" id="{147CAAD6-82FE-6056-5FBB-559339D1BF31}"/>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6450695-68B2-25A1-B56C-7DEB4A6F92A9}"/>
              </a:ext>
            </a:extLst>
          </p:cNvPr>
          <p:cNvGrpSpPr/>
          <p:nvPr/>
        </p:nvGrpSpPr>
        <p:grpSpPr>
          <a:xfrm>
            <a:off x="4025900" y="2781299"/>
            <a:ext cx="6915356" cy="3556773"/>
            <a:chOff x="3721769" y="2901494"/>
            <a:chExt cx="7270287" cy="3690579"/>
          </a:xfrm>
        </p:grpSpPr>
        <p:pic>
          <p:nvPicPr>
            <p:cNvPr id="9" name="图片 2">
              <a:extLst>
                <a:ext uri="{FF2B5EF4-FFF2-40B4-BE49-F238E27FC236}">
                  <a16:creationId xmlns:a16="http://schemas.microsoft.com/office/drawing/2014/main" id="{B379B65E-3EE7-5007-C7E1-B56ECEA268EF}"/>
                </a:ext>
              </a:extLst>
            </p:cNvPr>
            <p:cNvPicPr>
              <a:picLocks noChangeAspect="1"/>
            </p:cNvPicPr>
            <p:nvPr/>
          </p:nvPicPr>
          <p:blipFill>
            <a:blip r:embed="rId5"/>
            <a:stretch>
              <a:fillRect/>
            </a:stretch>
          </p:blipFill>
          <p:spPr>
            <a:xfrm>
              <a:off x="3721769" y="2901494"/>
              <a:ext cx="7270287" cy="3690579"/>
            </a:xfrm>
            <a:prstGeom prst="rect">
              <a:avLst/>
            </a:prstGeom>
          </p:spPr>
        </p:pic>
        <p:sp>
          <p:nvSpPr>
            <p:cNvPr id="10" name="TextBox 9">
              <a:extLst>
                <a:ext uri="{FF2B5EF4-FFF2-40B4-BE49-F238E27FC236}">
                  <a16:creationId xmlns:a16="http://schemas.microsoft.com/office/drawing/2014/main" id="{ABA79181-28D6-D617-C733-F9956EB951B8}"/>
                </a:ext>
              </a:extLst>
            </p:cNvPr>
            <p:cNvSpPr txBox="1"/>
            <p:nvPr/>
          </p:nvSpPr>
          <p:spPr>
            <a:xfrm>
              <a:off x="4231712" y="3537417"/>
              <a:ext cx="6364845" cy="2650647"/>
            </a:xfrm>
            <a:prstGeom prst="rect">
              <a:avLst/>
            </a:prstGeom>
            <a:noFill/>
          </p:spPr>
          <p:txBody>
            <a:bodyPr wrap="square" rtlCol="0">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Kể với người thân nghe về những cảm xúc tiêu cực để nhẹ lòng và thoải mái hơn.</a:t>
              </a:r>
              <a:endParaRPr lang="vi-VN" sz="4000" b="1" dirty="0">
                <a:solidFill>
                  <a:srgbClr val="0070C0"/>
                </a:solidFill>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413C6E06-C2CC-EF39-E76B-46A930153A5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3351" b="100000" l="5981" r="47608">
                        <a14:foregroundMark x1="37321" y1="73995" x2="32297" y2="86863"/>
                        <a14:foregroundMark x1="38038" y1="73727" x2="34689" y2="87399"/>
                        <a14:foregroundMark x1="33014" y1="76408" x2="30861" y2="84450"/>
                        <a14:foregroundMark x1="37560" y1="73995" x2="39474" y2="80697"/>
                        <a14:foregroundMark x1="39474" y1="79893" x2="38278" y2="84182"/>
                        <a14:foregroundMark x1="36842" y1="86059" x2="32057" y2="91153"/>
                        <a14:foregroundMark x1="15789" y1="69705" x2="15072" y2="77480"/>
                        <a14:foregroundMark x1="10526" y1="61126" x2="12440" y2="63539"/>
                        <a14:foregroundMark x1="11483" y1="61662" x2="13636" y2="63003"/>
                        <a14:foregroundMark x1="11483" y1="71314" x2="13636" y2="81769"/>
                      </a14:backgroundRemoval>
                    </a14:imgEffect>
                    <a14:imgEffect>
                      <a14:saturation sat="200000"/>
                    </a14:imgEffect>
                  </a14:imgLayer>
                </a14:imgProps>
              </a:ext>
              <a:ext uri="{28A0092B-C50C-407E-A947-70E740481C1C}">
                <a14:useLocalDpi xmlns:a14="http://schemas.microsoft.com/office/drawing/2010/main" val="0"/>
              </a:ext>
            </a:extLst>
          </a:blip>
          <a:srcRect l="5348" t="54386" r="54345" b="712"/>
          <a:stretch/>
        </p:blipFill>
        <p:spPr>
          <a:xfrm>
            <a:off x="-184378" y="2044782"/>
            <a:ext cx="4565515" cy="4679653"/>
          </a:xfrm>
          <a:prstGeom prst="rect">
            <a:avLst/>
          </a:prstGeom>
        </p:spPr>
      </p:pic>
      <p:sp>
        <p:nvSpPr>
          <p:cNvPr id="12" name="TextBox 11">
            <a:extLst>
              <a:ext uri="{FF2B5EF4-FFF2-40B4-BE49-F238E27FC236}">
                <a16:creationId xmlns:a16="http://schemas.microsoft.com/office/drawing/2014/main" id="{D727D50F-8E93-B8E5-1326-852B2A784CAE}"/>
              </a:ext>
            </a:extLst>
          </p:cNvPr>
          <p:cNvSpPr txBox="1"/>
          <p:nvPr/>
        </p:nvSpPr>
        <p:spPr>
          <a:xfrm>
            <a:off x="1207590" y="705449"/>
            <a:ext cx="9858726" cy="1169551"/>
          </a:xfrm>
          <a:prstGeom prst="rect">
            <a:avLst/>
          </a:prstGeom>
          <a:noFill/>
        </p:spPr>
        <p:txBody>
          <a:bodyPr wrap="square" rtlCol="0">
            <a:spAutoFit/>
          </a:bodyPr>
          <a:lstStyle/>
          <a:p>
            <a:pPr algn="ctr"/>
            <a:r>
              <a:rPr lang="vi-VN" sz="3500" b="1" dirty="0">
                <a:solidFill>
                  <a:srgbClr val="002060"/>
                </a:solidFill>
                <a:latin typeface="Cambria" panose="02040503050406030204" pitchFamily="18" charset="0"/>
                <a:ea typeface="Cambria" panose="02040503050406030204" pitchFamily="18" charset="0"/>
              </a:rPr>
              <a:t> 2. Q</a:t>
            </a:r>
            <a:r>
              <a:rPr lang="en-US" sz="3500" b="1" dirty="0" err="1">
                <a:solidFill>
                  <a:srgbClr val="002060"/>
                </a:solidFill>
                <a:latin typeface="Cambria" panose="02040503050406030204" pitchFamily="18" charset="0"/>
                <a:ea typeface="Cambria" panose="02040503050406030204" pitchFamily="18" charset="0"/>
              </a:rPr>
              <a:t>uan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kiềm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chế</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cảm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xúc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tiêu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cực</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57EB79FE-2C56-0827-D6A9-986899AD304E}"/>
              </a:ext>
            </a:extLst>
          </p:cNvPr>
          <p:cNvGrpSpPr/>
          <p:nvPr/>
        </p:nvGrpSpPr>
        <p:grpSpPr>
          <a:xfrm>
            <a:off x="-30421" y="5982762"/>
            <a:ext cx="4564750" cy="615286"/>
            <a:chOff x="7880349" y="5052784"/>
            <a:chExt cx="4564750" cy="615286"/>
          </a:xfrm>
        </p:grpSpPr>
        <p:sp>
          <p:nvSpPr>
            <p:cNvPr id="14" name="Rounded Rectangle 24">
              <a:extLst>
                <a:ext uri="{FF2B5EF4-FFF2-40B4-BE49-F238E27FC236}">
                  <a16:creationId xmlns:a16="http://schemas.microsoft.com/office/drawing/2014/main" id="{841E10F2-026F-A148-E153-BF52AD00ECD8}"/>
                </a:ext>
              </a:extLst>
            </p:cNvPr>
            <p:cNvSpPr/>
            <p:nvPr/>
          </p:nvSpPr>
          <p:spPr>
            <a:xfrm>
              <a:off x="8388779" y="5052784"/>
              <a:ext cx="3547891" cy="615286"/>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83201A73-E8BE-6DC4-91F6-526EC5C6556C}"/>
                </a:ext>
              </a:extLst>
            </p:cNvPr>
            <p:cNvSpPr txBox="1"/>
            <p:nvPr/>
          </p:nvSpPr>
          <p:spPr>
            <a:xfrm>
              <a:off x="7880349" y="5139610"/>
              <a:ext cx="4564750" cy="523220"/>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Kể với người thân</a:t>
              </a:r>
              <a:endParaRPr lang="en-US" sz="2800" b="1" dirty="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4063456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48969" t="36994"/>
          <a:stretch/>
        </p:blipFill>
        <p:spPr>
          <a:xfrm>
            <a:off x="2236097" y="2659943"/>
            <a:ext cx="3037377" cy="3750154"/>
          </a:xfrm>
          <a:prstGeom prst="rect">
            <a:avLst/>
          </a:prstGeom>
        </p:spPr>
      </p:pic>
      <p:grpSp>
        <p:nvGrpSpPr>
          <p:cNvPr id="2" name="Group 1">
            <a:extLst>
              <a:ext uri="{FF2B5EF4-FFF2-40B4-BE49-F238E27FC236}">
                <a16:creationId xmlns:a16="http://schemas.microsoft.com/office/drawing/2014/main" id="{E4C8BD94-99BF-4A08-BF04-5B00732E59BC}"/>
              </a:ext>
            </a:extLst>
          </p:cNvPr>
          <p:cNvGrpSpPr/>
          <p:nvPr/>
        </p:nvGrpSpPr>
        <p:grpSpPr>
          <a:xfrm>
            <a:off x="4140486" y="1082325"/>
            <a:ext cx="7387119" cy="1486214"/>
            <a:chOff x="4561726" y="1544662"/>
            <a:chExt cx="7387119" cy="1486214"/>
          </a:xfrm>
        </p:grpSpPr>
        <p:sp>
          <p:nvSpPr>
            <p:cNvPr id="9" name="Rectangle: Rounded Corners 8">
              <a:extLst>
                <a:ext uri="{FF2B5EF4-FFF2-40B4-BE49-F238E27FC236}">
                  <a16:creationId xmlns:a16="http://schemas.microsoft.com/office/drawing/2014/main" id="{E1203F3E-15AC-4048-90C1-338A2D68E461}"/>
                </a:ext>
              </a:extLst>
            </p:cNvPr>
            <p:cNvSpPr/>
            <p:nvPr/>
          </p:nvSpPr>
          <p:spPr>
            <a:xfrm>
              <a:off x="4561726" y="1544662"/>
              <a:ext cx="7284377" cy="14862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dirty="0">
                <a:solidFill>
                  <a:prstClr val="white"/>
                </a:solidFill>
                <a:latin typeface="字魂27号-布丁体"/>
              </a:endParaRPr>
            </a:p>
          </p:txBody>
        </p:sp>
        <p:sp>
          <p:nvSpPr>
            <p:cNvPr id="8" name="TextBox 7">
              <a:extLst>
                <a:ext uri="{FF2B5EF4-FFF2-40B4-BE49-F238E27FC236}">
                  <a16:creationId xmlns:a16="http://schemas.microsoft.com/office/drawing/2014/main" id="{CF2E0DD7-0170-4831-9DB9-02CFB7245AD1}"/>
                </a:ext>
              </a:extLst>
            </p:cNvPr>
            <p:cNvSpPr txBox="1"/>
            <p:nvPr/>
          </p:nvSpPr>
          <p:spPr>
            <a:xfrm>
              <a:off x="4767209" y="1667920"/>
              <a:ext cx="7181636" cy="1323183"/>
            </a:xfrm>
            <a:prstGeom prst="rect">
              <a:avLst/>
            </a:prstGeom>
            <a:noFill/>
          </p:spPr>
          <p:txBody>
            <a:bodyPr wrap="square">
              <a:spAutoFit/>
            </a:bodyPr>
            <a:lstStyle/>
            <a:p>
              <a:pPr algn="ctr" defTabSz="914217">
                <a:defRPr/>
              </a:pPr>
              <a:r>
                <a:rPr lang="vi-VN" sz="3999" b="1" dirty="0">
                  <a:solidFill>
                    <a:prstClr val="black"/>
                  </a:solidFill>
                  <a:latin typeface="Calibri" panose="020F0502020204030204" pitchFamily="34" charset="0"/>
                  <a:ea typeface="Calibri" panose="020F0502020204030204" pitchFamily="34" charset="0"/>
                  <a:cs typeface="Calibri" panose="020F0502020204030204" pitchFamily="34" charset="0"/>
                </a:rPr>
                <a:t>Em đã từng áp dụng cách nào để kiềm chế cảm xúc tiêu cực? </a:t>
              </a:r>
            </a:p>
          </p:txBody>
        </p:sp>
      </p:grpSp>
      <p:grpSp>
        <p:nvGrpSpPr>
          <p:cNvPr id="7" name="Group 6">
            <a:extLst>
              <a:ext uri="{FF2B5EF4-FFF2-40B4-BE49-F238E27FC236}">
                <a16:creationId xmlns:a16="http://schemas.microsoft.com/office/drawing/2014/main" id="{FA00F0EF-231D-4A77-9044-AD05311475C5}"/>
              </a:ext>
            </a:extLst>
          </p:cNvPr>
          <p:cNvGrpSpPr/>
          <p:nvPr/>
        </p:nvGrpSpPr>
        <p:grpSpPr>
          <a:xfrm>
            <a:off x="4654194" y="3044688"/>
            <a:ext cx="7284377" cy="1486214"/>
            <a:chOff x="4561726" y="1544662"/>
            <a:chExt cx="7284377" cy="1486214"/>
          </a:xfrm>
        </p:grpSpPr>
        <p:sp>
          <p:nvSpPr>
            <p:cNvPr id="10" name="Rectangle: Rounded Corners 9">
              <a:extLst>
                <a:ext uri="{FF2B5EF4-FFF2-40B4-BE49-F238E27FC236}">
                  <a16:creationId xmlns:a16="http://schemas.microsoft.com/office/drawing/2014/main" id="{3C6390A8-7AA4-49CD-AE4B-FDD8F77877C8}"/>
                </a:ext>
              </a:extLst>
            </p:cNvPr>
            <p:cNvSpPr/>
            <p:nvPr/>
          </p:nvSpPr>
          <p:spPr>
            <a:xfrm>
              <a:off x="4561726" y="1544662"/>
              <a:ext cx="7284377" cy="14862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dirty="0">
                <a:solidFill>
                  <a:prstClr val="white"/>
                </a:solidFill>
                <a:latin typeface="字魂27号-布丁体"/>
              </a:endParaRPr>
            </a:p>
          </p:txBody>
        </p:sp>
        <p:sp>
          <p:nvSpPr>
            <p:cNvPr id="11" name="TextBox 10">
              <a:extLst>
                <a:ext uri="{FF2B5EF4-FFF2-40B4-BE49-F238E27FC236}">
                  <a16:creationId xmlns:a16="http://schemas.microsoft.com/office/drawing/2014/main" id="{734F749E-1261-425B-B84F-2BDC2C567757}"/>
                </a:ext>
              </a:extLst>
            </p:cNvPr>
            <p:cNvSpPr txBox="1"/>
            <p:nvPr/>
          </p:nvSpPr>
          <p:spPr>
            <a:xfrm>
              <a:off x="4767209" y="1667920"/>
              <a:ext cx="6893959" cy="1323183"/>
            </a:xfrm>
            <a:prstGeom prst="rect">
              <a:avLst/>
            </a:prstGeom>
            <a:noFill/>
          </p:spPr>
          <p:txBody>
            <a:bodyPr wrap="square">
              <a:spAutoFit/>
            </a:bodyPr>
            <a:lstStyle/>
            <a:p>
              <a:pPr algn="ctr" defTabSz="914217">
                <a:defRPr/>
              </a:pPr>
              <a:r>
                <a:rPr lang="vi-VN" sz="3999" b="1" dirty="0">
                  <a:solidFill>
                    <a:prstClr val="black"/>
                  </a:solidFill>
                  <a:latin typeface="Calibri" panose="020F0502020204030204" pitchFamily="34" charset="0"/>
                  <a:ea typeface="Calibri" panose="020F0502020204030204" pitchFamily="34" charset="0"/>
                  <a:cs typeface="Calibri" panose="020F0502020204030204" pitchFamily="34" charset="0"/>
                </a:rPr>
                <a:t>Em còn biết cách kiềm chế cảm xúc tiêu cực nào khác?</a:t>
              </a:r>
            </a:p>
          </p:txBody>
        </p:sp>
      </p:grpSp>
    </p:spTree>
    <p:custDataLst>
      <p:tags r:id="rId1"/>
    </p:custDataLst>
    <p:extLst>
      <p:ext uri="{BB962C8B-B14F-4D97-AF65-F5344CB8AC3E}">
        <p14:creationId xmlns:p14="http://schemas.microsoft.com/office/powerpoint/2010/main" val="59299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1 (216)">
            <a:extLst>
              <a:ext uri="{FF2B5EF4-FFF2-40B4-BE49-F238E27FC236}">
                <a16:creationId xmlns:a16="http://schemas.microsoft.com/office/drawing/2014/main" id="{30469A00-97FD-4DFB-8CFF-7A63495A2682}"/>
              </a:ext>
            </a:extLst>
          </p:cNvPr>
          <p:cNvPicPr/>
          <p:nvPr/>
        </p:nvPicPr>
        <p:blipFill>
          <a:blip r:embed="rId3"/>
          <a:stretch>
            <a:fillRect/>
          </a:stretch>
        </p:blipFill>
        <p:spPr>
          <a:xfrm>
            <a:off x="852755" y="-1057515"/>
            <a:ext cx="11209106" cy="8677296"/>
          </a:xfrm>
          <a:prstGeom prst="rect">
            <a:avLst/>
          </a:prstGeom>
        </p:spPr>
      </p:pic>
      <p:sp>
        <p:nvSpPr>
          <p:cNvPr id="4" name="Hộp Văn bản 12">
            <a:extLst>
              <a:ext uri="{FF2B5EF4-FFF2-40B4-BE49-F238E27FC236}">
                <a16:creationId xmlns:a16="http://schemas.microsoft.com/office/drawing/2014/main" id="{6CC6840E-079D-4CF7-8B3A-4F430D5FE786}"/>
              </a:ext>
            </a:extLst>
          </p:cNvPr>
          <p:cNvSpPr txBox="1"/>
          <p:nvPr/>
        </p:nvSpPr>
        <p:spPr>
          <a:xfrm>
            <a:off x="3585681" y="1799107"/>
            <a:ext cx="5712431" cy="584775"/>
          </a:xfrm>
          <a:prstGeom prst="rect">
            <a:avLst/>
          </a:prstGeom>
          <a:solidFill>
            <a:srgbClr val="FFFF00"/>
          </a:solidFill>
          <a:ln>
            <a:noFill/>
          </a:ln>
        </p:spPr>
        <p:txBody>
          <a:bodyPr wrap="square">
            <a:spAutoFit/>
          </a:bodyPr>
          <a:lstStyle/>
          <a:p>
            <a:pPr algn="just" defTabSz="914217"/>
            <a:r>
              <a:rPr lang="en-US" sz="3200" b="1" dirty="0">
                <a:solidFill>
                  <a:prstClr val="black"/>
                </a:solidFill>
                <a:latin typeface="Calibri" panose="020F0502020204030204" pitchFamily="34" charset="0"/>
                <a:cs typeface="Calibri" panose="020F0502020204030204" pitchFamily="34" charset="0"/>
              </a:rPr>
              <a:t>C</a:t>
            </a:r>
            <a:r>
              <a:rPr lang="vi-VN" sz="3200" b="1" dirty="0">
                <a:solidFill>
                  <a:prstClr val="black"/>
                </a:solidFill>
                <a:latin typeface="Calibri" panose="020F0502020204030204" pitchFamily="34" charset="0"/>
                <a:cs typeface="Calibri" panose="020F0502020204030204" pitchFamily="34" charset="0"/>
              </a:rPr>
              <a:t>ách kiềm chế cảm xúc tiêu cực: </a:t>
            </a:r>
            <a:endParaRPr lang="en-US" sz="3200" b="1" dirty="0">
              <a:solidFill>
                <a:prstClr val="black"/>
              </a:solidFill>
              <a:latin typeface="Calibri" panose="020F0502020204030204" pitchFamily="34" charset="0"/>
              <a:cs typeface="Calibri" panose="020F0502020204030204" pitchFamily="34" charset="0"/>
            </a:endParaRPr>
          </a:p>
        </p:txBody>
      </p:sp>
      <p:sp>
        <p:nvSpPr>
          <p:cNvPr id="5" name="Hộp Văn bản 13">
            <a:extLst>
              <a:ext uri="{FF2B5EF4-FFF2-40B4-BE49-F238E27FC236}">
                <a16:creationId xmlns:a16="http://schemas.microsoft.com/office/drawing/2014/main" id="{64B75B53-18D4-4373-8761-64167DB81078}"/>
              </a:ext>
            </a:extLst>
          </p:cNvPr>
          <p:cNvSpPr txBox="1"/>
          <p:nvPr/>
        </p:nvSpPr>
        <p:spPr>
          <a:xfrm>
            <a:off x="1921267" y="2616175"/>
            <a:ext cx="7802877" cy="2862322"/>
          </a:xfrm>
          <a:prstGeom prst="rect">
            <a:avLst/>
          </a:prstGeom>
          <a:noFill/>
        </p:spPr>
        <p:txBody>
          <a:bodyPr wrap="square">
            <a:spAutoFit/>
          </a:bodyPr>
          <a:lstStyle/>
          <a:p>
            <a:pPr algn="just" defTabSz="914217"/>
            <a:r>
              <a:rPr lang="vi-VN" sz="3600" b="1" dirty="0">
                <a:solidFill>
                  <a:srgbClr val="000000"/>
                </a:solidFill>
                <a:latin typeface="Calibri" panose="020F0502020204030204" pitchFamily="34" charset="0"/>
                <a:cs typeface="Calibri" panose="020F0502020204030204" pitchFamily="34" charset="0"/>
              </a:rPr>
              <a:t>+ Hít thở sâu để giữ bình tĩnh.</a:t>
            </a:r>
          </a:p>
          <a:p>
            <a:pPr algn="just" defTabSz="914217"/>
            <a:r>
              <a:rPr lang="vi-VN" sz="3600" b="1" dirty="0">
                <a:solidFill>
                  <a:srgbClr val="000000"/>
                </a:solidFill>
                <a:latin typeface="Calibri" panose="020F0502020204030204" pitchFamily="34" charset="0"/>
                <a:cs typeface="Calibri" panose="020F0502020204030204" pitchFamily="34" charset="0"/>
              </a:rPr>
              <a:t>+ Phân tích nỗi sợ và xác định những lo lắng đó là gì.</a:t>
            </a:r>
          </a:p>
          <a:p>
            <a:pPr algn="just" defTabSz="914217"/>
            <a:r>
              <a:rPr lang="vi-VN" sz="3600" b="1" dirty="0">
                <a:solidFill>
                  <a:srgbClr val="000000"/>
                </a:solidFill>
                <a:latin typeface="Calibri" panose="020F0502020204030204" pitchFamily="34" charset="0"/>
                <a:cs typeface="Calibri" panose="020F0502020204030204" pitchFamily="34" charset="0"/>
              </a:rPr>
              <a:t>+ Dũng cảm đối diện với nỗi sợ đó </a:t>
            </a:r>
          </a:p>
          <a:p>
            <a:pPr algn="just" defTabSz="914217"/>
            <a:r>
              <a:rPr lang="vi-VN" sz="3600" b="1" dirty="0">
                <a:solidFill>
                  <a:srgbClr val="000000"/>
                </a:solidFill>
                <a:latin typeface="Calibri" panose="020F0502020204030204" pitchFamily="34" charset="0"/>
                <a:cs typeface="Calibri" panose="020F0502020204030204" pitchFamily="34" charset="0"/>
              </a:rPr>
              <a:t>+ Tâm sự với bạn bè, người thân.</a:t>
            </a:r>
          </a:p>
        </p:txBody>
      </p:sp>
    </p:spTree>
    <p:custDataLst>
      <p:tags r:id="rId1"/>
    </p:custDataLst>
    <p:extLst>
      <p:ext uri="{BB962C8B-B14F-4D97-AF65-F5344CB8AC3E}">
        <p14:creationId xmlns:p14="http://schemas.microsoft.com/office/powerpoint/2010/main" val="1777842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anim calcmode="lin" valueType="num">
                                      <p:cBhvr>
                                        <p:cTn id="2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151F21-563E-4200-8ACD-02C3760E7A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416" y="195527"/>
            <a:ext cx="10623905" cy="5975244"/>
          </a:xfrm>
          <a:prstGeom prst="rect">
            <a:avLst/>
          </a:prstGeom>
        </p:spPr>
      </p:pic>
      <p:sp>
        <p:nvSpPr>
          <p:cNvPr id="4" name="Rectangle 3">
            <a:extLst>
              <a:ext uri="{FF2B5EF4-FFF2-40B4-BE49-F238E27FC236}">
                <a16:creationId xmlns:a16="http://schemas.microsoft.com/office/drawing/2014/main" id="{6C54E113-4765-4B7B-9BFA-83BEBB29F24E}"/>
              </a:ext>
            </a:extLst>
          </p:cNvPr>
          <p:cNvSpPr/>
          <p:nvPr/>
        </p:nvSpPr>
        <p:spPr>
          <a:xfrm>
            <a:off x="4603526" y="2199580"/>
            <a:ext cx="4922492" cy="2062103"/>
          </a:xfrm>
          <a:prstGeom prst="rect">
            <a:avLst/>
          </a:prstGeom>
        </p:spPr>
        <p:txBody>
          <a:bodyPr wrap="square">
            <a:spAutoFit/>
          </a:bodyPr>
          <a:lstStyle/>
          <a:p>
            <a:pPr algn="ctr" defTabSz="914217">
              <a:defRPr/>
            </a:pP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hãy</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dụng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tìm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câu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chuyện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những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kìm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xúc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tiêu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cực</a:t>
            </a:r>
            <a:r>
              <a:rPr lang="en-US" sz="3200" b="1" dirty="0">
                <a:solidFill>
                  <a:srgbClr val="FF0000"/>
                </a:solidFill>
                <a:latin typeface="Calibri" panose="020F0502020204030204" pitchFamily="34" charset="0"/>
                <a:cs typeface="Calibri" panose="020F0502020204030204" pitchFamily="34" charset="0"/>
              </a:rPr>
              <a:t> </a:t>
            </a:r>
            <a:endParaRPr lang="vi-VN" sz="3200" b="1" i="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98361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A90FC0-C2D2-4689-A040-A42B1B6423BD}"/>
              </a:ext>
            </a:extLst>
          </p:cNvPr>
          <p:cNvPicPr>
            <a:picLocks noChangeAspect="1"/>
          </p:cNvPicPr>
          <p:nvPr/>
        </p:nvPicPr>
        <p:blipFill>
          <a:blip r:embed="rId4"/>
          <a:stretch>
            <a:fillRect/>
          </a:stretch>
        </p:blipFill>
        <p:spPr>
          <a:xfrm>
            <a:off x="2233286" y="1704646"/>
            <a:ext cx="9837520" cy="2566044"/>
          </a:xfrm>
          <a:prstGeom prst="rect">
            <a:avLst/>
          </a:prstGeom>
        </p:spPr>
      </p:pic>
    </p:spTree>
    <p:custDataLst>
      <p:tags r:id="rId1"/>
    </p:custDataLst>
    <p:extLst>
      <p:ext uri="{BB962C8B-B14F-4D97-AF65-F5344CB8AC3E}">
        <p14:creationId xmlns:p14="http://schemas.microsoft.com/office/powerpoint/2010/main" val="24669181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4"/>
          <p:cNvSpPr/>
          <p:nvPr/>
        </p:nvSpPr>
        <p:spPr>
          <a:xfrm>
            <a:off x="3775023" y="2057399"/>
            <a:ext cx="8164929" cy="2993571"/>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prstClr val="white"/>
              </a:solidFill>
              <a:latin typeface="字魂27号-布丁体"/>
            </a:endParaRPr>
          </a:p>
        </p:txBody>
      </p:sp>
      <p:pic>
        <p:nvPicPr>
          <p:cNvPr id="13" name="Picture 12">
            <a:extLst>
              <a:ext uri="{FF2B5EF4-FFF2-40B4-BE49-F238E27FC236}">
                <a16:creationId xmlns:a16="http://schemas.microsoft.com/office/drawing/2014/main" id="{E18A117B-D2C1-45D4-A162-AF45D3656E5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774567" y="2721015"/>
            <a:ext cx="2372547" cy="4069095"/>
          </a:xfrm>
          <a:prstGeom prst="rect">
            <a:avLst/>
          </a:prstGeom>
        </p:spPr>
      </p:pic>
      <p:grpSp>
        <p:nvGrpSpPr>
          <p:cNvPr id="6" name="组合 7">
            <a:extLst>
              <a:ext uri="{FF2B5EF4-FFF2-40B4-BE49-F238E27FC236}">
                <a16:creationId xmlns:a16="http://schemas.microsoft.com/office/drawing/2014/main" id="{FE8C2758-44E1-41DC-BF37-5DF9C009CA05}"/>
              </a:ext>
            </a:extLst>
          </p:cNvPr>
          <p:cNvGrpSpPr/>
          <p:nvPr/>
        </p:nvGrpSpPr>
        <p:grpSpPr>
          <a:xfrm>
            <a:off x="4350168" y="2633080"/>
            <a:ext cx="6938317" cy="1202261"/>
            <a:chOff x="2192" y="3881"/>
            <a:chExt cx="7783" cy="1627"/>
          </a:xfrm>
        </p:grpSpPr>
        <p:sp>
          <p:nvSpPr>
            <p:cNvPr id="7" name="Freeform 114">
              <a:extLst>
                <a:ext uri="{FF2B5EF4-FFF2-40B4-BE49-F238E27FC236}">
                  <a16:creationId xmlns:a16="http://schemas.microsoft.com/office/drawing/2014/main" id="{14E60450-5213-4BF7-976A-70CB935B2225}"/>
                </a:ext>
              </a:extLst>
            </p:cNvPr>
            <p:cNvSpPr/>
            <p:nvPr>
              <p:custDataLst>
                <p:tags r:id="rId2"/>
              </p:custDataLst>
            </p:nvPr>
          </p:nvSpPr>
          <p:spPr bwMode="auto">
            <a:xfrm>
              <a:off x="2192" y="4028"/>
              <a:ext cx="1065" cy="64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normAutofit fontScale="92500" lnSpcReduction="20000"/>
            </a:bodyPr>
            <a:lstStyle/>
            <a:p>
              <a:pPr defTabSz="914217"/>
              <a:endParaRPr lang="zh-CN" altLang="en-US" sz="3199" b="1" dirty="0">
                <a:solidFill>
                  <a:prstClr val="black"/>
                </a:solidFill>
                <a:latin typeface="Times New Roman" panose="02020603050405020304" pitchFamily="18" charset="0"/>
                <a:ea typeface="inpin heiti" charset="-122"/>
                <a:cs typeface="Times New Roman" panose="02020603050405020304" pitchFamily="18" charset="0"/>
                <a:sym typeface="+mn-lt"/>
              </a:endParaRPr>
            </a:p>
          </p:txBody>
        </p:sp>
        <p:sp>
          <p:nvSpPr>
            <p:cNvPr id="8" name="文本框 1">
              <a:extLst>
                <a:ext uri="{FF2B5EF4-FFF2-40B4-BE49-F238E27FC236}">
                  <a16:creationId xmlns:a16="http://schemas.microsoft.com/office/drawing/2014/main" id="{BF8E2E6D-2667-4A75-BB8F-48302149D67E}"/>
                </a:ext>
              </a:extLst>
            </p:cNvPr>
            <p:cNvSpPr txBox="1"/>
            <p:nvPr>
              <p:custDataLst>
                <p:tags r:id="rId3"/>
              </p:custDataLst>
            </p:nvPr>
          </p:nvSpPr>
          <p:spPr>
            <a:xfrm>
              <a:off x="2264" y="4000"/>
              <a:ext cx="922" cy="824"/>
            </a:xfrm>
            <a:prstGeom prst="rect">
              <a:avLst/>
            </a:prstGeom>
            <a:noFill/>
          </p:spPr>
          <p:txBody>
            <a:bodyPr wrap="none" rtlCol="0" anchor="ctr">
              <a:normAutofit/>
            </a:bodyPr>
            <a:lstStyle/>
            <a:p>
              <a:pPr algn="ctr" defTabSz="914217"/>
              <a:endParaRPr lang="zh-CN" altLang="en-US" sz="3199" b="1" dirty="0">
                <a:solidFill>
                  <a:prstClr val="white"/>
                </a:solidFill>
                <a:latin typeface="Times New Roman" panose="02020603050405020304" pitchFamily="18" charset="0"/>
                <a:ea typeface="inpin heiti" charset="-122"/>
                <a:cs typeface="Times New Roman" panose="02020603050405020304" pitchFamily="18" charset="0"/>
                <a:sym typeface="+mn-lt"/>
              </a:endParaRPr>
            </a:p>
          </p:txBody>
        </p:sp>
        <p:sp>
          <p:nvSpPr>
            <p:cNvPr id="10" name="矩形 12">
              <a:extLst>
                <a:ext uri="{FF2B5EF4-FFF2-40B4-BE49-F238E27FC236}">
                  <a16:creationId xmlns:a16="http://schemas.microsoft.com/office/drawing/2014/main" id="{EECF4512-8566-4C93-80DB-4253DF18BE82}"/>
                </a:ext>
              </a:extLst>
            </p:cNvPr>
            <p:cNvSpPr/>
            <p:nvPr>
              <p:custDataLst>
                <p:tags r:id="rId4"/>
              </p:custDataLst>
            </p:nvPr>
          </p:nvSpPr>
          <p:spPr>
            <a:xfrm>
              <a:off x="3301" y="3881"/>
              <a:ext cx="6674" cy="727"/>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Em</a:t>
              </a:r>
              <a:r>
                <a:rPr kumimoji="0" lang="en-US" altLang="zh-CN" sz="5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baseline="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đã</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biết</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kiềm</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chế</a:t>
              </a:r>
              <a:endPar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cảm</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xúc</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tiêu</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cực</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chưa</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a:t>
              </a:r>
              <a:endParaRPr kumimoji="0" lang="en-US" altLang="zh-CN" sz="5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cs typeface="+mn-cs"/>
              </a:endParaRPr>
            </a:p>
          </p:txBody>
        </p:sp>
        <p:pic>
          <p:nvPicPr>
            <p:cNvPr id="11" name="图片 261">
              <a:extLst>
                <a:ext uri="{FF2B5EF4-FFF2-40B4-BE49-F238E27FC236}">
                  <a16:creationId xmlns:a16="http://schemas.microsoft.com/office/drawing/2014/main" id="{2E3BDA5C-08A4-447D-A61C-E1D59E56F54A}"/>
                </a:ext>
              </a:extLst>
            </p:cNvPr>
            <p:cNvPicPr>
              <a:picLocks noChangeAspect="1"/>
            </p:cNvPicPr>
            <p:nvPr>
              <p:custDataLst>
                <p:tags r:id="rId5"/>
              </p:custDataLst>
            </p:nvPr>
          </p:nvPicPr>
          <p:blipFill>
            <a:blip r:embed="rId9">
              <a:extLst>
                <a:ext uri="{28A0092B-C50C-407E-A947-70E740481C1C}">
                  <a14:useLocalDpi xmlns:a14="http://schemas.microsoft.com/office/drawing/2010/main"/>
                </a:ext>
              </a:extLst>
            </a:blip>
            <a:stretch>
              <a:fillRect/>
            </a:stretch>
          </p:blipFill>
          <p:spPr>
            <a:xfrm>
              <a:off x="2310" y="4615"/>
              <a:ext cx="797" cy="893"/>
            </a:xfrm>
            <a:prstGeom prst="rect">
              <a:avLst/>
            </a:prstGeom>
          </p:spPr>
        </p:pic>
      </p:grpSp>
    </p:spTree>
    <p:custDataLst>
      <p:tags r:id="rId1"/>
    </p:custDataLst>
    <p:extLst>
      <p:ext uri="{BB962C8B-B14F-4D97-AF65-F5344CB8AC3E}">
        <p14:creationId xmlns:p14="http://schemas.microsoft.com/office/powerpoint/2010/main" val="2510495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9">
            <a:extLst>
              <a:ext uri="{FF2B5EF4-FFF2-40B4-BE49-F238E27FC236}">
                <a16:creationId xmlns:a16="http://schemas.microsoft.com/office/drawing/2014/main" id="{91202FDA-009A-4A05-9BF1-7637DB15A488}"/>
              </a:ext>
            </a:extLst>
          </p:cNvPr>
          <p:cNvSpPr/>
          <p:nvPr/>
        </p:nvSpPr>
        <p:spPr>
          <a:xfrm>
            <a:off x="1674605" y="778167"/>
            <a:ext cx="9406621" cy="302715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字魂27号-布丁体"/>
            </a:endParaRPr>
          </a:p>
        </p:txBody>
      </p:sp>
      <p:pic>
        <p:nvPicPr>
          <p:cNvPr id="6" name="Picture 5">
            <a:extLst>
              <a:ext uri="{FF2B5EF4-FFF2-40B4-BE49-F238E27FC236}">
                <a16:creationId xmlns:a16="http://schemas.microsoft.com/office/drawing/2014/main" id="{FA1BB032-2610-41B1-A3DB-80391F16D49E}"/>
              </a:ext>
            </a:extLst>
          </p:cNvPr>
          <p:cNvPicPr>
            <a:picLocks noChangeAspect="1"/>
          </p:cNvPicPr>
          <p:nvPr/>
        </p:nvPicPr>
        <p:blipFill>
          <a:blip r:embed="rId4"/>
          <a:stretch>
            <a:fillRect/>
          </a:stretch>
        </p:blipFill>
        <p:spPr>
          <a:xfrm>
            <a:off x="3331684" y="1661866"/>
            <a:ext cx="5980694" cy="1109568"/>
          </a:xfrm>
          <a:prstGeom prst="rect">
            <a:avLst/>
          </a:prstGeom>
        </p:spPr>
      </p:pic>
    </p:spTree>
    <p:custDataLst>
      <p:tags r:id="rId1"/>
    </p:custDataLst>
    <p:extLst>
      <p:ext uri="{BB962C8B-B14F-4D97-AF65-F5344CB8AC3E}">
        <p14:creationId xmlns:p14="http://schemas.microsoft.com/office/powerpoint/2010/main" val="3792883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422793" y="1462981"/>
            <a:ext cx="7303980" cy="3139321"/>
          </a:xfrm>
          <a:prstGeom prst="rect">
            <a:avLst/>
          </a:prstGeom>
          <a:noFill/>
        </p:spPr>
        <p:txBody>
          <a:bodyPr wrap="square" rtlCol="0">
            <a:spAutoFit/>
          </a:bodyPr>
          <a:lstStyle/>
          <a:p>
            <a:pPr lvl="0" algn="ctr">
              <a:defRPr/>
            </a:pPr>
            <a:r>
              <a:rPr lang="en-US" sz="6600" b="1" dirty="0" err="1">
                <a:ln w="12700">
                  <a:solidFill>
                    <a:prstClr val="black"/>
                  </a:solidFill>
                </a:ln>
                <a:solidFill>
                  <a:srgbClr val="002060"/>
                </a:solidFill>
              </a:rPr>
              <a:t>Tìm</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hiểu</a:t>
            </a:r>
            <a:r>
              <a:rPr lang="en-US" sz="6600" b="1" dirty="0">
                <a:ln w="12700">
                  <a:solidFill>
                    <a:prstClr val="black"/>
                  </a:solidFill>
                </a:ln>
                <a:solidFill>
                  <a:srgbClr val="002060"/>
                </a:solidFill>
              </a:rPr>
              <a:t> ý </a:t>
            </a:r>
            <a:r>
              <a:rPr lang="en-US" sz="6600" b="1" dirty="0" err="1">
                <a:ln w="12700">
                  <a:solidFill>
                    <a:prstClr val="black"/>
                  </a:solidFill>
                </a:ln>
                <a:solidFill>
                  <a:srgbClr val="002060"/>
                </a:solidFill>
              </a:rPr>
              <a:t>nghĩa</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của</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việc</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kiềm</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chế</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cảm</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xúc</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tiêu</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cực</a:t>
            </a:r>
            <a:endParaRPr kumimoji="0" lang="en-US" sz="6600" b="1" i="0" u="none" strike="noStrike" kern="1200" cap="none" spc="0" normalizeH="0" baseline="0" noProof="0" dirty="0">
              <a:ln w="12700">
                <a:solidFill>
                  <a:prstClr val="black"/>
                </a:solidFill>
              </a:ln>
              <a:solidFill>
                <a:srgbClr val="002060"/>
              </a:solidFill>
              <a:effectLst/>
              <a:uLnTx/>
              <a:uFillTx/>
            </a:endParaRPr>
          </a:p>
        </p:txBody>
      </p:sp>
      <p:pic>
        <p:nvPicPr>
          <p:cNvPr id="2" name="Picture 1">
            <a:extLst>
              <a:ext uri="{FF2B5EF4-FFF2-40B4-BE49-F238E27FC236}">
                <a16:creationId xmlns:a16="http://schemas.microsoft.com/office/drawing/2014/main" id="{E36FA860-6E42-40EF-EB26-7B115D99AD16}"/>
              </a:ext>
            </a:extLst>
          </p:cNvPr>
          <p:cNvPicPr>
            <a:picLocks noChangeAspect="1"/>
          </p:cNvPicPr>
          <p:nvPr/>
        </p:nvPicPr>
        <p:blipFill>
          <a:blip r:embed="rId7"/>
          <a:stretch>
            <a:fillRect/>
          </a:stretch>
        </p:blipFill>
        <p:spPr>
          <a:xfrm>
            <a:off x="1062889" y="509841"/>
            <a:ext cx="9870279" cy="1048603"/>
          </a:xfrm>
          <a:prstGeom prst="rect">
            <a:avLst/>
          </a:prstGeom>
        </p:spPr>
      </p:pic>
    </p:spTree>
    <p:custDataLst>
      <p:tags r:id="rId1"/>
    </p:custDataLst>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 name="Group 9">
            <a:extLst>
              <a:ext uri="{FF2B5EF4-FFF2-40B4-BE49-F238E27FC236}">
                <a16:creationId xmlns:a16="http://schemas.microsoft.com/office/drawing/2014/main" id="{A4391F61-FB03-4386-AF58-E10DCCFBAFCF}"/>
              </a:ext>
            </a:extLst>
          </p:cNvPr>
          <p:cNvGrpSpPr/>
          <p:nvPr/>
        </p:nvGrpSpPr>
        <p:grpSpPr>
          <a:xfrm>
            <a:off x="1345913" y="133564"/>
            <a:ext cx="8808057" cy="866002"/>
            <a:chOff x="1143000" y="499533"/>
            <a:chExt cx="11834525" cy="1981201"/>
          </a:xfrm>
        </p:grpSpPr>
        <p:sp>
          <p:nvSpPr>
            <p:cNvPr id="12" name="Rectangle: Rounded Corners 11">
              <a:extLst>
                <a:ext uri="{FF2B5EF4-FFF2-40B4-BE49-F238E27FC236}">
                  <a16:creationId xmlns:a16="http://schemas.microsoft.com/office/drawing/2014/main" id="{82AB80A0-60D4-4E44-ADDD-4E4D0D2DFAA4}"/>
                </a:ext>
              </a:extLst>
            </p:cNvPr>
            <p:cNvSpPr/>
            <p:nvPr/>
          </p:nvSpPr>
          <p:spPr>
            <a:xfrm>
              <a:off x="1143000" y="499533"/>
              <a:ext cx="11834525" cy="198120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Regular"/>
                <a:cs typeface="+mn-cs"/>
              </a:endParaRPr>
            </a:p>
          </p:txBody>
        </p:sp>
        <p:sp>
          <p:nvSpPr>
            <p:cNvPr id="13" name="Rectangle: Rounded Corners 12">
              <a:extLst>
                <a:ext uri="{FF2B5EF4-FFF2-40B4-BE49-F238E27FC236}">
                  <a16:creationId xmlns:a16="http://schemas.microsoft.com/office/drawing/2014/main" id="{90374102-BCE1-4616-95D5-3214365858B0}"/>
                </a:ext>
              </a:extLst>
            </p:cNvPr>
            <p:cNvSpPr/>
            <p:nvPr/>
          </p:nvSpPr>
          <p:spPr>
            <a:xfrm>
              <a:off x="1462467" y="665055"/>
              <a:ext cx="11248822"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1.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trả</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lời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resentation2.pptx">
            <a:hlinkClick r:id="" action="ppaction://media"/>
            <a:extLst>
              <a:ext uri="{FF2B5EF4-FFF2-40B4-BE49-F238E27FC236}">
                <a16:creationId xmlns:a16="http://schemas.microsoft.com/office/drawing/2014/main" id="{7491247A-0A17-8FDF-4B4D-44FB06066B29}"/>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556657" y="1200149"/>
            <a:ext cx="9710057" cy="5461907"/>
          </a:xfrm>
          <a:prstGeom prst="rect">
            <a:avLst/>
          </a:prstGeom>
        </p:spPr>
      </p:pic>
    </p:spTree>
    <p:custDataLst>
      <p:tags r:id="rId1"/>
    </p:custDataLst>
    <p:extLst>
      <p:ext uri="{BB962C8B-B14F-4D97-AF65-F5344CB8AC3E}">
        <p14:creationId xmlns:p14="http://schemas.microsoft.com/office/powerpoint/2010/main" val="322084730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4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29588821658841089">
            <a:hlinkClick r:id="" action="ppaction://media"/>
            <a:extLst>
              <a:ext uri="{FF2B5EF4-FFF2-40B4-BE49-F238E27FC236}">
                <a16:creationId xmlns:a16="http://schemas.microsoft.com/office/drawing/2014/main" id="{412DAC60-9875-9ECF-1344-2717D799DBE3}"/>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227560" cy="6858000"/>
          </a:xfrm>
          <a:prstGeom prst="rect">
            <a:avLst/>
          </a:prstGeom>
        </p:spPr>
      </p:pic>
    </p:spTree>
    <p:custDataLst>
      <p:tags r:id="rId1"/>
    </p:custDataLst>
    <p:extLst>
      <p:ext uri="{BB962C8B-B14F-4D97-AF65-F5344CB8AC3E}">
        <p14:creationId xmlns:p14="http://schemas.microsoft.com/office/powerpoint/2010/main" val="193682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Khi phải biểu diễn trước mọi người Hoa cảm thấy như thế nào?</a:t>
              </a:r>
              <a:endParaRPr kumimoji="0" lang="zh-CN" altLang="en-US" sz="4000" b="1" i="0" u="none" strike="noStrike" kern="1200" cap="none" spc="0" normalizeH="0" baseline="0" noProof="0" dirty="0">
                <a:ln>
                  <a:noFill/>
                </a:ln>
                <a:solidFill>
                  <a:srgbClr val="99BC3E"/>
                </a:solidFill>
                <a:effectLst/>
                <a:uLnTx/>
                <a:uFillTx/>
                <a:latin typeface="Cambria" panose="02040503050406030204" pitchFamily="18"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2308324"/>
          </a:xfrm>
          <a:prstGeom prst="rect">
            <a:avLst/>
          </a:prstGeom>
          <a:noFill/>
        </p:spPr>
        <p:txBody>
          <a:bodyPr wrap="square" rtlCol="0">
            <a:spAutoFit/>
          </a:bodyPr>
          <a:lstStyle/>
          <a:p>
            <a:pPr algn="ct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Hoa</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cảm</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thấy</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lo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lắng</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sợ</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hãi</a:t>
            </a:r>
            <a:endPar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1704528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 lắng, sợ hãi là  cảm xúc tích cực hay tiêu cực?</a:t>
              </a:r>
              <a:endParaRPr kumimoji="0" lang="zh-CN" altLang="en-US" sz="4000" b="1" i="0" u="none" strike="noStrike" kern="1200" cap="none" spc="0" normalizeH="0" baseline="0" noProof="0" dirty="0">
                <a:ln>
                  <a:noFill/>
                </a:ln>
                <a:solidFill>
                  <a:srgbClr val="99BC3E"/>
                </a:solidFill>
                <a:effectLst/>
                <a:uLnTx/>
                <a:uFillTx/>
                <a:latin typeface="Cambria" panose="02040503050406030204" pitchFamily="18"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1107996"/>
          </a:xfrm>
          <a:prstGeom prst="rect">
            <a:avLst/>
          </a:prstGeom>
          <a:noFill/>
        </p:spPr>
        <p:txBody>
          <a:bodyPr wrap="square" rtlCol="0">
            <a:spAutoFit/>
          </a:bodyPr>
          <a:lstStyle/>
          <a:p>
            <a:pPr lvl="0" algn="ct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Cảm</a:t>
            </a:r>
            <a: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xúc</a:t>
            </a:r>
            <a: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tiêu</a:t>
            </a:r>
            <a: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cực</a:t>
            </a:r>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3832025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Bài 10 Kiềm chế cảm xúc tieu cực "/>
  <p:tag name="ISPRING_ULTRA_SCORM_COURSE_ID" val="E3C0C275-518C-40DA-AACA-E6DD1F3EF6E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10 Kiềm chế cảm xúc tieu cực "/>
</p:tagLst>
</file>

<file path=ppt/tags/tag10.xml><?xml version="1.0" encoding="utf-8"?>
<p:tagLst xmlns:a="http://schemas.openxmlformats.org/drawingml/2006/main" xmlns:r="http://schemas.openxmlformats.org/officeDocument/2006/relationships" xmlns:p="http://schemas.openxmlformats.org/presentationml/2006/main">
  <p:tag name="GENSWF_SLIDE_UID" val="{15CC7BFD-2D28-4CE8-A636-0D99CC3D4055}:269"/>
</p:tagLst>
</file>

<file path=ppt/tags/tag11.xml><?xml version="1.0" encoding="utf-8"?>
<p:tagLst xmlns:a="http://schemas.openxmlformats.org/drawingml/2006/main" xmlns:r="http://schemas.openxmlformats.org/officeDocument/2006/relationships" xmlns:p="http://schemas.openxmlformats.org/presentationml/2006/main">
  <p:tag name="GENSWF_SLIDE_UID" val="{481625BA-9C76-4EBA-97D0-4FAC1425159A}:282"/>
</p:tagLst>
</file>

<file path=ppt/tags/tag12.xml><?xml version="1.0" encoding="utf-8"?>
<p:tagLst xmlns:a="http://schemas.openxmlformats.org/drawingml/2006/main" xmlns:r="http://schemas.openxmlformats.org/officeDocument/2006/relationships" xmlns:p="http://schemas.openxmlformats.org/presentationml/2006/main">
  <p:tag name="GENSWF_SLIDE_UID" val="{99BFD5CA-E421-4DD1-9A83-A872EE6F7856}:562"/>
</p:tagLst>
</file>

<file path=ppt/tags/tag13.xml><?xml version="1.0" encoding="utf-8"?>
<p:tagLst xmlns:a="http://schemas.openxmlformats.org/drawingml/2006/main" xmlns:r="http://schemas.openxmlformats.org/officeDocument/2006/relationships" xmlns:p="http://schemas.openxmlformats.org/presentationml/2006/main">
  <p:tag name="GENSWF_SLIDE_UID" val="{062F4AD9-AE13-4902-A231-6D4E5BC0BD03}:553"/>
</p:tagLst>
</file>

<file path=ppt/tags/tag14.xml><?xml version="1.0" encoding="utf-8"?>
<p:tagLst xmlns:a="http://schemas.openxmlformats.org/drawingml/2006/main" xmlns:r="http://schemas.openxmlformats.org/officeDocument/2006/relationships" xmlns:p="http://schemas.openxmlformats.org/presentationml/2006/main">
  <p:tag name="GENSWF_SLIDE_UID" val="{3634D9D7-FDAD-4E0C-B3C8-927F73927F02}:554"/>
</p:tagLst>
</file>

<file path=ppt/tags/tag15.xml><?xml version="1.0" encoding="utf-8"?>
<p:tagLst xmlns:a="http://schemas.openxmlformats.org/drawingml/2006/main" xmlns:r="http://schemas.openxmlformats.org/officeDocument/2006/relationships" xmlns:p="http://schemas.openxmlformats.org/presentationml/2006/main">
  <p:tag name="GENSWF_SLIDE_UID" val="{36580762-391B-4F5F-9B7F-D1281E05F868}:555"/>
</p:tagLst>
</file>

<file path=ppt/tags/tag16.xml><?xml version="1.0" encoding="utf-8"?>
<p:tagLst xmlns:a="http://schemas.openxmlformats.org/drawingml/2006/main" xmlns:r="http://schemas.openxmlformats.org/officeDocument/2006/relationships" xmlns:p="http://schemas.openxmlformats.org/presentationml/2006/main">
  <p:tag name="GENSWF_SLIDE_UID" val="{AC3A8CB9-87F7-449C-90EC-37018F760003}:556"/>
</p:tagLst>
</file>

<file path=ppt/tags/tag17.xml><?xml version="1.0" encoding="utf-8"?>
<p:tagLst xmlns:a="http://schemas.openxmlformats.org/drawingml/2006/main" xmlns:r="http://schemas.openxmlformats.org/officeDocument/2006/relationships" xmlns:p="http://schemas.openxmlformats.org/presentationml/2006/main">
  <p:tag name="GENSWF_SLIDE_UID" val="{AF2908B0-55F5-430B-A49F-A9A72228C1E6}:557"/>
</p:tagLst>
</file>

<file path=ppt/tags/tag18.xml><?xml version="1.0" encoding="utf-8"?>
<p:tagLst xmlns:a="http://schemas.openxmlformats.org/drawingml/2006/main" xmlns:r="http://schemas.openxmlformats.org/officeDocument/2006/relationships" xmlns:p="http://schemas.openxmlformats.org/presentationml/2006/main">
  <p:tag name="GENSWF_SLIDE_UID" val="{40DC023D-64AE-4684-9B13-C65C60EBBB02}:558"/>
</p:tagLst>
</file>

<file path=ppt/tags/tag19.xml><?xml version="1.0" encoding="utf-8"?>
<p:tagLst xmlns:a="http://schemas.openxmlformats.org/drawingml/2006/main" xmlns:r="http://schemas.openxmlformats.org/officeDocument/2006/relationships" xmlns:p="http://schemas.openxmlformats.org/presentationml/2006/main">
  <p:tag name="GENSWF_SLIDE_UID" val="{6B1E0859-D8CC-4FEB-995B-72D769BAB6FC}:287"/>
</p:tagLst>
</file>

<file path=ppt/tags/tag2.xml><?xml version="1.0" encoding="utf-8"?>
<p:tagLst xmlns:a="http://schemas.openxmlformats.org/drawingml/2006/main" xmlns:r="http://schemas.openxmlformats.org/officeDocument/2006/relationships" xmlns:p="http://schemas.openxmlformats.org/presentationml/2006/main">
  <p:tag name="GENSWF_SLIDE_UID" val="{AF964BFC-E447-4A6F-9100-7322F2BE4158}:564"/>
</p:tagLst>
</file>

<file path=ppt/tags/tag20.xml><?xml version="1.0" encoding="utf-8"?>
<p:tagLst xmlns:a="http://schemas.openxmlformats.org/drawingml/2006/main" xmlns:r="http://schemas.openxmlformats.org/officeDocument/2006/relationships" xmlns:p="http://schemas.openxmlformats.org/presentationml/2006/main">
  <p:tag name="GENSWF_SLIDE_UID" val="{813441EA-237B-406D-89A9-25B4C905E29E}:563"/>
</p:tagLst>
</file>

<file path=ppt/tags/tag21.xml><?xml version="1.0" encoding="utf-8"?>
<p:tagLst xmlns:a="http://schemas.openxmlformats.org/drawingml/2006/main" xmlns:r="http://schemas.openxmlformats.org/officeDocument/2006/relationships" xmlns:p="http://schemas.openxmlformats.org/presentationml/2006/main">
  <p:tag name="GENSWF_SLIDE_UID" val="{4B24A0AE-815D-48B6-893C-5CCEAD8B2C5D}:539"/>
</p:tagLst>
</file>

<file path=ppt/tags/tag22.xml><?xml version="1.0" encoding="utf-8"?>
<p:tagLst xmlns:a="http://schemas.openxmlformats.org/drawingml/2006/main" xmlns:r="http://schemas.openxmlformats.org/officeDocument/2006/relationships" xmlns:p="http://schemas.openxmlformats.org/presentationml/2006/main">
  <p:tag name="GENSWF_SLIDE_UID" val="{D08F00AD-338E-4148-80A7-D8985E01F6EF}:541"/>
</p:tagLst>
</file>

<file path=ppt/tags/tag23.xml><?xml version="1.0" encoding="utf-8"?>
<p:tagLst xmlns:a="http://schemas.openxmlformats.org/drawingml/2006/main" xmlns:r="http://schemas.openxmlformats.org/officeDocument/2006/relationships" xmlns:p="http://schemas.openxmlformats.org/presentationml/2006/main">
  <p:tag name="GENSWF_SLIDE_UID" val="{10FE996C-7C0E-4487-8613-BE884B3FE784}:565"/>
</p:tagLst>
</file>

<file path=ppt/tags/tag24.xml><?xml version="1.0" encoding="utf-8"?>
<p:tagLst xmlns:a="http://schemas.openxmlformats.org/drawingml/2006/main" xmlns:r="http://schemas.openxmlformats.org/officeDocument/2006/relationships" xmlns:p="http://schemas.openxmlformats.org/presentationml/2006/main">
  <p:tag name="GENSWF_SLIDE_UID" val="{7713E059-98BF-495B-9EE2-31A1DB708CF6}:566"/>
</p:tagLst>
</file>

<file path=ppt/tags/tag25.xml><?xml version="1.0" encoding="utf-8"?>
<p:tagLst xmlns:a="http://schemas.openxmlformats.org/drawingml/2006/main" xmlns:r="http://schemas.openxmlformats.org/officeDocument/2006/relationships" xmlns:p="http://schemas.openxmlformats.org/presentationml/2006/main">
  <p:tag name="GENSWF_SLIDE_UID" val="{EC19E167-30FA-4E9C-BAC4-1DF9298001F3}:567"/>
</p:tagLst>
</file>

<file path=ppt/tags/tag26.xml><?xml version="1.0" encoding="utf-8"?>
<p:tagLst xmlns:a="http://schemas.openxmlformats.org/drawingml/2006/main" xmlns:r="http://schemas.openxmlformats.org/officeDocument/2006/relationships" xmlns:p="http://schemas.openxmlformats.org/presentationml/2006/main">
  <p:tag name="GENSWF_SLIDE_UID" val="{4698F692-A93A-46C3-A86E-9DB7FB1519C7}:560"/>
</p:tagLst>
</file>

<file path=ppt/tags/tag27.xml><?xml version="1.0" encoding="utf-8"?>
<p:tagLst xmlns:a="http://schemas.openxmlformats.org/drawingml/2006/main" xmlns:r="http://schemas.openxmlformats.org/officeDocument/2006/relationships" xmlns:p="http://schemas.openxmlformats.org/presentationml/2006/main">
  <p:tag name="GENSWF_SLIDE_UID" val="{9E0173C3-A8DA-4784-BABE-18B3ED117EFA}:550"/>
</p:tagLst>
</file>

<file path=ppt/tags/tag28.xml><?xml version="1.0" encoding="utf-8"?>
<p:tagLst xmlns:a="http://schemas.openxmlformats.org/drawingml/2006/main" xmlns:r="http://schemas.openxmlformats.org/officeDocument/2006/relationships" xmlns:p="http://schemas.openxmlformats.org/presentationml/2006/main">
  <p:tag name="GENSWF_SLIDE_UID" val="{C16044C3-88D9-4AA0-BBB9-560F23FA2857}:561"/>
</p:tagLst>
</file>

<file path=ppt/tags/tag29.xml><?xml version="1.0" encoding="utf-8"?>
<p:tagLst xmlns:a="http://schemas.openxmlformats.org/drawingml/2006/main" xmlns:r="http://schemas.openxmlformats.org/officeDocument/2006/relationships" xmlns:p="http://schemas.openxmlformats.org/presentationml/2006/main">
  <p:tag name="GENSWF_SLIDE_UID" val="{39D76B7A-7519-4BD5-95E6-695483E91E7A}:276"/>
</p:tagLst>
</file>

<file path=ppt/tags/tag3.xml><?xml version="1.0" encoding="utf-8"?>
<p:tagLst xmlns:a="http://schemas.openxmlformats.org/drawingml/2006/main" xmlns:r="http://schemas.openxmlformats.org/officeDocument/2006/relationships" xmlns:p="http://schemas.openxmlformats.org/presentationml/2006/main">
  <p:tag name="GENSWF_SLIDE_UID" val="{7DBBD553-95BE-4479-B8CE-0CF24DCB4DB1}:259"/>
</p:tagLst>
</file>

<file path=ppt/tags/tag4.xml><?xml version="1.0" encoding="utf-8"?>
<p:tagLst xmlns:a="http://schemas.openxmlformats.org/drawingml/2006/main" xmlns:r="http://schemas.openxmlformats.org/officeDocument/2006/relationships" xmlns:p="http://schemas.openxmlformats.org/presentationml/2006/main">
  <p:tag name="GENSWF_SLIDE_UID" val="{B54F8FAD-62A8-4B43-A4E6-523D585EC7F3}:270"/>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10"/>
  <p:tag name="KSO_WM_UNIT_TYPE" val="l_i"/>
  <p:tag name="KSO_WM_UNIT_INDEX" val="1_62"/>
  <p:tag name="KSO_WM_UNIT_ID" val="custom160310_9*l_i*1_62"/>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10"/>
  <p:tag name="KSO_WM_UNIT_TYPE" val="l_i"/>
  <p:tag name="KSO_WM_UNIT_INDEX" val="1_63"/>
  <p:tag name="KSO_WM_UNIT_ID" val="custom160310_9*l_i*1_63"/>
  <p:tag name="KSO_WM_UNIT_CLEAR" val="1"/>
  <p:tag name="KSO_WM_UNIT_LAYERLEVEL" val="1_1"/>
  <p:tag name="KSO_WM_DIAGRAM_GROUP_CODE" val="l1-1"/>
  <p:tag name="KSO_WM_UNIT_TEXT_FILL_FORE_SCHEMECOLOR_INDEX" val="14"/>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10"/>
  <p:tag name="KSO_WM_UNIT_TYPE" val="l_h_f"/>
  <p:tag name="KSO_WM_UNIT_INDEX" val="1_1_1"/>
  <p:tag name="KSO_WM_UNIT_ID" val="custom160310_9*l_h_f*1_1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10_9*i*16"/>
  <p:tag name="KSO_WM_TEMPLATE_CATEGORY" val="custom"/>
  <p:tag name="KSO_WM_TEMPLATE_INDEX" val="160310"/>
</p:tagLst>
</file>

<file path=ppt/tags/tag9.xml><?xml version="1.0" encoding="utf-8"?>
<p:tagLst xmlns:a="http://schemas.openxmlformats.org/drawingml/2006/main" xmlns:r="http://schemas.openxmlformats.org/officeDocument/2006/relationships" xmlns:p="http://schemas.openxmlformats.org/presentationml/2006/main">
  <p:tag name="GENSWF_SLIDE_UID" val="{F43EFC44-6F36-4076-9A92-8B18BC7F5370}:54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628</Words>
  <Application>Microsoft Office PowerPoint</Application>
  <PresentationFormat>Widescreen</PresentationFormat>
  <Paragraphs>56</Paragraphs>
  <Slides>24</Slides>
  <Notes>7</Notes>
  <HiddenSlides>0</HiddenSlides>
  <MMClips>2</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24</vt:i4>
      </vt:variant>
    </vt:vector>
  </HeadingPairs>
  <TitlesOfParts>
    <vt:vector size="47" baseType="lpstr">
      <vt:lpstr>等线</vt:lpstr>
      <vt:lpstr>等线</vt:lpstr>
      <vt:lpstr>等线 Light</vt:lpstr>
      <vt:lpstr>#9Slide07 Altus</vt:lpstr>
      <vt:lpstr>Arial</vt:lpstr>
      <vt:lpstr>Calibri</vt:lpstr>
      <vt:lpstr>Calibri Light</vt:lpstr>
      <vt:lpstr>Cambria</vt:lpstr>
      <vt:lpstr>HP001 4 hàng</vt:lpstr>
      <vt:lpstr>Times New Roman</vt:lpstr>
      <vt:lpstr>字魂27号-布丁体</vt:lpstr>
      <vt:lpstr>思源黑体 CN Regular</vt:lpstr>
      <vt:lpstr>Office 主题​​</vt:lpstr>
      <vt:lpstr>3_Office 主题​​</vt:lpstr>
      <vt:lpstr>4_Office Theme</vt:lpstr>
      <vt:lpstr>1_Office 主题</vt:lpstr>
      <vt:lpstr>2_Office 主题</vt:lpstr>
      <vt:lpstr>4_Office 主题</vt:lpstr>
      <vt:lpstr>5_Office 主题</vt:lpstr>
      <vt:lpstr>3_Office 主题</vt:lpstr>
      <vt:lpstr>6_Office 主题</vt:lpstr>
      <vt:lpstr>1_Chủ đề Office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Kiềm chế cảm xúc tieu cực </dc:title>
  <dc:creator>tran thao</dc:creator>
  <cp:lastModifiedBy>tramic3al@gmail.com</cp:lastModifiedBy>
  <cp:revision>49</cp:revision>
  <dcterms:created xsi:type="dcterms:W3CDTF">2021-06-27T07:48:45Z</dcterms:created>
  <dcterms:modified xsi:type="dcterms:W3CDTF">2025-02-10T15:55:05Z</dcterms:modified>
</cp:coreProperties>
</file>