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notesSlides/notesSlide7.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9" r:id="rId3"/>
    <p:sldMasterId id="2147483683" r:id="rId4"/>
    <p:sldMasterId id="2147483695" r:id="rId5"/>
  </p:sldMasterIdLst>
  <p:notesMasterIdLst>
    <p:notesMasterId r:id="rId24"/>
  </p:notesMasterIdLst>
  <p:sldIdLst>
    <p:sldId id="286" r:id="rId6"/>
    <p:sldId id="259" r:id="rId7"/>
    <p:sldId id="270" r:id="rId8"/>
    <p:sldId id="271" r:id="rId9"/>
    <p:sldId id="272" r:id="rId10"/>
    <p:sldId id="2007577120" r:id="rId11"/>
    <p:sldId id="285" r:id="rId12"/>
    <p:sldId id="273" r:id="rId13"/>
    <p:sldId id="2007577119" r:id="rId14"/>
    <p:sldId id="264" r:id="rId15"/>
    <p:sldId id="2007577112" r:id="rId16"/>
    <p:sldId id="2007577113" r:id="rId17"/>
    <p:sldId id="2007577114" r:id="rId18"/>
    <p:sldId id="2007577115" r:id="rId19"/>
    <p:sldId id="280" r:id="rId20"/>
    <p:sldId id="281" r:id="rId21"/>
    <p:sldId id="282" r:id="rId22"/>
    <p:sldId id="325" r:id="rId23"/>
  </p:sldIdLst>
  <p:sldSz cx="12192000"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7" d="100"/>
          <a:sy n="67" d="100"/>
        </p:scale>
        <p:origin x="54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4BE7F3-6704-4B06-890A-8B28A7B744F7}" type="datetimeFigureOut">
              <a:rPr lang="en-US" smtClean="0"/>
              <a:t>3/20/2025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4BA3DC-A10B-4575-AFED-2A03A7739FA5}" type="slidenum">
              <a:rPr lang="en-US" smtClean="0"/>
              <a:t>‹#›</a:t>
            </a:fld>
            <a:endParaRPr lang="en-US"/>
          </a:p>
        </p:txBody>
      </p:sp>
    </p:spTree>
    <p:extLst>
      <p:ext uri="{BB962C8B-B14F-4D97-AF65-F5344CB8AC3E}">
        <p14:creationId xmlns:p14="http://schemas.microsoft.com/office/powerpoint/2010/main" val="3392192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4920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42589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2531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58993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10165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6779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41659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4BA3DC-A10B-4575-AFED-2A03A7739FA5}" type="slidenum">
              <a:rPr lang="en-US" smtClean="0"/>
              <a:t>18</a:t>
            </a:fld>
            <a:endParaRPr lang="en-US"/>
          </a:p>
        </p:txBody>
      </p:sp>
    </p:spTree>
    <p:extLst>
      <p:ext uri="{BB962C8B-B14F-4D97-AF65-F5344CB8AC3E}">
        <p14:creationId xmlns:p14="http://schemas.microsoft.com/office/powerpoint/2010/main" val="2015166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885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9069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276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84345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bg1"/>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921ED81-F2AE-F6FE-9AC0-A5582BA796D5}"/>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1"/>
            <a:ext cx="12192000" cy="6882303"/>
          </a:xfrm>
          <a:prstGeom prst="rect">
            <a:avLst/>
          </a:prstGeom>
        </p:spPr>
      </p:pic>
      <p:sp>
        <p:nvSpPr>
          <p:cNvPr id="9" name="矩形 8">
            <a:extLst>
              <a:ext uri="{FF2B5EF4-FFF2-40B4-BE49-F238E27FC236}">
                <a16:creationId xmlns:a16="http://schemas.microsoft.com/office/drawing/2014/main" id="{99A71940-B7F7-6317-A8E0-03B77A325CC1}"/>
              </a:ext>
            </a:extLst>
          </p:cNvPr>
          <p:cNvSpPr/>
          <p:nvPr userDrawn="1"/>
        </p:nvSpPr>
        <p:spPr>
          <a:xfrm>
            <a:off x="231820" y="257577"/>
            <a:ext cx="11732653" cy="6375043"/>
          </a:xfrm>
          <a:prstGeom prst="rect">
            <a:avLst/>
          </a:prstGeom>
          <a:solidFill>
            <a:srgbClr val="FBFEFF"/>
          </a:solidFill>
          <a:ln w="19050">
            <a:solidFill>
              <a:srgbClr val="00B050"/>
            </a:solidFill>
            <a:prstDash val="lgDash"/>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3523258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D921ED81-F2AE-F6FE-9AC0-A5582BA796D5}"/>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1"/>
            <a:ext cx="12192000" cy="6882303"/>
          </a:xfrm>
          <a:prstGeom prst="rect">
            <a:avLst/>
          </a:prstGeom>
        </p:spPr>
      </p:pic>
    </p:spTree>
    <p:extLst>
      <p:ext uri="{BB962C8B-B14F-4D97-AF65-F5344CB8AC3E}">
        <p14:creationId xmlns:p14="http://schemas.microsoft.com/office/powerpoint/2010/main" val="9705615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82996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28533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0256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2025/3/20</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966828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2025/3/20</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262641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56263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3802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66E0E-D3EE-4CE0-B08A-90983745CA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9CC17AC-F4F3-4623-8D60-7466435D22A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E949CC6-7CF2-48E1-B3CB-0277D839852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20/03/2025</a:t>
            </a:fld>
            <a:endParaRPr lang="vi-VN"/>
          </a:p>
        </p:txBody>
      </p:sp>
      <p:sp>
        <p:nvSpPr>
          <p:cNvPr id="5" name="Footer Placeholder 4">
            <a:extLst>
              <a:ext uri="{FF2B5EF4-FFF2-40B4-BE49-F238E27FC236}">
                <a16:creationId xmlns:a16="http://schemas.microsoft.com/office/drawing/2014/main" id="{CF17D0A5-6574-4C2E-A337-84AC2CCAE2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F1E5392-379E-42E8-820F-0AC1C51AD04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2669673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8E2A-D2A1-44AE-AC75-4325F2137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1A20683-B1F5-4F8E-9EE6-241400C657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7A83A2-BECE-45EC-90DD-24CEA447AD18}"/>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20/03/2025</a:t>
            </a:fld>
            <a:endParaRPr lang="vi-VN"/>
          </a:p>
        </p:txBody>
      </p:sp>
      <p:sp>
        <p:nvSpPr>
          <p:cNvPr id="5" name="Footer Placeholder 4">
            <a:extLst>
              <a:ext uri="{FF2B5EF4-FFF2-40B4-BE49-F238E27FC236}">
                <a16:creationId xmlns:a16="http://schemas.microsoft.com/office/drawing/2014/main" id="{D523C09D-BE68-4590-BBAA-3095926097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3302783-8D25-440B-B954-96B0E20B2139}"/>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7885832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AE98-1640-43F1-A00B-4F682DFDE2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61B6E53-4FD3-46E2-AEFF-D0590B3EE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218E82-DDA3-4AFF-B9DC-F0656F08834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20/03/2025</a:t>
            </a:fld>
            <a:endParaRPr lang="vi-VN"/>
          </a:p>
        </p:txBody>
      </p:sp>
      <p:sp>
        <p:nvSpPr>
          <p:cNvPr id="5" name="Footer Placeholder 4">
            <a:extLst>
              <a:ext uri="{FF2B5EF4-FFF2-40B4-BE49-F238E27FC236}">
                <a16:creationId xmlns:a16="http://schemas.microsoft.com/office/drawing/2014/main" id="{7031CE96-1245-43AA-95BA-2E8CDDED6B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56EFA4-29D0-4773-AD35-2602E47DA7C5}"/>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2806672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4C04-C055-4B92-BE54-B490C178C5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39ECF81-413D-4F1C-8471-A7E188585C7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FC51F2-AA9D-430E-8B67-7CE97F79A4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8727AB4-2F03-4B92-9230-17E331CF5B1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20/03/2025</a:t>
            </a:fld>
            <a:endParaRPr lang="vi-VN"/>
          </a:p>
        </p:txBody>
      </p:sp>
      <p:sp>
        <p:nvSpPr>
          <p:cNvPr id="6" name="Footer Placeholder 5">
            <a:extLst>
              <a:ext uri="{FF2B5EF4-FFF2-40B4-BE49-F238E27FC236}">
                <a16:creationId xmlns:a16="http://schemas.microsoft.com/office/drawing/2014/main" id="{5046F5F4-A341-4C7A-BF23-C223F286F8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1E94FFA-7356-466A-B98B-415916C550A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890835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2B09-DAF4-4D26-9C10-FCAE868DB4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131BFD9-073C-4E72-B64E-ABA2F3E57F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1356A6-3012-47A5-9A2B-60FD2EC513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BE547C-2DC2-44B1-81E8-A2263F74C6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9F113-2950-4006-8B0E-49590C31222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43E91FA-D2E3-4E75-9430-725BD07EE38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20/03/2025</a:t>
            </a:fld>
            <a:endParaRPr lang="vi-VN"/>
          </a:p>
        </p:txBody>
      </p:sp>
      <p:sp>
        <p:nvSpPr>
          <p:cNvPr id="8" name="Footer Placeholder 7">
            <a:extLst>
              <a:ext uri="{FF2B5EF4-FFF2-40B4-BE49-F238E27FC236}">
                <a16:creationId xmlns:a16="http://schemas.microsoft.com/office/drawing/2014/main" id="{0BE62116-1A06-4B52-9D94-A3DB423BA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C4ED293-85D1-45CA-8355-C962BC27388A}"/>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1149503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0EED-9ABD-41F1-91B7-48EF53EFFD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2B13893-6308-4AD4-AC46-CFF572A73CA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20/03/2025</a:t>
            </a:fld>
            <a:endParaRPr lang="vi-VN"/>
          </a:p>
        </p:txBody>
      </p:sp>
      <p:sp>
        <p:nvSpPr>
          <p:cNvPr id="4" name="Footer Placeholder 3">
            <a:extLst>
              <a:ext uri="{FF2B5EF4-FFF2-40B4-BE49-F238E27FC236}">
                <a16:creationId xmlns:a16="http://schemas.microsoft.com/office/drawing/2014/main" id="{57047E53-ADF9-4018-B285-484F72F9DA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9B13C219-E152-4244-AE18-605F18F2579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8613791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780B1C-E878-4EE5-A7AB-99644AE0DDA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20/03/2025</a:t>
            </a:fld>
            <a:endParaRPr lang="vi-VN"/>
          </a:p>
        </p:txBody>
      </p:sp>
      <p:sp>
        <p:nvSpPr>
          <p:cNvPr id="3" name="Footer Placeholder 2">
            <a:extLst>
              <a:ext uri="{FF2B5EF4-FFF2-40B4-BE49-F238E27FC236}">
                <a16:creationId xmlns:a16="http://schemas.microsoft.com/office/drawing/2014/main" id="{93249EEA-E54A-4490-AB82-22994E2B0E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F7BAF8B6-1EAF-4BC2-8D3C-1360FD6FB9D3}"/>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4050254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36BE-94DE-4C4F-A21F-00A6173A72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E34D9E9-6224-4D3A-81A7-5BF43F5383C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9874E44-04AE-4D8B-A314-CDEDC70EA8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24548-1F98-4715-A6E6-59351A7F8B7B}"/>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20/03/2025</a:t>
            </a:fld>
            <a:endParaRPr lang="vi-VN"/>
          </a:p>
        </p:txBody>
      </p:sp>
      <p:sp>
        <p:nvSpPr>
          <p:cNvPr id="6" name="Footer Placeholder 5">
            <a:extLst>
              <a:ext uri="{FF2B5EF4-FFF2-40B4-BE49-F238E27FC236}">
                <a16:creationId xmlns:a16="http://schemas.microsoft.com/office/drawing/2014/main" id="{06C56425-2DA8-4CC4-8D84-7A029A86A7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01C9C91-088B-41C6-B5E3-3C518F79068F}"/>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9632352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3D427-6A76-48C6-A08A-34E9A565C3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A7CC02E-BE6C-4762-83E0-F6DBF076D8F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42F9E11-425B-4B2F-963B-C8DD296B95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70E335-8BB8-4C48-886F-B44D97940665}"/>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20/03/2025</a:t>
            </a:fld>
            <a:endParaRPr lang="vi-VN"/>
          </a:p>
        </p:txBody>
      </p:sp>
      <p:sp>
        <p:nvSpPr>
          <p:cNvPr id="6" name="Footer Placeholder 5">
            <a:extLst>
              <a:ext uri="{FF2B5EF4-FFF2-40B4-BE49-F238E27FC236}">
                <a16:creationId xmlns:a16="http://schemas.microsoft.com/office/drawing/2014/main" id="{80456B3D-A38B-4C31-8330-B15B75E60B0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458BE192-0B0A-4223-91C9-53A3E23CE9AD}"/>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086917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38606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698DD-7F4A-40D3-9973-AA190CB9D4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78E8B1-44BC-47A1-BEC1-754BB25877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80D777B-13B5-4925-9B95-DEBAEDDD343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20/03/2025</a:t>
            </a:fld>
            <a:endParaRPr lang="vi-VN"/>
          </a:p>
        </p:txBody>
      </p:sp>
      <p:sp>
        <p:nvSpPr>
          <p:cNvPr id="5" name="Footer Placeholder 4">
            <a:extLst>
              <a:ext uri="{FF2B5EF4-FFF2-40B4-BE49-F238E27FC236}">
                <a16:creationId xmlns:a16="http://schemas.microsoft.com/office/drawing/2014/main" id="{581770E3-0502-44FD-B205-C8E4D27C655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85786BC-051F-4000-8CD1-00D1EE4F989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4192412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5AD344-F9C6-48B2-AB21-A4CFADED9E6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C5D109-A35E-41DB-A30C-371347684E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7AB03B7-2893-4141-9121-F71A274A5411}"/>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20/03/2025</a:t>
            </a:fld>
            <a:endParaRPr lang="vi-VN"/>
          </a:p>
        </p:txBody>
      </p:sp>
      <p:sp>
        <p:nvSpPr>
          <p:cNvPr id="5" name="Footer Placeholder 4">
            <a:extLst>
              <a:ext uri="{FF2B5EF4-FFF2-40B4-BE49-F238E27FC236}">
                <a16:creationId xmlns:a16="http://schemas.microsoft.com/office/drawing/2014/main" id="{EEE56260-9862-4D60-AAB5-30BDAA69E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EB92093-BD57-43CB-A839-D44D37F72CD0}"/>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0019121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C5200-B097-BF4F-A865-16BC6CD9612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CED85C9D-BF40-1B45-A7FA-8FDEDDC18729}"/>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211" indent="0" algn="ctr">
              <a:buNone/>
              <a:defRPr sz="2000"/>
            </a:lvl2pPr>
            <a:lvl3pPr marL="914424" indent="0" algn="ctr">
              <a:buNone/>
              <a:defRPr sz="1800"/>
            </a:lvl3pPr>
            <a:lvl4pPr marL="1371635" indent="0" algn="ctr">
              <a:buNone/>
              <a:defRPr sz="1600"/>
            </a:lvl4pPr>
            <a:lvl5pPr marL="1828845" indent="0" algn="ctr">
              <a:buNone/>
              <a:defRPr sz="1600"/>
            </a:lvl5pPr>
            <a:lvl6pPr marL="2286058" indent="0" algn="ctr">
              <a:buNone/>
              <a:defRPr sz="1600"/>
            </a:lvl6pPr>
            <a:lvl7pPr marL="2743269" indent="0" algn="ctr">
              <a:buNone/>
              <a:defRPr sz="1600"/>
            </a:lvl7pPr>
            <a:lvl8pPr marL="3200480" indent="0" algn="ctr">
              <a:buNone/>
              <a:defRPr sz="1600"/>
            </a:lvl8pPr>
            <a:lvl9pPr marL="3657691"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D3F199A4-6B2D-DF4E-8382-FB554741D903}"/>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3/20/2025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7B76A50-FC30-F343-A1C2-A55D2C5970CC}"/>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F4436A8-56BD-CB47-82C7-088A3C11E8CF}"/>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5439733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044F0-9D45-C242-B80C-6DE446C87575}"/>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FB4EE2B6-EA34-1348-8205-5EDE206BA967}"/>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32971315-4E15-874D-A76F-05A4893D67E0}"/>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3/20/2025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DA5627D-7624-2B42-96D0-24F0C3C1AA24}"/>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BFD20F4-52B0-2E4F-B00C-0FC1067D05AA}"/>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30872857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F73CE-1F63-034F-9143-7E1EBD0C73B9}"/>
              </a:ext>
            </a:extLst>
          </p:cNvPr>
          <p:cNvSpPr>
            <a:spLocks noGrp="1"/>
          </p:cNvSpPr>
          <p:nvPr>
            <p:ph type="title"/>
          </p:nvPr>
        </p:nvSpPr>
        <p:spPr>
          <a:xfrm>
            <a:off x="831851" y="1709741"/>
            <a:ext cx="10515600" cy="2852737"/>
          </a:xfrm>
          <a:prstGeom prst="rect">
            <a:avLst/>
          </a:prstGeo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BD7F2EFC-F2ED-7640-B94C-F15F2860B42D}"/>
              </a:ext>
            </a:extLst>
          </p:cNvPr>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tint val="75000"/>
                  </a:schemeClr>
                </a:solidFill>
              </a:defRPr>
            </a:lvl1pPr>
            <a:lvl2pPr marL="457211" indent="0">
              <a:buNone/>
              <a:defRPr sz="2000">
                <a:solidFill>
                  <a:schemeClr val="tx1">
                    <a:tint val="75000"/>
                  </a:schemeClr>
                </a:solidFill>
              </a:defRPr>
            </a:lvl2pPr>
            <a:lvl3pPr marL="914424" indent="0">
              <a:buNone/>
              <a:defRPr sz="1800">
                <a:solidFill>
                  <a:schemeClr val="tx1">
                    <a:tint val="75000"/>
                  </a:schemeClr>
                </a:solidFill>
              </a:defRPr>
            </a:lvl3pPr>
            <a:lvl4pPr marL="1371635" indent="0">
              <a:buNone/>
              <a:defRPr sz="1600">
                <a:solidFill>
                  <a:schemeClr val="tx1">
                    <a:tint val="75000"/>
                  </a:schemeClr>
                </a:solidFill>
              </a:defRPr>
            </a:lvl4pPr>
            <a:lvl5pPr marL="1828845" indent="0">
              <a:buNone/>
              <a:defRPr sz="1600">
                <a:solidFill>
                  <a:schemeClr val="tx1">
                    <a:tint val="75000"/>
                  </a:schemeClr>
                </a:solidFill>
              </a:defRPr>
            </a:lvl5pPr>
            <a:lvl6pPr marL="2286058" indent="0">
              <a:buNone/>
              <a:defRPr sz="1600">
                <a:solidFill>
                  <a:schemeClr val="tx1">
                    <a:tint val="75000"/>
                  </a:schemeClr>
                </a:solidFill>
              </a:defRPr>
            </a:lvl6pPr>
            <a:lvl7pPr marL="2743269" indent="0">
              <a:buNone/>
              <a:defRPr sz="1600">
                <a:solidFill>
                  <a:schemeClr val="tx1">
                    <a:tint val="75000"/>
                  </a:schemeClr>
                </a:solidFill>
              </a:defRPr>
            </a:lvl7pPr>
            <a:lvl8pPr marL="3200480" indent="0">
              <a:buNone/>
              <a:defRPr sz="1600">
                <a:solidFill>
                  <a:schemeClr val="tx1">
                    <a:tint val="75000"/>
                  </a:schemeClr>
                </a:solidFill>
              </a:defRPr>
            </a:lvl8pPr>
            <a:lvl9pPr marL="3657691"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99D203-4C91-9342-8CA3-6441874AF004}"/>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3/20/2025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26AC273-F881-4B4E-84F1-911422930CC8}"/>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BBEF553-6052-0B41-A8DA-B17DEB64C46D}"/>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5142182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E0256-5FD0-2B40-BCAF-38838A497DB2}"/>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554EF280-DA5E-6F4D-8D2F-32969215E209}"/>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F6C4C2C9-9B6D-5D4D-B3F9-F7322FCBB2EC}"/>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09540F5C-9542-1847-AC15-C158BD226E4E}"/>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3/20/2025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AD19586-0DCC-7840-B0E1-35E71B83005B}"/>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D3DC684-97AE-824A-8FAB-F8614697FB32}"/>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13293711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16D48-4A47-C04B-A27E-7FB7D0F38A6C}"/>
              </a:ext>
            </a:extLst>
          </p:cNvPr>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E4E6AA0E-CE25-3D4E-9173-3F28637CD88B}"/>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11" indent="0">
              <a:buNone/>
              <a:defRPr sz="2000" b="1"/>
            </a:lvl2pPr>
            <a:lvl3pPr marL="914424" indent="0">
              <a:buNone/>
              <a:defRPr sz="1800" b="1"/>
            </a:lvl3pPr>
            <a:lvl4pPr marL="1371635" indent="0">
              <a:buNone/>
              <a:defRPr sz="1600" b="1"/>
            </a:lvl4pPr>
            <a:lvl5pPr marL="1828845" indent="0">
              <a:buNone/>
              <a:defRPr sz="1600" b="1"/>
            </a:lvl5pPr>
            <a:lvl6pPr marL="2286058" indent="0">
              <a:buNone/>
              <a:defRPr sz="1600" b="1"/>
            </a:lvl6pPr>
            <a:lvl7pPr marL="2743269" indent="0">
              <a:buNone/>
              <a:defRPr sz="1600" b="1"/>
            </a:lvl7pPr>
            <a:lvl8pPr marL="3200480" indent="0">
              <a:buNone/>
              <a:defRPr sz="1600" b="1"/>
            </a:lvl8pPr>
            <a:lvl9pPr marL="3657691"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767CF2-9AFA-7741-8B01-9E14F6B849C3}"/>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B0BF7AE6-E627-E340-BF24-4DBD004BF3CA}"/>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11" indent="0">
              <a:buNone/>
              <a:defRPr sz="2000" b="1"/>
            </a:lvl2pPr>
            <a:lvl3pPr marL="914424" indent="0">
              <a:buNone/>
              <a:defRPr sz="1800" b="1"/>
            </a:lvl3pPr>
            <a:lvl4pPr marL="1371635" indent="0">
              <a:buNone/>
              <a:defRPr sz="1600" b="1"/>
            </a:lvl4pPr>
            <a:lvl5pPr marL="1828845" indent="0">
              <a:buNone/>
              <a:defRPr sz="1600" b="1"/>
            </a:lvl5pPr>
            <a:lvl6pPr marL="2286058" indent="0">
              <a:buNone/>
              <a:defRPr sz="1600" b="1"/>
            </a:lvl6pPr>
            <a:lvl7pPr marL="2743269" indent="0">
              <a:buNone/>
              <a:defRPr sz="1600" b="1"/>
            </a:lvl7pPr>
            <a:lvl8pPr marL="3200480" indent="0">
              <a:buNone/>
              <a:defRPr sz="1600" b="1"/>
            </a:lvl8pPr>
            <a:lvl9pPr marL="3657691"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3D1142-9171-2341-8D00-29A26A08F2CB}"/>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6EC49A35-C626-A845-9B95-4C7BC6E4E1FF}"/>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3/20/2025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E1C6575A-E012-224B-AD8D-8620174FE341}"/>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0A7FBA1B-F6CE-D148-A80B-3D87CA20A05E}"/>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40396378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DADD3-9255-D14E-97C6-16426960DD16}"/>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9B4D90A4-18F5-3041-B916-5ADF7EA5A127}"/>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3/20/2025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CAD1A414-7026-FA4F-B89E-E1D639E2D4E1}"/>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68561ED-D07A-EA4B-A228-2A8BB3FF380D}"/>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41086856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895C2C-5EB5-BC4D-93E0-0BB14C135013}"/>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3/20/2025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E95646E1-6BC0-5A44-B739-CDF9C4FDE390}"/>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28E5FE8-E048-DD40-B0F9-159AE023AA39}"/>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29017919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0190A-4762-8349-B971-56C88BDF05FA}"/>
              </a:ext>
            </a:extLst>
          </p:cNvPr>
          <p:cNvSpPr>
            <a:spLocks noGrp="1"/>
          </p:cNvSpPr>
          <p:nvPr>
            <p:ph type="title"/>
          </p:nvPr>
        </p:nvSpPr>
        <p:spPr>
          <a:xfrm>
            <a:off x="839790" y="457200"/>
            <a:ext cx="3932237" cy="1600200"/>
          </a:xfrm>
          <a:prstGeom prst="rect">
            <a:avLst/>
          </a:prstGeo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C30FE97E-0EB3-6449-82D1-64C5CFD363EB}"/>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EE650A7B-6AD0-6C4F-8B2B-FD22C0FFED76}"/>
              </a:ext>
            </a:extLst>
          </p:cNvPr>
          <p:cNvSpPr>
            <a:spLocks noGrp="1"/>
          </p:cNvSpPr>
          <p:nvPr>
            <p:ph type="body" sz="half" idx="2"/>
          </p:nvPr>
        </p:nvSpPr>
        <p:spPr>
          <a:xfrm>
            <a:off x="839790" y="2057401"/>
            <a:ext cx="3932237" cy="3811588"/>
          </a:xfrm>
          <a:prstGeom prst="rect">
            <a:avLst/>
          </a:prstGeom>
        </p:spPr>
        <p:txBody>
          <a:bodyPr/>
          <a:lstStyle>
            <a:lvl1pPr marL="0" indent="0">
              <a:buNone/>
              <a:defRPr sz="1600"/>
            </a:lvl1pPr>
            <a:lvl2pPr marL="457211" indent="0">
              <a:buNone/>
              <a:defRPr sz="1400"/>
            </a:lvl2pPr>
            <a:lvl3pPr marL="914424" indent="0">
              <a:buNone/>
              <a:defRPr sz="1200"/>
            </a:lvl3pPr>
            <a:lvl4pPr marL="1371635" indent="0">
              <a:buNone/>
              <a:defRPr sz="1000"/>
            </a:lvl4pPr>
            <a:lvl5pPr marL="1828845" indent="0">
              <a:buNone/>
              <a:defRPr sz="1000"/>
            </a:lvl5pPr>
            <a:lvl6pPr marL="2286058" indent="0">
              <a:buNone/>
              <a:defRPr sz="1000"/>
            </a:lvl6pPr>
            <a:lvl7pPr marL="2743269" indent="0">
              <a:buNone/>
              <a:defRPr sz="1000"/>
            </a:lvl7pPr>
            <a:lvl8pPr marL="3200480" indent="0">
              <a:buNone/>
              <a:defRPr sz="1000"/>
            </a:lvl8pPr>
            <a:lvl9pPr marL="365769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6E5AF9-BC3C-A04A-99D2-8839C006762C}"/>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3/20/2025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1F4A9B3-0322-6F44-8AB3-5AB0403E3BAB}"/>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0F3263D-9A68-E142-83C2-FC0E0FD04E7D}"/>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571912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31960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A183F-C971-7C48-9B65-5014EA5802DF}"/>
              </a:ext>
            </a:extLst>
          </p:cNvPr>
          <p:cNvSpPr>
            <a:spLocks noGrp="1"/>
          </p:cNvSpPr>
          <p:nvPr>
            <p:ph type="title"/>
          </p:nvPr>
        </p:nvSpPr>
        <p:spPr>
          <a:xfrm>
            <a:off x="839790" y="457200"/>
            <a:ext cx="3932237" cy="1600200"/>
          </a:xfrm>
          <a:prstGeom prst="rect">
            <a:avLst/>
          </a:prstGeo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E93AE131-1FC2-3E41-A61F-80202E516E0D}"/>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211" indent="0">
              <a:buNone/>
              <a:defRPr sz="2800"/>
            </a:lvl2pPr>
            <a:lvl3pPr marL="914424" indent="0">
              <a:buNone/>
              <a:defRPr sz="2400"/>
            </a:lvl3pPr>
            <a:lvl4pPr marL="1371635" indent="0">
              <a:buNone/>
              <a:defRPr sz="2000"/>
            </a:lvl4pPr>
            <a:lvl5pPr marL="1828845" indent="0">
              <a:buNone/>
              <a:defRPr sz="2000"/>
            </a:lvl5pPr>
            <a:lvl6pPr marL="2286058" indent="0">
              <a:buNone/>
              <a:defRPr sz="2000"/>
            </a:lvl6pPr>
            <a:lvl7pPr marL="2743269" indent="0">
              <a:buNone/>
              <a:defRPr sz="2000"/>
            </a:lvl7pPr>
            <a:lvl8pPr marL="3200480" indent="0">
              <a:buNone/>
              <a:defRPr sz="2000"/>
            </a:lvl8pPr>
            <a:lvl9pPr marL="3657691" indent="0">
              <a:buNone/>
              <a:defRPr sz="2000"/>
            </a:lvl9pPr>
          </a:lstStyle>
          <a:p>
            <a:endParaRPr lang="en-VN"/>
          </a:p>
        </p:txBody>
      </p:sp>
      <p:sp>
        <p:nvSpPr>
          <p:cNvPr id="4" name="Text Placeholder 3">
            <a:extLst>
              <a:ext uri="{FF2B5EF4-FFF2-40B4-BE49-F238E27FC236}">
                <a16:creationId xmlns:a16="http://schemas.microsoft.com/office/drawing/2014/main" id="{EAB255BF-DE38-C94C-87FA-07865CC8D91E}"/>
              </a:ext>
            </a:extLst>
          </p:cNvPr>
          <p:cNvSpPr>
            <a:spLocks noGrp="1"/>
          </p:cNvSpPr>
          <p:nvPr>
            <p:ph type="body" sz="half" idx="2"/>
          </p:nvPr>
        </p:nvSpPr>
        <p:spPr>
          <a:xfrm>
            <a:off x="839790" y="2057401"/>
            <a:ext cx="3932237" cy="3811588"/>
          </a:xfrm>
          <a:prstGeom prst="rect">
            <a:avLst/>
          </a:prstGeom>
        </p:spPr>
        <p:txBody>
          <a:bodyPr/>
          <a:lstStyle>
            <a:lvl1pPr marL="0" indent="0">
              <a:buNone/>
              <a:defRPr sz="1600"/>
            </a:lvl1pPr>
            <a:lvl2pPr marL="457211" indent="0">
              <a:buNone/>
              <a:defRPr sz="1400"/>
            </a:lvl2pPr>
            <a:lvl3pPr marL="914424" indent="0">
              <a:buNone/>
              <a:defRPr sz="1200"/>
            </a:lvl3pPr>
            <a:lvl4pPr marL="1371635" indent="0">
              <a:buNone/>
              <a:defRPr sz="1000"/>
            </a:lvl4pPr>
            <a:lvl5pPr marL="1828845" indent="0">
              <a:buNone/>
              <a:defRPr sz="1000"/>
            </a:lvl5pPr>
            <a:lvl6pPr marL="2286058" indent="0">
              <a:buNone/>
              <a:defRPr sz="1000"/>
            </a:lvl6pPr>
            <a:lvl7pPr marL="2743269" indent="0">
              <a:buNone/>
              <a:defRPr sz="1000"/>
            </a:lvl7pPr>
            <a:lvl8pPr marL="3200480" indent="0">
              <a:buNone/>
              <a:defRPr sz="1000"/>
            </a:lvl8pPr>
            <a:lvl9pPr marL="365769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014399-A635-3544-8C5F-E21055FE2BDB}"/>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3/20/2025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795111C-76C4-D345-BE30-E9745E7E7430}"/>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9C204E8-2DD5-4245-8C40-C0CC8FA41941}"/>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32239051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507C1-1302-5749-9A3E-C11ADBF13B10}"/>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7B804EEC-68B7-5647-91A4-473846461C1E}"/>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99E46FAF-9B7F-844A-9B6B-E65C5415E989}"/>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3/20/2025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C9FD23F-5239-0248-9EFB-D49A2C5063EC}"/>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DF578F6-E720-6546-961A-6050C27F80FD}"/>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32451154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8130A2-6446-1244-954C-F215094E376B}"/>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41373C97-9DF6-844F-80FC-D83E87242A64}"/>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86C74CA0-5919-1D49-B4E8-22C2E6AA7ACE}"/>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3/20/2025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A4B5D18-46C1-F945-B35F-BACFF3462E02}"/>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241593F-C06A-1841-AD41-D2B4A5AEF4BF}"/>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41910535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7342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3570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10167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1037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1538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41577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3.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5.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70864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26032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5"/>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995864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 name="9Slide.vn - 2019">
            <a:extLst>
              <a:ext uri="{FF2B5EF4-FFF2-40B4-BE49-F238E27FC236}">
                <a16:creationId xmlns:a16="http://schemas.microsoft.com/office/drawing/2014/main" id="{53080464-35BA-4930-BBAF-57057D498B9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a:extLst>
              <a:ext uri="{FF2B5EF4-FFF2-40B4-BE49-F238E27FC236}">
                <a16:creationId xmlns:a16="http://schemas.microsoft.com/office/drawing/2014/main" id="{A7FAD890-4248-47B2-AF9F-2F903AD11CEE}"/>
              </a:ext>
            </a:extLst>
          </p:cNvPr>
          <p:cNvPicPr>
            <a:picLocks noChangeAspect="1"/>
          </p:cNvPicPr>
          <p:nvPr userDrawn="1"/>
        </p:nvPicPr>
        <p:blipFill>
          <a:blip r:embed="rId13"/>
          <a:stretch>
            <a:fillRect/>
          </a:stretch>
        </p:blipFill>
        <p:spPr>
          <a:xfrm>
            <a:off x="-779680" y="0"/>
            <a:ext cx="13143129" cy="7464670"/>
          </a:xfrm>
          <a:prstGeom prst="rect">
            <a:avLst/>
          </a:prstGeom>
        </p:spPr>
      </p:pic>
    </p:spTree>
    <p:extLst>
      <p:ext uri="{BB962C8B-B14F-4D97-AF65-F5344CB8AC3E}">
        <p14:creationId xmlns:p14="http://schemas.microsoft.com/office/powerpoint/2010/main" val="345985574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
        <p:nvSpPr>
          <p:cNvPr id="31" name="9Slide.vn - 2019">
            <a:extLst>
              <a:ext uri="{FF2B5EF4-FFF2-40B4-BE49-F238E27FC236}">
                <a16:creationId xmlns:a16="http://schemas.microsoft.com/office/drawing/2014/main" id="{EE542182-DA1C-0DC4-E67C-F2B490F53BBC}"/>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073862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defTabSz="91442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9" indent="-228605" algn="l" defTabSz="91442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1" indent="-228605"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4" indent="-228605"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24" rtl="0" eaLnBrk="1" latinLnBrk="0" hangingPunct="1">
        <a:defRPr sz="1800" kern="1200">
          <a:solidFill>
            <a:schemeClr val="tx1"/>
          </a:solidFill>
          <a:latin typeface="+mn-lt"/>
          <a:ea typeface="+mn-ea"/>
          <a:cs typeface="+mn-cs"/>
        </a:defRPr>
      </a:lvl1pPr>
      <a:lvl2pPr marL="457211" algn="l" defTabSz="914424" rtl="0" eaLnBrk="1" latinLnBrk="0" hangingPunct="1">
        <a:defRPr sz="1800" kern="1200">
          <a:solidFill>
            <a:schemeClr val="tx1"/>
          </a:solidFill>
          <a:latin typeface="+mn-lt"/>
          <a:ea typeface="+mn-ea"/>
          <a:cs typeface="+mn-cs"/>
        </a:defRPr>
      </a:lvl2pPr>
      <a:lvl3pPr marL="914424" algn="l" defTabSz="914424" rtl="0" eaLnBrk="1" latinLnBrk="0" hangingPunct="1">
        <a:defRPr sz="1800" kern="1200">
          <a:solidFill>
            <a:schemeClr val="tx1"/>
          </a:solidFill>
          <a:latin typeface="+mn-lt"/>
          <a:ea typeface="+mn-ea"/>
          <a:cs typeface="+mn-cs"/>
        </a:defRPr>
      </a:lvl3pPr>
      <a:lvl4pPr marL="1371635" algn="l" defTabSz="914424" rtl="0" eaLnBrk="1" latinLnBrk="0" hangingPunct="1">
        <a:defRPr sz="1800" kern="1200">
          <a:solidFill>
            <a:schemeClr val="tx1"/>
          </a:solidFill>
          <a:latin typeface="+mn-lt"/>
          <a:ea typeface="+mn-ea"/>
          <a:cs typeface="+mn-cs"/>
        </a:defRPr>
      </a:lvl4pPr>
      <a:lvl5pPr marL="1828845" algn="l" defTabSz="914424" rtl="0" eaLnBrk="1" latinLnBrk="0" hangingPunct="1">
        <a:defRPr sz="1800" kern="1200">
          <a:solidFill>
            <a:schemeClr val="tx1"/>
          </a:solidFill>
          <a:latin typeface="+mn-lt"/>
          <a:ea typeface="+mn-ea"/>
          <a:cs typeface="+mn-cs"/>
        </a:defRPr>
      </a:lvl5pPr>
      <a:lvl6pPr marL="2286058" algn="l" defTabSz="914424" rtl="0" eaLnBrk="1" latinLnBrk="0" hangingPunct="1">
        <a:defRPr sz="1800" kern="1200">
          <a:solidFill>
            <a:schemeClr val="tx1"/>
          </a:solidFill>
          <a:latin typeface="+mn-lt"/>
          <a:ea typeface="+mn-ea"/>
          <a:cs typeface="+mn-cs"/>
        </a:defRPr>
      </a:lvl6pPr>
      <a:lvl7pPr marL="2743269" algn="l" defTabSz="914424" rtl="0" eaLnBrk="1" latinLnBrk="0" hangingPunct="1">
        <a:defRPr sz="1800" kern="1200">
          <a:solidFill>
            <a:schemeClr val="tx1"/>
          </a:solidFill>
          <a:latin typeface="+mn-lt"/>
          <a:ea typeface="+mn-ea"/>
          <a:cs typeface="+mn-cs"/>
        </a:defRPr>
      </a:lvl7pPr>
      <a:lvl8pPr marL="3200480" algn="l" defTabSz="914424" rtl="0" eaLnBrk="1" latinLnBrk="0" hangingPunct="1">
        <a:defRPr sz="1800" kern="1200">
          <a:solidFill>
            <a:schemeClr val="tx1"/>
          </a:solidFill>
          <a:latin typeface="+mn-lt"/>
          <a:ea typeface="+mn-ea"/>
          <a:cs typeface="+mn-cs"/>
        </a:defRPr>
      </a:lvl8pPr>
      <a:lvl9pPr marL="3657691" algn="l" defTabSz="91442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13.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0.xml"/><Relationship Id="rId1" Type="http://schemas.openxmlformats.org/officeDocument/2006/relationships/tags" Target="../tags/tag12.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0.xml"/><Relationship Id="rId1" Type="http://schemas.openxmlformats.org/officeDocument/2006/relationships/tags" Target="../tags/tag13.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0.xml"/><Relationship Id="rId1" Type="http://schemas.openxmlformats.org/officeDocument/2006/relationships/tags" Target="../tags/tag14.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0.xml"/><Relationship Id="rId1" Type="http://schemas.openxmlformats.org/officeDocument/2006/relationships/tags" Target="../tags/tag15.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13.xml"/><Relationship Id="rId1" Type="http://schemas.openxmlformats.org/officeDocument/2006/relationships/tags" Target="../tags/tag16.xml"/><Relationship Id="rId5" Type="http://schemas.openxmlformats.org/officeDocument/2006/relationships/image" Target="../media/image44.png"/><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13.xml"/><Relationship Id="rId1" Type="http://schemas.openxmlformats.org/officeDocument/2006/relationships/tags" Target="../tags/tag17.xml"/><Relationship Id="rId5" Type="http://schemas.microsoft.com/office/2007/relationships/hdphoto" Target="../media/hdphoto2.wdp"/><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14.xml"/><Relationship Id="rId1" Type="http://schemas.openxmlformats.org/officeDocument/2006/relationships/tags" Target="../tags/tag18.xml"/><Relationship Id="rId5" Type="http://schemas.microsoft.com/office/2007/relationships/hdphoto" Target="../media/hdphoto2.wdp"/><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notesSlide" Target="../notesSlides/notesSlide8.xml"/><Relationship Id="rId7" Type="http://schemas.openxmlformats.org/officeDocument/2006/relationships/image" Target="../media/image49.png"/><Relationship Id="rId2" Type="http://schemas.openxmlformats.org/officeDocument/2006/relationships/slideLayout" Target="../slideLayouts/slideLayout38.xml"/><Relationship Id="rId1" Type="http://schemas.openxmlformats.org/officeDocument/2006/relationships/tags" Target="../tags/tag19.xml"/><Relationship Id="rId6" Type="http://schemas.microsoft.com/office/2007/relationships/hdphoto" Target="../media/hdphoto7.wdp"/><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openxmlformats.org/officeDocument/2006/relationships/slide" Target="slide3.xml"/><Relationship Id="rId7" Type="http://schemas.openxmlformats.org/officeDocument/2006/relationships/slide" Target="slide6.xml"/><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slideLayout" Target="../slideLayouts/slideLayout27.xml"/><Relationship Id="rId16" Type="http://schemas.openxmlformats.org/officeDocument/2006/relationships/slide" Target="slide7.xml"/><Relationship Id="rId1" Type="http://schemas.openxmlformats.org/officeDocument/2006/relationships/tags" Target="../tags/tag3.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slide" Target="slide5.xml"/><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slide" Target="slide4.xml"/><Relationship Id="rId14" Type="http://schemas.openxmlformats.org/officeDocument/2006/relationships/image" Target="../media/image16.gif"/></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slideLayout" Target="../slideLayouts/slideLayout14.xml"/><Relationship Id="rId1" Type="http://schemas.openxmlformats.org/officeDocument/2006/relationships/tags" Target="../tags/tag4.xml"/><Relationship Id="rId6" Type="http://schemas.openxmlformats.org/officeDocument/2006/relationships/slide" Target="slide5.xml"/><Relationship Id="rId5" Type="http://schemas.microsoft.com/office/2007/relationships/hdphoto" Target="../media/hdphoto2.wdp"/><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1.png"/><Relationship Id="rId2" Type="http://schemas.openxmlformats.org/officeDocument/2006/relationships/slideLayout" Target="../slideLayouts/slideLayout14.xml"/><Relationship Id="rId1" Type="http://schemas.openxmlformats.org/officeDocument/2006/relationships/tags" Target="../tags/tag5.xml"/><Relationship Id="rId6" Type="http://schemas.openxmlformats.org/officeDocument/2006/relationships/slide" Target="slide5.xml"/><Relationship Id="rId5" Type="http://schemas.microsoft.com/office/2007/relationships/hdphoto" Target="../media/hdphoto2.wdp"/><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1.png"/><Relationship Id="rId2" Type="http://schemas.openxmlformats.org/officeDocument/2006/relationships/slideLayout" Target="../slideLayouts/slideLayout14.xml"/><Relationship Id="rId1" Type="http://schemas.openxmlformats.org/officeDocument/2006/relationships/tags" Target="../tags/tag6.xml"/><Relationship Id="rId6" Type="http://schemas.openxmlformats.org/officeDocument/2006/relationships/slide" Target="slide5.xml"/><Relationship Id="rId5" Type="http://schemas.openxmlformats.org/officeDocument/2006/relationships/image" Target="../media/image23.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slideLayout" Target="../slideLayouts/slideLayout14.xml"/><Relationship Id="rId1" Type="http://schemas.openxmlformats.org/officeDocument/2006/relationships/tags" Target="../tags/tag7.xml"/><Relationship Id="rId6" Type="http://schemas.openxmlformats.org/officeDocument/2006/relationships/slide" Target="slide5.xml"/><Relationship Id="rId5" Type="http://schemas.microsoft.com/office/2007/relationships/hdphoto" Target="../media/hdphoto2.wdp"/><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2.xml"/><Relationship Id="rId7" Type="http://schemas.openxmlformats.org/officeDocument/2006/relationships/image" Target="../media/image6.png"/><Relationship Id="rId12"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image" Target="../media/image24.pn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slideLayout" Target="../slideLayouts/slideLayout14.xml"/><Relationship Id="rId1" Type="http://schemas.openxmlformats.org/officeDocument/2006/relationships/tags" Target="../tags/tag9.xml"/><Relationship Id="rId6" Type="http://schemas.microsoft.com/office/2007/relationships/hdphoto" Target="../media/hdphoto4.wdp"/><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3.xml"/><Relationship Id="rId7"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26.png"/><Relationship Id="rId11" Type="http://schemas.openxmlformats.org/officeDocument/2006/relationships/image" Target="../media/image37.png"/><Relationship Id="rId5" Type="http://schemas.openxmlformats.org/officeDocument/2006/relationships/image" Target="../media/image25.png"/><Relationship Id="rId10" Type="http://schemas.openxmlformats.org/officeDocument/2006/relationships/image" Target="../media/image6.png"/><Relationship Id="rId4" Type="http://schemas.openxmlformats.org/officeDocument/2006/relationships/image" Target="../media/image24.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矩形 2">
            <a:extLst>
              <a:ext uri="{FF2B5EF4-FFF2-40B4-BE49-F238E27FC236}">
                <a16:creationId xmlns:a16="http://schemas.microsoft.com/office/drawing/2014/main" id="{4D237007-7730-433C-A4AD-55C69BF11D0B}"/>
              </a:ext>
            </a:extLst>
          </p:cNvPr>
          <p:cNvSpPr/>
          <p:nvPr/>
        </p:nvSpPr>
        <p:spPr>
          <a:xfrm>
            <a:off x="0" y="0"/>
            <a:ext cx="2698044" cy="6858000"/>
          </a:xfrm>
          <a:prstGeom prst="rect">
            <a:avLst/>
          </a:prstGeom>
          <a:solidFill>
            <a:srgbClr val="F5A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 name="图片 1" descr="背景页">
            <a:extLst>
              <a:ext uri="{FF2B5EF4-FFF2-40B4-BE49-F238E27FC236}">
                <a16:creationId xmlns:a16="http://schemas.microsoft.com/office/drawing/2014/main" id="{03D439C8-E1EC-4399-BC16-6D02A6AA90E0}"/>
              </a:ext>
            </a:extLst>
          </p:cNvPr>
          <p:cNvPicPr>
            <a:picLocks noChangeAspect="1"/>
          </p:cNvPicPr>
          <p:nvPr/>
        </p:nvPicPr>
        <p:blipFill>
          <a:blip r:embed="rId4"/>
          <a:stretch>
            <a:fillRect/>
          </a:stretch>
        </p:blipFill>
        <p:spPr>
          <a:xfrm>
            <a:off x="-8989" y="1895475"/>
            <a:ext cx="12192000" cy="4962525"/>
          </a:xfrm>
          <a:prstGeom prst="rect">
            <a:avLst/>
          </a:prstGeom>
        </p:spPr>
      </p:pic>
      <p:sp>
        <p:nvSpPr>
          <p:cNvPr id="77" name="任意多边形 27">
            <a:extLst>
              <a:ext uri="{FF2B5EF4-FFF2-40B4-BE49-F238E27FC236}">
                <a16:creationId xmlns:a16="http://schemas.microsoft.com/office/drawing/2014/main" id="{3DA86B74-8CEA-45CA-AA74-1907D28834B7}"/>
              </a:ext>
            </a:extLst>
          </p:cNvPr>
          <p:cNvSpPr/>
          <p:nvPr/>
        </p:nvSpPr>
        <p:spPr>
          <a:xfrm>
            <a:off x="3119201" y="250888"/>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78" name="任意多边形 10">
            <a:extLst>
              <a:ext uri="{FF2B5EF4-FFF2-40B4-BE49-F238E27FC236}">
                <a16:creationId xmlns:a16="http://schemas.microsoft.com/office/drawing/2014/main" id="{089562B2-D117-448D-8120-55A6DA5E1E90}"/>
              </a:ext>
            </a:extLst>
          </p:cNvPr>
          <p:cNvSpPr/>
          <p:nvPr/>
        </p:nvSpPr>
        <p:spPr>
          <a:xfrm>
            <a:off x="4477467" y="1055433"/>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79" name="任意多边形 27">
            <a:extLst>
              <a:ext uri="{FF2B5EF4-FFF2-40B4-BE49-F238E27FC236}">
                <a16:creationId xmlns:a16="http://schemas.microsoft.com/office/drawing/2014/main" id="{BE32EDB3-FA60-4CAC-8F05-1130FAAAAAF1}"/>
              </a:ext>
            </a:extLst>
          </p:cNvPr>
          <p:cNvSpPr/>
          <p:nvPr/>
        </p:nvSpPr>
        <p:spPr>
          <a:xfrm>
            <a:off x="9561097" y="631353"/>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80" name="任意多边形 10">
            <a:extLst>
              <a:ext uri="{FF2B5EF4-FFF2-40B4-BE49-F238E27FC236}">
                <a16:creationId xmlns:a16="http://schemas.microsoft.com/office/drawing/2014/main" id="{01E21235-B2E4-465A-95EC-6A1569A6C981}"/>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87956192-EB9E-4321-AEFC-AE512FCF7A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442753" y="374232"/>
            <a:ext cx="1701282" cy="1701282"/>
          </a:xfrm>
          <a:prstGeom prst="rect">
            <a:avLst/>
          </a:prstGeom>
        </p:spPr>
      </p:pic>
      <p:pic>
        <p:nvPicPr>
          <p:cNvPr id="49" name="Picture 48">
            <a:extLst>
              <a:ext uri="{FF2B5EF4-FFF2-40B4-BE49-F238E27FC236}">
                <a16:creationId xmlns:a16="http://schemas.microsoft.com/office/drawing/2014/main" id="{8BA11D2B-A877-F6EA-6F7F-287E150EB281}"/>
              </a:ext>
            </a:extLst>
          </p:cNvPr>
          <p:cNvPicPr>
            <a:picLocks noChangeAspect="1"/>
          </p:cNvPicPr>
          <p:nvPr/>
        </p:nvPicPr>
        <p:blipFill rotWithShape="1">
          <a:blip r:embed="rId6"/>
          <a:srcRect b="33855"/>
          <a:stretch/>
        </p:blipFill>
        <p:spPr>
          <a:xfrm>
            <a:off x="413902" y="1267129"/>
            <a:ext cx="11296867" cy="3193809"/>
          </a:xfrm>
          <a:prstGeom prst="rect">
            <a:avLst/>
          </a:prstGeom>
        </p:spPr>
      </p:pic>
      <p:pic>
        <p:nvPicPr>
          <p:cNvPr id="9" name="图片 8">
            <a:extLst>
              <a:ext uri="{FF2B5EF4-FFF2-40B4-BE49-F238E27FC236}">
                <a16:creationId xmlns:a16="http://schemas.microsoft.com/office/drawing/2014/main" id="{6DA0AF11-DBBA-4A50-A19A-60D25871B5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039496" y="3527294"/>
            <a:ext cx="3835959" cy="3835959"/>
          </a:xfrm>
          <a:prstGeom prst="rect">
            <a:avLst/>
          </a:prstGeom>
        </p:spPr>
      </p:pic>
      <p:pic>
        <p:nvPicPr>
          <p:cNvPr id="51"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199030" y="-216207"/>
            <a:ext cx="1701282" cy="1701282"/>
          </a:xfrm>
          <a:prstGeom prst="rect">
            <a:avLst/>
          </a:prstGeom>
        </p:spPr>
      </p:pic>
      <p:pic>
        <p:nvPicPr>
          <p:cNvPr id="52"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254207" y="1203857"/>
            <a:ext cx="1701282" cy="1701282"/>
          </a:xfrm>
          <a:prstGeom prst="rect">
            <a:avLst/>
          </a:prstGeom>
        </p:spPr>
      </p:pic>
    </p:spTree>
    <p:custDataLst>
      <p:tags r:id="rId1"/>
    </p:custDataLst>
    <p:extLst>
      <p:ext uri="{BB962C8B-B14F-4D97-AF65-F5344CB8AC3E}">
        <p14:creationId xmlns:p14="http://schemas.microsoft.com/office/powerpoint/2010/main" val="20380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p:cTn id="7" dur="500" fill="hold"/>
                                        <p:tgtEl>
                                          <p:spTgt spid="77"/>
                                        </p:tgtEl>
                                        <p:attrNameLst>
                                          <p:attrName>ppt_w</p:attrName>
                                        </p:attrNameLst>
                                      </p:cBhvr>
                                      <p:tavLst>
                                        <p:tav tm="0">
                                          <p:val>
                                            <p:fltVal val="0"/>
                                          </p:val>
                                        </p:tav>
                                        <p:tav tm="100000">
                                          <p:val>
                                            <p:strVal val="#ppt_w"/>
                                          </p:val>
                                        </p:tav>
                                      </p:tavLst>
                                    </p:anim>
                                    <p:anim calcmode="lin" valueType="num">
                                      <p:cBhvr>
                                        <p:cTn id="8" dur="500" fill="hold"/>
                                        <p:tgtEl>
                                          <p:spTgt spid="7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79"/>
                                        </p:tgtEl>
                                        <p:attrNameLst>
                                          <p:attrName>style.visibility</p:attrName>
                                        </p:attrNameLst>
                                      </p:cBhvr>
                                      <p:to>
                                        <p:strVal val="visible"/>
                                      </p:to>
                                    </p:set>
                                    <p:anim calcmode="lin" valueType="num">
                                      <p:cBhvr>
                                        <p:cTn id="12" dur="500" fill="hold"/>
                                        <p:tgtEl>
                                          <p:spTgt spid="79"/>
                                        </p:tgtEl>
                                        <p:attrNameLst>
                                          <p:attrName>ppt_w</p:attrName>
                                        </p:attrNameLst>
                                      </p:cBhvr>
                                      <p:tavLst>
                                        <p:tav tm="0">
                                          <p:val>
                                            <p:fltVal val="0"/>
                                          </p:val>
                                        </p:tav>
                                        <p:tav tm="100000">
                                          <p:val>
                                            <p:strVal val="#ppt_w"/>
                                          </p:val>
                                        </p:tav>
                                      </p:tavLst>
                                    </p:anim>
                                    <p:anim calcmode="lin" valueType="num">
                                      <p:cBhvr>
                                        <p:cTn id="13" dur="500" fill="hold"/>
                                        <p:tgtEl>
                                          <p:spTgt spid="79"/>
                                        </p:tgtEl>
                                        <p:attrNameLst>
                                          <p:attrName>ppt_h</p:attrName>
                                        </p:attrNameLst>
                                      </p:cBhvr>
                                      <p:tavLst>
                                        <p:tav tm="0">
                                          <p:val>
                                            <p:fltVal val="0"/>
                                          </p:val>
                                        </p:tav>
                                        <p:tav tm="100000">
                                          <p:val>
                                            <p:strVal val="#ppt_h"/>
                                          </p:val>
                                        </p:tav>
                                      </p:tavLst>
                                    </p:anim>
                                  </p:childTnLst>
                                </p:cTn>
                              </p:par>
                              <p:par>
                                <p:cTn id="14" presetID="53" presetClass="entr" presetSubtype="16"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p:cTn id="16" dur="500" fill="hold"/>
                                        <p:tgtEl>
                                          <p:spTgt spid="49"/>
                                        </p:tgtEl>
                                        <p:attrNameLst>
                                          <p:attrName>ppt_w</p:attrName>
                                        </p:attrNameLst>
                                      </p:cBhvr>
                                      <p:tavLst>
                                        <p:tav tm="0">
                                          <p:val>
                                            <p:fltVal val="0"/>
                                          </p:val>
                                        </p:tav>
                                        <p:tav tm="100000">
                                          <p:val>
                                            <p:strVal val="#ppt_w"/>
                                          </p:val>
                                        </p:tav>
                                      </p:tavLst>
                                    </p:anim>
                                    <p:anim calcmode="lin" valueType="num">
                                      <p:cBhvr>
                                        <p:cTn id="17" dur="500" fill="hold"/>
                                        <p:tgtEl>
                                          <p:spTgt spid="49"/>
                                        </p:tgtEl>
                                        <p:attrNameLst>
                                          <p:attrName>ppt_h</p:attrName>
                                        </p:attrNameLst>
                                      </p:cBhvr>
                                      <p:tavLst>
                                        <p:tav tm="0">
                                          <p:val>
                                            <p:fltVal val="0"/>
                                          </p:val>
                                        </p:tav>
                                        <p:tav tm="100000">
                                          <p:val>
                                            <p:strVal val="#ppt_h"/>
                                          </p:val>
                                        </p:tav>
                                      </p:tavLst>
                                    </p:anim>
                                    <p:animEffect transition="in" filter="fade">
                                      <p:cBhvr>
                                        <p:cTn id="18" dur="500"/>
                                        <p:tgtEl>
                                          <p:spTgt spid="49"/>
                                        </p:tgtEl>
                                      </p:cBhvr>
                                    </p:animEffect>
                                  </p:childTnLst>
                                </p:cTn>
                              </p:par>
                              <p:par>
                                <p:cTn id="19" presetID="53" presetClass="entr" presetSubtype="16"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anim calcmode="lin" valueType="num">
                                      <p:cBhvr>
                                        <p:cTn id="21" dur="500" fill="hold"/>
                                        <p:tgtEl>
                                          <p:spTgt spid="49"/>
                                        </p:tgtEl>
                                        <p:attrNameLst>
                                          <p:attrName>ppt_w</p:attrName>
                                        </p:attrNameLst>
                                      </p:cBhvr>
                                      <p:tavLst>
                                        <p:tav tm="0">
                                          <p:val>
                                            <p:fltVal val="0"/>
                                          </p:val>
                                        </p:tav>
                                        <p:tav tm="100000">
                                          <p:val>
                                            <p:strVal val="#ppt_w"/>
                                          </p:val>
                                        </p:tav>
                                      </p:tavLst>
                                    </p:anim>
                                    <p:anim calcmode="lin" valueType="num">
                                      <p:cBhvr>
                                        <p:cTn id="22" dur="500" fill="hold"/>
                                        <p:tgtEl>
                                          <p:spTgt spid="49"/>
                                        </p:tgtEl>
                                        <p:attrNameLst>
                                          <p:attrName>ppt_h</p:attrName>
                                        </p:attrNameLst>
                                      </p:cBhvr>
                                      <p:tavLst>
                                        <p:tav tm="0">
                                          <p:val>
                                            <p:fltVal val="0"/>
                                          </p:val>
                                        </p:tav>
                                        <p:tav tm="100000">
                                          <p:val>
                                            <p:strVal val="#ppt_h"/>
                                          </p:val>
                                        </p:tav>
                                      </p:tavLst>
                                    </p:anim>
                                    <p:animEffect transition="in" filter="fade">
                                      <p:cBhvr>
                                        <p:cTn id="2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bldLvl="0" animBg="1"/>
      <p:bldP spid="79"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2830" y="-193540"/>
            <a:ext cx="11241813" cy="6834353"/>
          </a:xfrm>
          <a:prstGeom prst="rect">
            <a:avLst/>
          </a:prstGeom>
        </p:spPr>
      </p:pic>
    </p:spTree>
    <p:custDataLst>
      <p:tags r:id="rId1"/>
    </p:custDataLst>
    <p:extLst>
      <p:ext uri="{BB962C8B-B14F-4D97-AF65-F5344CB8AC3E}">
        <p14:creationId xmlns:p14="http://schemas.microsoft.com/office/powerpoint/2010/main" val="23583815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0" name="Picture 59">
            <a:extLst>
              <a:ext uri="{FF2B5EF4-FFF2-40B4-BE49-F238E27FC236}">
                <a16:creationId xmlns:a16="http://schemas.microsoft.com/office/drawing/2014/main" id="{20039D52-C418-4C39-9384-69A1A3F5BA71}"/>
              </a:ext>
            </a:extLst>
          </p:cNvPr>
          <p:cNvPicPr>
            <a:picLocks noChangeAspect="1"/>
          </p:cNvPicPr>
          <p:nvPr/>
        </p:nvPicPr>
        <p:blipFill>
          <a:blip r:embed="rId4"/>
          <a:stretch>
            <a:fillRect/>
          </a:stretch>
        </p:blipFill>
        <p:spPr>
          <a:xfrm>
            <a:off x="2367516" y="816803"/>
            <a:ext cx="7662382" cy="4405202"/>
          </a:xfrm>
          <a:prstGeom prst="rect">
            <a:avLst/>
          </a:prstGeom>
        </p:spPr>
      </p:pic>
      <p:sp>
        <p:nvSpPr>
          <p:cNvPr id="61" name="Rectangle 60">
            <a:extLst>
              <a:ext uri="{FF2B5EF4-FFF2-40B4-BE49-F238E27FC236}">
                <a16:creationId xmlns:a16="http://schemas.microsoft.com/office/drawing/2014/main" id="{66980016-2ED1-45E2-BDE2-0DC97178AB75}"/>
              </a:ext>
            </a:extLst>
          </p:cNvPr>
          <p:cNvSpPr/>
          <p:nvPr/>
        </p:nvSpPr>
        <p:spPr>
          <a:xfrm>
            <a:off x="4433060" y="5310067"/>
            <a:ext cx="3285460" cy="87187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Calibri"/>
                <a:ea typeface="+mn-ea"/>
                <a:cs typeface="+mn-cs"/>
              </a:rPr>
              <a:t>Hít</a:t>
            </a:r>
            <a:r>
              <a:rPr kumimoji="0" lang="en-US" sz="4000" b="0" i="0" u="none" strike="noStrike" kern="1200" cap="none" spc="0" normalizeH="0" baseline="0" noProof="0" dirty="0">
                <a:ln>
                  <a:noFill/>
                </a:ln>
                <a:solidFill>
                  <a:prstClr val="white"/>
                </a:solidFill>
                <a:effectLst/>
                <a:uLnTx/>
                <a:uFillTx/>
                <a:latin typeface="Calibri"/>
                <a:ea typeface="+mn-ea"/>
                <a:cs typeface="+mn-cs"/>
              </a:rPr>
              <a:t> </a:t>
            </a:r>
            <a:r>
              <a:rPr kumimoji="0" lang="en-US" sz="4000" b="0" i="0" u="none" strike="noStrike" kern="1200" cap="none" spc="0" normalizeH="0" baseline="0" noProof="0" dirty="0" err="1">
                <a:ln>
                  <a:noFill/>
                </a:ln>
                <a:solidFill>
                  <a:prstClr val="white"/>
                </a:solidFill>
                <a:effectLst/>
                <a:uLnTx/>
                <a:uFillTx/>
                <a:latin typeface="Calibri"/>
                <a:ea typeface="+mn-ea"/>
                <a:cs typeface="+mn-cs"/>
              </a:rPr>
              <a:t>thở</a:t>
            </a:r>
            <a:r>
              <a:rPr kumimoji="0" lang="en-US" sz="4000" b="0" i="0" u="none" strike="noStrike" kern="1200" cap="none" spc="0" normalizeH="0" baseline="0" noProof="0" dirty="0">
                <a:ln>
                  <a:noFill/>
                </a:ln>
                <a:solidFill>
                  <a:prstClr val="white"/>
                </a:solidFill>
                <a:effectLst/>
                <a:uLnTx/>
                <a:uFillTx/>
                <a:latin typeface="Calibri"/>
                <a:ea typeface="+mn-ea"/>
                <a:cs typeface="+mn-cs"/>
              </a:rPr>
              <a:t> </a:t>
            </a:r>
            <a:r>
              <a:rPr kumimoji="0" lang="en-US" sz="4000" b="0" i="0" u="none" strike="noStrike" kern="1200" cap="none" spc="0" normalizeH="0" baseline="0" noProof="0" dirty="0" err="1">
                <a:ln>
                  <a:noFill/>
                </a:ln>
                <a:solidFill>
                  <a:prstClr val="white"/>
                </a:solidFill>
                <a:effectLst/>
                <a:uLnTx/>
                <a:uFillTx/>
                <a:latin typeface="Calibri"/>
                <a:ea typeface="+mn-ea"/>
                <a:cs typeface="+mn-cs"/>
              </a:rPr>
              <a:t>sâu</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4086076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ppt_x"/>
                                          </p:val>
                                        </p:tav>
                                        <p:tav tm="100000">
                                          <p:val>
                                            <p:strVal val="#ppt_x"/>
                                          </p:val>
                                        </p:tav>
                                      </p:tavLst>
                                    </p:anim>
                                    <p:anim calcmode="lin" valueType="num">
                                      <p:cBhvr additive="base">
                                        <p:cTn id="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barn(inVertical)">
                                      <p:cBhvr>
                                        <p:cTn id="1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6" name="Picture 55">
            <a:extLst>
              <a:ext uri="{FF2B5EF4-FFF2-40B4-BE49-F238E27FC236}">
                <a16:creationId xmlns:a16="http://schemas.microsoft.com/office/drawing/2014/main" id="{C9499B9F-8B9D-4C43-9928-9590F966B5EF}"/>
              </a:ext>
            </a:extLst>
          </p:cNvPr>
          <p:cNvPicPr>
            <a:picLocks noChangeAspect="1"/>
          </p:cNvPicPr>
          <p:nvPr/>
        </p:nvPicPr>
        <p:blipFill>
          <a:blip r:embed="rId4"/>
          <a:stretch>
            <a:fillRect/>
          </a:stretch>
        </p:blipFill>
        <p:spPr>
          <a:xfrm>
            <a:off x="3143892" y="711620"/>
            <a:ext cx="6832614" cy="4078048"/>
          </a:xfrm>
          <a:prstGeom prst="rect">
            <a:avLst/>
          </a:prstGeom>
        </p:spPr>
      </p:pic>
      <p:sp>
        <p:nvSpPr>
          <p:cNvPr id="57" name="Rectangle 56">
            <a:extLst>
              <a:ext uri="{FF2B5EF4-FFF2-40B4-BE49-F238E27FC236}">
                <a16:creationId xmlns:a16="http://schemas.microsoft.com/office/drawing/2014/main" id="{508D1C16-9962-4096-A889-A7343C908373}"/>
              </a:ext>
            </a:extLst>
          </p:cNvPr>
          <p:cNvSpPr/>
          <p:nvPr/>
        </p:nvSpPr>
        <p:spPr>
          <a:xfrm>
            <a:off x="4453269" y="5039832"/>
            <a:ext cx="4595037" cy="87187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Calibri"/>
                <a:ea typeface="+mn-ea"/>
                <a:cs typeface="+mn-cs"/>
              </a:rPr>
              <a:t>Đếm</a:t>
            </a:r>
            <a:r>
              <a:rPr kumimoji="0" lang="en-US" sz="4000" b="0" i="0" u="none" strike="noStrike" kern="1200" cap="none" spc="0" normalizeH="0" baseline="0" noProof="0" dirty="0">
                <a:ln>
                  <a:noFill/>
                </a:ln>
                <a:solidFill>
                  <a:prstClr val="white"/>
                </a:solidFill>
                <a:effectLst/>
                <a:uLnTx/>
                <a:uFillTx/>
                <a:latin typeface="Calibri"/>
                <a:ea typeface="+mn-ea"/>
                <a:cs typeface="+mn-cs"/>
              </a:rPr>
              <a:t> </a:t>
            </a:r>
            <a:r>
              <a:rPr kumimoji="0" lang="en-US" sz="4000" b="0" i="0" u="none" strike="noStrike" kern="1200" cap="none" spc="0" normalizeH="0" baseline="0" noProof="0" dirty="0" err="1">
                <a:ln>
                  <a:noFill/>
                </a:ln>
                <a:solidFill>
                  <a:prstClr val="white"/>
                </a:solidFill>
                <a:effectLst/>
                <a:uLnTx/>
                <a:uFillTx/>
                <a:latin typeface="Calibri"/>
                <a:ea typeface="+mn-ea"/>
                <a:cs typeface="+mn-cs"/>
              </a:rPr>
              <a:t>từ</a:t>
            </a:r>
            <a:r>
              <a:rPr kumimoji="0" lang="en-US" sz="4000" b="0" i="0" u="none" strike="noStrike" kern="1200" cap="none" spc="0" normalizeH="0" baseline="0" noProof="0" dirty="0">
                <a:ln>
                  <a:noFill/>
                </a:ln>
                <a:solidFill>
                  <a:prstClr val="white"/>
                </a:solidFill>
                <a:effectLst/>
                <a:uLnTx/>
                <a:uFillTx/>
                <a:latin typeface="Calibri"/>
                <a:ea typeface="+mn-ea"/>
                <a:cs typeface="+mn-cs"/>
              </a:rPr>
              <a:t> 1 </a:t>
            </a:r>
            <a:r>
              <a:rPr kumimoji="0" lang="en-US" sz="4000" b="0" i="0" u="none" strike="noStrike" kern="1200" cap="none" spc="0" normalizeH="0" baseline="0" noProof="0" dirty="0" err="1">
                <a:ln>
                  <a:noFill/>
                </a:ln>
                <a:solidFill>
                  <a:prstClr val="white"/>
                </a:solidFill>
                <a:effectLst/>
                <a:uLnTx/>
                <a:uFillTx/>
                <a:latin typeface="Calibri"/>
                <a:ea typeface="+mn-ea"/>
                <a:cs typeface="+mn-cs"/>
              </a:rPr>
              <a:t>đến</a:t>
            </a:r>
            <a:r>
              <a:rPr kumimoji="0" lang="en-US" sz="4000" b="0" i="0" u="none" strike="noStrike" kern="1200" cap="none" spc="0" normalizeH="0" baseline="0" noProof="0" dirty="0">
                <a:ln>
                  <a:noFill/>
                </a:ln>
                <a:solidFill>
                  <a:prstClr val="white"/>
                </a:solidFill>
                <a:effectLst/>
                <a:uLnTx/>
                <a:uFillTx/>
                <a:latin typeface="Calibri"/>
                <a:ea typeface="+mn-ea"/>
                <a:cs typeface="+mn-cs"/>
              </a:rPr>
              <a:t> 10</a:t>
            </a:r>
          </a:p>
        </p:txBody>
      </p:sp>
    </p:spTree>
    <p:custDataLst>
      <p:tags r:id="rId1"/>
    </p:custDataLst>
    <p:extLst>
      <p:ext uri="{BB962C8B-B14F-4D97-AF65-F5344CB8AC3E}">
        <p14:creationId xmlns:p14="http://schemas.microsoft.com/office/powerpoint/2010/main" val="654172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ppt_x"/>
                                          </p:val>
                                        </p:tav>
                                        <p:tav tm="100000">
                                          <p:val>
                                            <p:strVal val="#ppt_x"/>
                                          </p:val>
                                        </p:tav>
                                      </p:tavLst>
                                    </p:anim>
                                    <p:anim calcmode="lin" valueType="num">
                                      <p:cBhvr additive="base">
                                        <p:cTn id="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barn(inVertical)">
                                      <p:cBhvr>
                                        <p:cTn id="13"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8" name="Picture 57">
            <a:extLst>
              <a:ext uri="{FF2B5EF4-FFF2-40B4-BE49-F238E27FC236}">
                <a16:creationId xmlns:a16="http://schemas.microsoft.com/office/drawing/2014/main" id="{6D718A42-4F18-4AEE-980C-F21D5F3D2F3B}"/>
              </a:ext>
            </a:extLst>
          </p:cNvPr>
          <p:cNvPicPr>
            <a:picLocks noChangeAspect="1"/>
          </p:cNvPicPr>
          <p:nvPr/>
        </p:nvPicPr>
        <p:blipFill>
          <a:blip r:embed="rId4"/>
          <a:stretch>
            <a:fillRect/>
          </a:stretch>
        </p:blipFill>
        <p:spPr>
          <a:xfrm>
            <a:off x="2501587" y="921689"/>
            <a:ext cx="7022200" cy="3994962"/>
          </a:xfrm>
          <a:prstGeom prst="rect">
            <a:avLst/>
          </a:prstGeom>
        </p:spPr>
      </p:pic>
      <p:sp>
        <p:nvSpPr>
          <p:cNvPr id="59" name="Rectangle 58">
            <a:extLst>
              <a:ext uri="{FF2B5EF4-FFF2-40B4-BE49-F238E27FC236}">
                <a16:creationId xmlns:a16="http://schemas.microsoft.com/office/drawing/2014/main" id="{44A6D90B-F1DB-43ED-8613-75BEBEFED211}"/>
              </a:ext>
            </a:extLst>
          </p:cNvPr>
          <p:cNvSpPr/>
          <p:nvPr/>
        </p:nvSpPr>
        <p:spPr>
          <a:xfrm>
            <a:off x="4090328" y="5121549"/>
            <a:ext cx="4595037" cy="87187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Nghe </a:t>
            </a:r>
            <a:r>
              <a:rPr kumimoji="0" lang="en-US" sz="4000" b="0" i="0" u="none" strike="noStrike" kern="1200" cap="none" spc="0" normalizeH="0" baseline="0" noProof="0" dirty="0" err="1">
                <a:ln>
                  <a:noFill/>
                </a:ln>
                <a:solidFill>
                  <a:prstClr val="white"/>
                </a:solidFill>
                <a:effectLst/>
                <a:uLnTx/>
                <a:uFillTx/>
                <a:latin typeface="Calibri"/>
                <a:ea typeface="+mn-ea"/>
                <a:cs typeface="+mn-cs"/>
              </a:rPr>
              <a:t>nhạc</a:t>
            </a:r>
            <a:r>
              <a:rPr kumimoji="0" lang="en-US" sz="4000" b="0" i="0" u="none" strike="noStrike" kern="1200" cap="none" spc="0" normalizeH="0" baseline="0" noProof="0" dirty="0">
                <a:ln>
                  <a:noFill/>
                </a:ln>
                <a:solidFill>
                  <a:prstClr val="white"/>
                </a:solidFill>
                <a:effectLst/>
                <a:uLnTx/>
                <a:uFillTx/>
                <a:latin typeface="Calibri"/>
                <a:ea typeface="+mn-ea"/>
                <a:cs typeface="+mn-cs"/>
              </a:rPr>
              <a:t> </a:t>
            </a:r>
            <a:r>
              <a:rPr kumimoji="0" lang="en-US" sz="4000" b="0" i="0" u="none" strike="noStrike" kern="1200" cap="none" spc="0" normalizeH="0" baseline="0" noProof="0" dirty="0" err="1">
                <a:ln>
                  <a:noFill/>
                </a:ln>
                <a:solidFill>
                  <a:prstClr val="white"/>
                </a:solidFill>
                <a:effectLst/>
                <a:uLnTx/>
                <a:uFillTx/>
                <a:latin typeface="Calibri"/>
                <a:ea typeface="+mn-ea"/>
                <a:cs typeface="+mn-cs"/>
              </a:rPr>
              <a:t>nhẹ</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24973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barn(inVertical)">
                                      <p:cBhvr>
                                        <p:cTn id="13"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6" name="Picture 55">
            <a:extLst>
              <a:ext uri="{FF2B5EF4-FFF2-40B4-BE49-F238E27FC236}">
                <a16:creationId xmlns:a16="http://schemas.microsoft.com/office/drawing/2014/main" id="{2A909347-ACBF-4E7C-A788-2D4D935AC32E}"/>
              </a:ext>
            </a:extLst>
          </p:cNvPr>
          <p:cNvPicPr>
            <a:picLocks noChangeAspect="1"/>
          </p:cNvPicPr>
          <p:nvPr/>
        </p:nvPicPr>
        <p:blipFill>
          <a:blip r:embed="rId4"/>
          <a:stretch>
            <a:fillRect/>
          </a:stretch>
        </p:blipFill>
        <p:spPr>
          <a:xfrm>
            <a:off x="2408866" y="1173563"/>
            <a:ext cx="8011840" cy="3607981"/>
          </a:xfrm>
          <a:prstGeom prst="rect">
            <a:avLst/>
          </a:prstGeom>
        </p:spPr>
      </p:pic>
      <p:sp>
        <p:nvSpPr>
          <p:cNvPr id="57" name="Rectangle 56">
            <a:extLst>
              <a:ext uri="{FF2B5EF4-FFF2-40B4-BE49-F238E27FC236}">
                <a16:creationId xmlns:a16="http://schemas.microsoft.com/office/drawing/2014/main" id="{786DA9C7-021C-4BB3-91E8-B1E7C0CA5623}"/>
              </a:ext>
            </a:extLst>
          </p:cNvPr>
          <p:cNvSpPr/>
          <p:nvPr/>
        </p:nvSpPr>
        <p:spPr>
          <a:xfrm>
            <a:off x="3314849" y="5004828"/>
            <a:ext cx="6368903" cy="87187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Calibri"/>
                <a:ea typeface="+mn-ea"/>
                <a:cs typeface="+mn-cs"/>
              </a:rPr>
              <a:t>Trò</a:t>
            </a:r>
            <a:r>
              <a:rPr kumimoji="0" lang="en-US" sz="4000" b="0" i="0" u="none" strike="noStrike" kern="1200" cap="none" spc="0" normalizeH="0" baseline="0" noProof="0" dirty="0">
                <a:ln>
                  <a:noFill/>
                </a:ln>
                <a:solidFill>
                  <a:prstClr val="white"/>
                </a:solidFill>
                <a:effectLst/>
                <a:uLnTx/>
                <a:uFillTx/>
                <a:latin typeface="Calibri"/>
                <a:ea typeface="+mn-ea"/>
                <a:cs typeface="+mn-cs"/>
              </a:rPr>
              <a:t> </a:t>
            </a:r>
            <a:r>
              <a:rPr kumimoji="0" lang="en-US" sz="4000" b="0" i="0" u="none" strike="noStrike" kern="1200" cap="none" spc="0" normalizeH="0" baseline="0" noProof="0" dirty="0" err="1">
                <a:ln>
                  <a:noFill/>
                </a:ln>
                <a:solidFill>
                  <a:prstClr val="white"/>
                </a:solidFill>
                <a:effectLst/>
                <a:uLnTx/>
                <a:uFillTx/>
                <a:latin typeface="Calibri"/>
                <a:ea typeface="+mn-ea"/>
                <a:cs typeface="+mn-cs"/>
              </a:rPr>
              <a:t>chuyện</a:t>
            </a:r>
            <a:r>
              <a:rPr kumimoji="0" lang="en-US" sz="4000" b="0" i="0" u="none" strike="noStrike" kern="1200" cap="none" spc="0" normalizeH="0" baseline="0" noProof="0" dirty="0">
                <a:ln>
                  <a:noFill/>
                </a:ln>
                <a:solidFill>
                  <a:prstClr val="white"/>
                </a:solidFill>
                <a:effectLst/>
                <a:uLnTx/>
                <a:uFillTx/>
                <a:latin typeface="Calibri"/>
                <a:ea typeface="+mn-ea"/>
                <a:cs typeface="+mn-cs"/>
              </a:rPr>
              <a:t> </a:t>
            </a:r>
            <a:r>
              <a:rPr kumimoji="0" lang="en-US" sz="4000" b="0" i="0" u="none" strike="noStrike" kern="1200" cap="none" spc="0" normalizeH="0" baseline="0" noProof="0" dirty="0" err="1">
                <a:ln>
                  <a:noFill/>
                </a:ln>
                <a:solidFill>
                  <a:prstClr val="white"/>
                </a:solidFill>
                <a:effectLst/>
                <a:uLnTx/>
                <a:uFillTx/>
                <a:latin typeface="Calibri"/>
                <a:ea typeface="+mn-ea"/>
                <a:cs typeface="+mn-cs"/>
              </a:rPr>
              <a:t>với</a:t>
            </a:r>
            <a:r>
              <a:rPr kumimoji="0" lang="en-US" sz="4000" b="0" i="0" u="none" strike="noStrike" kern="1200" cap="none" spc="0" normalizeH="0" baseline="0" noProof="0" dirty="0">
                <a:ln>
                  <a:noFill/>
                </a:ln>
                <a:solidFill>
                  <a:prstClr val="white"/>
                </a:solidFill>
                <a:effectLst/>
                <a:uLnTx/>
                <a:uFillTx/>
                <a:latin typeface="Calibri"/>
                <a:ea typeface="+mn-ea"/>
                <a:cs typeface="+mn-cs"/>
              </a:rPr>
              <a:t> </a:t>
            </a:r>
            <a:r>
              <a:rPr kumimoji="0" lang="en-US" sz="4000" b="0" i="0" u="none" strike="noStrike" kern="1200" cap="none" spc="0" normalizeH="0" baseline="0" noProof="0" dirty="0" err="1">
                <a:ln>
                  <a:noFill/>
                </a:ln>
                <a:solidFill>
                  <a:prstClr val="white"/>
                </a:solidFill>
                <a:effectLst/>
                <a:uLnTx/>
                <a:uFillTx/>
                <a:latin typeface="Calibri"/>
                <a:ea typeface="+mn-ea"/>
                <a:cs typeface="+mn-cs"/>
              </a:rPr>
              <a:t>người</a:t>
            </a:r>
            <a:r>
              <a:rPr kumimoji="0" lang="en-US" sz="4000" b="0" i="0" u="none" strike="noStrike" kern="1200" cap="none" spc="0" normalizeH="0" baseline="0" noProof="0" dirty="0">
                <a:ln>
                  <a:noFill/>
                </a:ln>
                <a:solidFill>
                  <a:prstClr val="white"/>
                </a:solidFill>
                <a:effectLst/>
                <a:uLnTx/>
                <a:uFillTx/>
                <a:latin typeface="Calibri"/>
                <a:ea typeface="+mn-ea"/>
                <a:cs typeface="+mn-cs"/>
              </a:rPr>
              <a:t> </a:t>
            </a:r>
            <a:r>
              <a:rPr kumimoji="0" lang="en-US" sz="4000" b="0" i="0" u="none" strike="noStrike" kern="1200" cap="none" spc="0" normalizeH="0" baseline="0" noProof="0" dirty="0" err="1">
                <a:ln>
                  <a:noFill/>
                </a:ln>
                <a:solidFill>
                  <a:prstClr val="white"/>
                </a:solidFill>
                <a:effectLst/>
                <a:uLnTx/>
                <a:uFillTx/>
                <a:latin typeface="Calibri"/>
                <a:ea typeface="+mn-ea"/>
                <a:cs typeface="+mn-cs"/>
              </a:rPr>
              <a:t>thân</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4110002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ppt_x"/>
                                          </p:val>
                                        </p:tav>
                                        <p:tav tm="100000">
                                          <p:val>
                                            <p:strVal val="#ppt_x"/>
                                          </p:val>
                                        </p:tav>
                                      </p:tavLst>
                                    </p:anim>
                                    <p:anim calcmode="lin" valueType="num">
                                      <p:cBhvr additive="base">
                                        <p:cTn id="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barn(inVertical)">
                                      <p:cBhvr>
                                        <p:cTn id="13"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2122" b="100000" l="4693" r="97573">
                        <a14:foregroundMark x1="73463" y1="31049" x2="71845" y2="41965"/>
                        <a14:foregroundMark x1="62540" y1="59309" x2="63107" y2="65252"/>
                      </a14:backgroundRemoval>
                    </a14:imgEffect>
                  </a14:imgLayer>
                </a14:imgProps>
              </a:ext>
              <a:ext uri="{28A0092B-C50C-407E-A947-70E740481C1C}">
                <a14:useLocalDpi xmlns:a14="http://schemas.microsoft.com/office/drawing/2010/main" val="0"/>
              </a:ext>
            </a:extLst>
          </a:blip>
          <a:stretch>
            <a:fillRect/>
          </a:stretch>
        </p:blipFill>
        <p:spPr>
          <a:xfrm>
            <a:off x="-200468" y="1982729"/>
            <a:ext cx="3780487" cy="5042848"/>
          </a:xfrm>
          <a:prstGeom prst="rect">
            <a:avLst/>
          </a:prstGeom>
        </p:spPr>
      </p:pic>
      <p:grpSp>
        <p:nvGrpSpPr>
          <p:cNvPr id="3" name="Group 2">
            <a:extLst>
              <a:ext uri="{FF2B5EF4-FFF2-40B4-BE49-F238E27FC236}">
                <a16:creationId xmlns:a16="http://schemas.microsoft.com/office/drawing/2014/main" id="{E4B86D33-0E2C-4799-A9B4-3CFA82D34800}"/>
              </a:ext>
            </a:extLst>
          </p:cNvPr>
          <p:cNvGrpSpPr/>
          <p:nvPr/>
        </p:nvGrpSpPr>
        <p:grpSpPr>
          <a:xfrm>
            <a:off x="650603" y="461860"/>
            <a:ext cx="11100119" cy="1206920"/>
            <a:chOff x="-180829" y="2659031"/>
            <a:chExt cx="2993004" cy="1751409"/>
          </a:xfrm>
        </p:grpSpPr>
        <p:sp>
          <p:nvSpPr>
            <p:cNvPr id="4" name="TextBox 3">
              <a:extLst>
                <a:ext uri="{FF2B5EF4-FFF2-40B4-BE49-F238E27FC236}">
                  <a16:creationId xmlns:a16="http://schemas.microsoft.com/office/drawing/2014/main" id="{C153C45A-B5D6-449D-95DE-B5F4E0CA7A2A}"/>
                </a:ext>
              </a:extLst>
            </p:cNvPr>
            <p:cNvSpPr txBox="1"/>
            <p:nvPr/>
          </p:nvSpPr>
          <p:spPr>
            <a:xfrm>
              <a:off x="-180829" y="2659031"/>
              <a:ext cx="2993004" cy="1751409"/>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五角星 2">
              <a:extLst>
                <a:ext uri="{FF2B5EF4-FFF2-40B4-BE49-F238E27FC236}">
                  <a16:creationId xmlns:a16="http://schemas.microsoft.com/office/drawing/2014/main" id="{38674AB7-00FB-4AA9-8678-8D3E14042175}"/>
                </a:ext>
              </a:extLst>
            </p:cNvPr>
            <p:cNvSpPr/>
            <p:nvPr/>
          </p:nvSpPr>
          <p:spPr>
            <a:xfrm rot="1048569">
              <a:off x="1320359" y="3154466"/>
              <a:ext cx="214915" cy="164179"/>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6" name="TextBox 5">
            <a:extLst>
              <a:ext uri="{FF2B5EF4-FFF2-40B4-BE49-F238E27FC236}">
                <a16:creationId xmlns:a16="http://schemas.microsoft.com/office/drawing/2014/main" id="{5042E279-043C-4B49-A1F6-EE4086119D93}"/>
              </a:ext>
            </a:extLst>
          </p:cNvPr>
          <p:cNvSpPr txBox="1"/>
          <p:nvPr/>
        </p:nvSpPr>
        <p:spPr>
          <a:xfrm>
            <a:off x="650603" y="461860"/>
            <a:ext cx="10868107"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Em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hãy</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thực</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hiện</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những</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hành</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động</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sau</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khi</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thấy</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tức</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giận</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mệt</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mỏi</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lo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lắng</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căng</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thẳng</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a:t>
            </a:r>
          </a:p>
        </p:txBody>
      </p:sp>
      <p:pic>
        <p:nvPicPr>
          <p:cNvPr id="7" name="1">
            <a:extLst>
              <a:ext uri="{FF2B5EF4-FFF2-40B4-BE49-F238E27FC236}">
                <a16:creationId xmlns:a16="http://schemas.microsoft.com/office/drawing/2014/main" id="{9A9DE4C0-AAAF-230D-9F91-087EA31638F8}"/>
              </a:ext>
            </a:extLst>
          </p:cNvPr>
          <p:cNvPicPr>
            <a:picLocks noChangeAspect="1"/>
          </p:cNvPicPr>
          <p:nvPr/>
        </p:nvPicPr>
        <p:blipFill rotWithShape="1">
          <a:blip r:embed="rId5"/>
          <a:srcRect r="50378" b="56398"/>
          <a:stretch/>
        </p:blipFill>
        <p:spPr>
          <a:xfrm>
            <a:off x="3859433" y="1958789"/>
            <a:ext cx="1790742" cy="1247649"/>
          </a:xfrm>
          <a:prstGeom prst="rect">
            <a:avLst/>
          </a:prstGeom>
        </p:spPr>
      </p:pic>
      <p:sp>
        <p:nvSpPr>
          <p:cNvPr id="8" name="TextBox 7"/>
          <p:cNvSpPr txBox="1"/>
          <p:nvPr/>
        </p:nvSpPr>
        <p:spPr>
          <a:xfrm>
            <a:off x="5431811" y="2402452"/>
            <a:ext cx="514520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4472C4">
                    <a:lumMod val="50000"/>
                  </a:srgbClr>
                </a:solidFill>
                <a:effectLst/>
                <a:uLnTx/>
                <a:uFillTx/>
                <a:latin typeface="Cambria" panose="02040503050406030204" pitchFamily="18" charset="0"/>
                <a:ea typeface="Cambria" panose="02040503050406030204" pitchFamily="18" charset="0"/>
              </a:rPr>
              <a:t>Hít thở sâu;</a:t>
            </a:r>
          </a:p>
        </p:txBody>
      </p:sp>
      <p:pic>
        <p:nvPicPr>
          <p:cNvPr id="9" name="1">
            <a:extLst>
              <a:ext uri="{FF2B5EF4-FFF2-40B4-BE49-F238E27FC236}">
                <a16:creationId xmlns:a16="http://schemas.microsoft.com/office/drawing/2014/main" id="{9A9DE4C0-AAAF-230D-9F91-087EA31638F8}"/>
              </a:ext>
            </a:extLst>
          </p:cNvPr>
          <p:cNvPicPr>
            <a:picLocks noChangeAspect="1"/>
          </p:cNvPicPr>
          <p:nvPr/>
        </p:nvPicPr>
        <p:blipFill rotWithShape="1">
          <a:blip r:embed="rId5"/>
          <a:srcRect r="50378" b="56398"/>
          <a:stretch/>
        </p:blipFill>
        <p:spPr>
          <a:xfrm>
            <a:off x="3736603" y="2851506"/>
            <a:ext cx="1790742" cy="1247649"/>
          </a:xfrm>
          <a:prstGeom prst="rect">
            <a:avLst/>
          </a:prstGeom>
        </p:spPr>
      </p:pic>
      <p:sp>
        <p:nvSpPr>
          <p:cNvPr id="10" name="TextBox 9"/>
          <p:cNvSpPr txBox="1"/>
          <p:nvPr/>
        </p:nvSpPr>
        <p:spPr>
          <a:xfrm>
            <a:off x="5308981" y="3295169"/>
            <a:ext cx="66237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4472C4">
                    <a:lumMod val="50000"/>
                  </a:srgbClr>
                </a:solidFill>
                <a:effectLst/>
                <a:uLnTx/>
                <a:uFillTx/>
                <a:latin typeface="Cambria" panose="02040503050406030204" pitchFamily="18" charset="0"/>
                <a:ea typeface="Cambria" panose="02040503050406030204" pitchFamily="18" charset="0"/>
              </a:rPr>
              <a:t>Đếm chậm rãi từ 1 đến 10;</a:t>
            </a:r>
          </a:p>
        </p:txBody>
      </p:sp>
      <p:pic>
        <p:nvPicPr>
          <p:cNvPr id="11" name="1">
            <a:extLst>
              <a:ext uri="{FF2B5EF4-FFF2-40B4-BE49-F238E27FC236}">
                <a16:creationId xmlns:a16="http://schemas.microsoft.com/office/drawing/2014/main" id="{9A9DE4C0-AAAF-230D-9F91-087EA31638F8}"/>
              </a:ext>
            </a:extLst>
          </p:cNvPr>
          <p:cNvPicPr>
            <a:picLocks noChangeAspect="1"/>
          </p:cNvPicPr>
          <p:nvPr/>
        </p:nvPicPr>
        <p:blipFill rotWithShape="1">
          <a:blip r:embed="rId5"/>
          <a:srcRect r="50378" b="56398"/>
          <a:stretch/>
        </p:blipFill>
        <p:spPr>
          <a:xfrm>
            <a:off x="3736603" y="3730669"/>
            <a:ext cx="1790742" cy="1247649"/>
          </a:xfrm>
          <a:prstGeom prst="rect">
            <a:avLst/>
          </a:prstGeom>
        </p:spPr>
      </p:pic>
      <p:sp>
        <p:nvSpPr>
          <p:cNvPr id="12" name="TextBox 11"/>
          <p:cNvSpPr txBox="1"/>
          <p:nvPr/>
        </p:nvSpPr>
        <p:spPr>
          <a:xfrm>
            <a:off x="5308981" y="4174332"/>
            <a:ext cx="514520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4472C4">
                    <a:lumMod val="50000"/>
                  </a:srgbClr>
                </a:solidFill>
                <a:effectLst/>
                <a:uLnTx/>
                <a:uFillTx/>
                <a:latin typeface="Cambria" panose="02040503050406030204" pitchFamily="18" charset="0"/>
                <a:ea typeface="Cambria" panose="02040503050406030204" pitchFamily="18" charset="0"/>
              </a:rPr>
              <a:t>Nghe nhạc nhẹ;</a:t>
            </a:r>
          </a:p>
        </p:txBody>
      </p:sp>
      <p:pic>
        <p:nvPicPr>
          <p:cNvPr id="13" name="1">
            <a:extLst>
              <a:ext uri="{FF2B5EF4-FFF2-40B4-BE49-F238E27FC236}">
                <a16:creationId xmlns:a16="http://schemas.microsoft.com/office/drawing/2014/main" id="{9A9DE4C0-AAAF-230D-9F91-087EA31638F8}"/>
              </a:ext>
            </a:extLst>
          </p:cNvPr>
          <p:cNvPicPr>
            <a:picLocks noChangeAspect="1"/>
          </p:cNvPicPr>
          <p:nvPr/>
        </p:nvPicPr>
        <p:blipFill rotWithShape="1">
          <a:blip r:embed="rId5"/>
          <a:srcRect r="50378" b="56398"/>
          <a:stretch/>
        </p:blipFill>
        <p:spPr>
          <a:xfrm>
            <a:off x="3736603" y="4678198"/>
            <a:ext cx="1790742" cy="1247649"/>
          </a:xfrm>
          <a:prstGeom prst="rect">
            <a:avLst/>
          </a:prstGeom>
        </p:spPr>
      </p:pic>
      <p:sp>
        <p:nvSpPr>
          <p:cNvPr id="14" name="TextBox 13"/>
          <p:cNvSpPr txBox="1"/>
          <p:nvPr/>
        </p:nvSpPr>
        <p:spPr>
          <a:xfrm>
            <a:off x="5308981" y="5121861"/>
            <a:ext cx="514520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4472C4">
                    <a:lumMod val="50000"/>
                  </a:srgbClr>
                </a:solidFill>
                <a:effectLst/>
                <a:uLnTx/>
                <a:uFillTx/>
                <a:latin typeface="Cambria" panose="02040503050406030204" pitchFamily="18" charset="0"/>
                <a:ea typeface="Cambria" panose="02040503050406030204" pitchFamily="18" charset="0"/>
              </a:rPr>
              <a:t>Đi dạo;</a:t>
            </a:r>
          </a:p>
        </p:txBody>
      </p:sp>
      <p:pic>
        <p:nvPicPr>
          <p:cNvPr id="15" name="1">
            <a:extLst>
              <a:ext uri="{FF2B5EF4-FFF2-40B4-BE49-F238E27FC236}">
                <a16:creationId xmlns:a16="http://schemas.microsoft.com/office/drawing/2014/main" id="{9A9DE4C0-AAAF-230D-9F91-087EA31638F8}"/>
              </a:ext>
            </a:extLst>
          </p:cNvPr>
          <p:cNvPicPr>
            <a:picLocks noChangeAspect="1"/>
          </p:cNvPicPr>
          <p:nvPr/>
        </p:nvPicPr>
        <p:blipFill rotWithShape="1">
          <a:blip r:embed="rId5"/>
          <a:srcRect r="50378" b="56398"/>
          <a:stretch/>
        </p:blipFill>
        <p:spPr>
          <a:xfrm>
            <a:off x="3736603" y="5481463"/>
            <a:ext cx="1790742" cy="1247649"/>
          </a:xfrm>
          <a:prstGeom prst="rect">
            <a:avLst/>
          </a:prstGeom>
        </p:spPr>
      </p:pic>
      <p:sp>
        <p:nvSpPr>
          <p:cNvPr id="16" name="TextBox 15"/>
          <p:cNvSpPr txBox="1"/>
          <p:nvPr/>
        </p:nvSpPr>
        <p:spPr>
          <a:xfrm>
            <a:off x="5308981" y="5925126"/>
            <a:ext cx="712412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4472C4">
                    <a:lumMod val="50000"/>
                  </a:srgbClr>
                </a:solidFill>
                <a:effectLst/>
                <a:uLnTx/>
                <a:uFillTx/>
                <a:latin typeface="Cambria" panose="02040503050406030204" pitchFamily="18" charset="0"/>
                <a:ea typeface="Cambria" panose="02040503050406030204" pitchFamily="18" charset="0"/>
              </a:rPr>
              <a:t>Trò chuyện với người thân.</a:t>
            </a:r>
          </a:p>
        </p:txBody>
      </p:sp>
    </p:spTree>
    <p:custDataLst>
      <p:tags r:id="rId1"/>
    </p:custDataLst>
    <p:extLst>
      <p:ext uri="{BB962C8B-B14F-4D97-AF65-F5344CB8AC3E}">
        <p14:creationId xmlns:p14="http://schemas.microsoft.com/office/powerpoint/2010/main" val="1140615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00"/>
                                        <p:tgtEl>
                                          <p:spTgt spid="13"/>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down)">
                                      <p:cBhvr>
                                        <p:cTn id="50" dur="500"/>
                                        <p:tgtEl>
                                          <p:spTgt spid="15"/>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left)">
                                      <p:cBhvr>
                                        <p:cTn id="5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583" y="263088"/>
            <a:ext cx="10915193" cy="6355927"/>
          </a:xfrm>
          <a:prstGeom prst="rect">
            <a:avLst/>
          </a:prstGeom>
        </p:spPr>
      </p:pic>
      <p:sp>
        <p:nvSpPr>
          <p:cNvPr id="2" name="TextBox 1"/>
          <p:cNvSpPr txBox="1"/>
          <p:nvPr/>
        </p:nvSpPr>
        <p:spPr>
          <a:xfrm>
            <a:off x="505101" y="395702"/>
            <a:ext cx="800808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4472C4">
                    <a:lumMod val="50000"/>
                  </a:srgbClr>
                </a:solidFill>
                <a:effectLst>
                  <a:outerShdw blurRad="38100" dist="38100" dir="2700000" algn="tl">
                    <a:srgbClr val="000000">
                      <a:alpha val="43137"/>
                    </a:srgbClr>
                  </a:outerShdw>
                </a:effectLst>
                <a:uLnTx/>
                <a:uFillTx/>
                <a:latin typeface="#9Slide05 SVNHaptic Script" panose="00000500000000000000" pitchFamily="2" charset="0"/>
                <a:cs typeface="+mn-cs"/>
              </a:rPr>
              <a:t>Chúng mình hãy </a:t>
            </a:r>
          </a:p>
        </p:txBody>
      </p:sp>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4788" b="97152" l="2535" r="97773">
                        <a14:foregroundMark x1="70968" y1="24970" x2="72888" y2="34667"/>
                        <a14:foregroundMark x1="34255" y1="51636" x2="71198" y2="63818"/>
                        <a14:foregroundMark x1="77727" y1="53152" x2="53149" y2="59636"/>
                      </a14:backgroundRemoval>
                    </a14:imgEffect>
                  </a14:imgLayer>
                </a14:imgProps>
              </a:ext>
              <a:ext uri="{28A0092B-C50C-407E-A947-70E740481C1C}">
                <a14:useLocalDpi xmlns:a14="http://schemas.microsoft.com/office/drawing/2010/main" val="0"/>
              </a:ext>
            </a:extLst>
          </a:blip>
          <a:stretch>
            <a:fillRect/>
          </a:stretch>
        </p:blipFill>
        <p:spPr>
          <a:xfrm>
            <a:off x="-115211" y="1865403"/>
            <a:ext cx="4182243" cy="5357188"/>
          </a:xfrm>
          <a:prstGeom prst="rect">
            <a:avLst/>
          </a:prstGeom>
        </p:spPr>
      </p:pic>
    </p:spTree>
    <p:custDataLst>
      <p:tags r:id="rId1"/>
    </p:custDataLst>
    <p:extLst>
      <p:ext uri="{BB962C8B-B14F-4D97-AF65-F5344CB8AC3E}">
        <p14:creationId xmlns:p14="http://schemas.microsoft.com/office/powerpoint/2010/main" val="20346836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a:extLst>
              <a:ext uri="{FF2B5EF4-FFF2-40B4-BE49-F238E27FC236}">
                <a16:creationId xmlns:a16="http://schemas.microsoft.com/office/drawing/2014/main" id="{EAF844E5-B6E9-C3D2-A6E1-4097E4EF81F6}"/>
              </a:ext>
            </a:extLst>
          </p:cNvPr>
          <p:cNvPicPr>
            <a:picLocks noChangeAspect="1"/>
          </p:cNvPicPr>
          <p:nvPr/>
        </p:nvPicPr>
        <p:blipFill>
          <a:blip r:embed="rId3"/>
          <a:stretch>
            <a:fillRect/>
          </a:stretch>
        </p:blipFill>
        <p:spPr>
          <a:xfrm>
            <a:off x="4738599" y="870391"/>
            <a:ext cx="7244135" cy="6125019"/>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4788" b="97152" l="2535" r="97773">
                        <a14:foregroundMark x1="70968" y1="24970" x2="72888" y2="34667"/>
                        <a14:foregroundMark x1="34255" y1="51636" x2="71198" y2="63818"/>
                        <a14:foregroundMark x1="77727" y1="53152" x2="53149" y2="59636"/>
                      </a14:backgroundRemoval>
                    </a14:imgEffect>
                  </a14:imgLayer>
                </a14:imgProps>
              </a:ext>
              <a:ext uri="{28A0092B-C50C-407E-A947-70E740481C1C}">
                <a14:useLocalDpi xmlns:a14="http://schemas.microsoft.com/office/drawing/2010/main" val="0"/>
              </a:ext>
            </a:extLst>
          </a:blip>
          <a:stretch>
            <a:fillRect/>
          </a:stretch>
        </p:blipFill>
        <p:spPr>
          <a:xfrm>
            <a:off x="-115211" y="1865403"/>
            <a:ext cx="4182243" cy="5357188"/>
          </a:xfrm>
          <a:prstGeom prst="rect">
            <a:avLst/>
          </a:prstGeom>
        </p:spPr>
      </p:pic>
      <p:sp>
        <p:nvSpPr>
          <p:cNvPr id="4" name="TextBox 3"/>
          <p:cNvSpPr txBox="1"/>
          <p:nvPr/>
        </p:nvSpPr>
        <p:spPr>
          <a:xfrm>
            <a:off x="5696127" y="931807"/>
            <a:ext cx="505612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SVN-Poky's" panose="020B0606040200020203" pitchFamily="34" charset="0"/>
                <a:cs typeface="+mn-cs"/>
              </a:rPr>
              <a:t>Dặn dò</a:t>
            </a:r>
          </a:p>
        </p:txBody>
      </p:sp>
      <p:sp>
        <p:nvSpPr>
          <p:cNvPr id="5" name="TextBox 4">
            <a:extLst>
              <a:ext uri="{FF2B5EF4-FFF2-40B4-BE49-F238E27FC236}">
                <a16:creationId xmlns:a16="http://schemas.microsoft.com/office/drawing/2014/main" id="{5042E279-043C-4B49-A1F6-EE4086119D93}"/>
              </a:ext>
            </a:extLst>
          </p:cNvPr>
          <p:cNvSpPr txBox="1"/>
          <p:nvPr/>
        </p:nvSpPr>
        <p:spPr>
          <a:xfrm>
            <a:off x="5533090" y="2439772"/>
            <a:ext cx="5655151"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UTM Avo" panose="02040603050506020204" pitchFamily="18" charset="0"/>
                <a:cs typeface="+mn-cs"/>
              </a:rPr>
              <a:t>- Ghi nhớ và thực hiện thông điệp.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UTM Avo" panose="02040603050506020204" pitchFamily="18" charset="0"/>
                <a:cs typeface="+mn-cs"/>
              </a:rPr>
              <a:t>- Xem trước bài tiếp theo.</a:t>
            </a:r>
          </a:p>
        </p:txBody>
      </p:sp>
    </p:spTree>
    <p:custDataLst>
      <p:tags r:id="rId1"/>
    </p:custDataLst>
    <p:extLst>
      <p:ext uri="{BB962C8B-B14F-4D97-AF65-F5344CB8AC3E}">
        <p14:creationId xmlns:p14="http://schemas.microsoft.com/office/powerpoint/2010/main" val="4277020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
            <a:extLst>
              <a:ext uri="{FF2B5EF4-FFF2-40B4-BE49-F238E27FC236}">
                <a16:creationId xmlns:a16="http://schemas.microsoft.com/office/drawing/2014/main" id="{9F067FD5-242A-4EDC-D3EC-1DE62F120A0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003"/>
          <a:stretch/>
        </p:blipFill>
        <p:spPr>
          <a:xfrm rot="10800000">
            <a:off x="-65613" y="-881351"/>
            <a:ext cx="12257613" cy="6768197"/>
          </a:xfrm>
          <a:prstGeom prst="rect">
            <a:avLst/>
          </a:prstGeom>
        </p:spPr>
      </p:pic>
      <p:pic>
        <p:nvPicPr>
          <p:cNvPr id="21" name="Picture 20" descr="Cartoon characters of a child and child&#10;&#10;Description automatically generated">
            <a:extLst>
              <a:ext uri="{FF2B5EF4-FFF2-40B4-BE49-F238E27FC236}">
                <a16:creationId xmlns:a16="http://schemas.microsoft.com/office/drawing/2014/main" id="{01212E93-8CC1-695F-2331-AE607AEFC72B}"/>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9491" b="89984" l="9997" r="89973">
                        <a14:foregroundMark x1="67283" y1="16478" x2="79006" y2="41559"/>
                        <a14:foregroundMark x1="79006" y1="41559" x2="79128" y2="42447"/>
                        <a14:foregroundMark x1="70676" y1="51010" x2="77916" y2="88207"/>
                        <a14:foregroundMark x1="68888" y1="38691" x2="76098" y2="39499"/>
                        <a14:foregroundMark x1="66859" y1="76696" x2="66465" y2="89822"/>
                        <a14:foregroundMark x1="12451" y1="39742" x2="21872" y2="45153"/>
                        <a14:foregroundMark x1="21872" y1="45153" x2="29506" y2="54604"/>
                        <a14:foregroundMark x1="29506" y1="54604" x2="29506" y2="55008"/>
                        <a14:foregroundMark x1="24508" y1="32270" x2="41563" y2="33078"/>
                        <a14:foregroundMark x1="33929" y1="30372" x2="33535" y2="41357"/>
                        <a14:foregroundMark x1="38140" y1="10582" x2="29022" y2="9491"/>
                        <a14:foregroundMark x1="29022" y1="9491" x2="27113" y2="10582"/>
                        <a14:foregroundMark x1="25083" y1="29321" x2="29112" y2="36834"/>
                        <a14:foregroundMark x1="13663" y1="42690" x2="25689" y2="55574"/>
                        <a14:foregroundMark x1="37746" y1="50202" x2="43775" y2="60380"/>
                        <a14:foregroundMark x1="33535" y1="72415" x2="36958" y2="88489"/>
                        <a14:foregroundMark x1="27295" y1="82310" x2="29324" y2="88772"/>
                        <a14:foregroundMark x1="12451" y1="36268" x2="14662" y2="38691"/>
                        <a14:foregroundMark x1="11027" y1="36834" x2="12451" y2="38166"/>
                        <a14:foregroundMark x1="10239" y1="39499" x2="12663" y2="40549"/>
                        <a14:foregroundMark x1="66071" y1="28514" x2="67858" y2="38409"/>
                        <a14:foregroundMark x1="62648" y1="56906" x2="62648" y2="56906"/>
                        <a14:foregroundMark x1="62436" y1="56341" x2="62436" y2="56341"/>
                        <a14:foregroundMark x1="64859" y1="48869" x2="61769" y2="58441"/>
                        <a14:foregroundMark x1="61769" y1="58441" x2="63254" y2="61187"/>
                        <a14:foregroundMark x1="78098" y1="46729" x2="83096" y2="58481"/>
                        <a14:foregroundMark x1="83096" y1="58481" x2="80127" y2="59572"/>
                        <a14:foregroundMark x1="64859" y1="50202" x2="62254" y2="57431"/>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209235" y="3903129"/>
            <a:ext cx="3839143" cy="2879472"/>
          </a:xfrm>
          <a:prstGeom prst="rect">
            <a:avLst/>
          </a:prstGeom>
        </p:spPr>
      </p:pic>
      <p:pic>
        <p:nvPicPr>
          <p:cNvPr id="23" name="Picture 22" descr="A cartoon of a child carrying a backpack and a book&#10;&#10;Description automatically generated">
            <a:extLst>
              <a:ext uri="{FF2B5EF4-FFF2-40B4-BE49-F238E27FC236}">
                <a16:creationId xmlns:a16="http://schemas.microsoft.com/office/drawing/2014/main" id="{B50314CE-16D5-3382-CC50-436ED98B15BD}"/>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9972" b="94065" l="9972" r="89988">
                        <a14:foregroundMark x1="56358" y1="85184" x2="56358" y2="94065"/>
                      </a14:backgroundRemoval>
                    </a14:imgEffect>
                  </a14:imgLayer>
                </a14:imgProps>
              </a:ext>
              <a:ext uri="{28A0092B-C50C-407E-A947-70E740481C1C}">
                <a14:useLocalDpi xmlns:a14="http://schemas.microsoft.com/office/drawing/2010/main" val="0"/>
              </a:ext>
            </a:extLst>
          </a:blip>
          <a:stretch>
            <a:fillRect/>
          </a:stretch>
        </p:blipFill>
        <p:spPr>
          <a:xfrm>
            <a:off x="7228840" y="1396503"/>
            <a:ext cx="5745480" cy="5745480"/>
          </a:xfrm>
          <a:prstGeom prst="rect">
            <a:avLst/>
          </a:prstGeom>
        </p:spPr>
      </p:pic>
      <p:pic>
        <p:nvPicPr>
          <p:cNvPr id="24" name="Picture 23">
            <a:extLst>
              <a:ext uri="{FF2B5EF4-FFF2-40B4-BE49-F238E27FC236}">
                <a16:creationId xmlns:a16="http://schemas.microsoft.com/office/drawing/2014/main" id="{10DAA68F-A63A-974B-F966-8FB7FB4EEA58}"/>
              </a:ext>
            </a:extLst>
          </p:cNvPr>
          <p:cNvPicPr>
            <a:picLocks noChangeAspect="1"/>
          </p:cNvPicPr>
          <p:nvPr/>
        </p:nvPicPr>
        <p:blipFill>
          <a:blip r:embed="rId9"/>
          <a:stretch>
            <a:fillRect/>
          </a:stretch>
        </p:blipFill>
        <p:spPr>
          <a:xfrm>
            <a:off x="-286879" y="1102365"/>
            <a:ext cx="10083659" cy="3340899"/>
          </a:xfrm>
          <a:prstGeom prst="rect">
            <a:avLst/>
          </a:prstGeom>
        </p:spPr>
      </p:pic>
    </p:spTree>
    <p:custDataLst>
      <p:tags r:id="rId1"/>
    </p:custDataLst>
    <p:extLst>
      <p:ext uri="{BB962C8B-B14F-4D97-AF65-F5344CB8AC3E}">
        <p14:creationId xmlns:p14="http://schemas.microsoft.com/office/powerpoint/2010/main" val="3115606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783B76E-5223-4F7D-8C3A-40478D61FFF6}"/>
              </a:ext>
            </a:extLst>
          </p:cNvPr>
          <p:cNvSpPr/>
          <p:nvPr/>
        </p:nvSpPr>
        <p:spPr>
          <a:xfrm>
            <a:off x="562461" y="98474"/>
            <a:ext cx="11324739" cy="6639951"/>
          </a:xfrm>
          <a:prstGeom prst="roundRect">
            <a:avLst/>
          </a:prstGeom>
          <a:solidFill>
            <a:schemeClr val="bg1"/>
          </a:solidFill>
          <a:ln w="38100">
            <a:solidFill>
              <a:srgbClr val="89171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 name="Picture 9">
            <a:hlinkClick r:id="rId3" action="ppaction://hlinksldjump"/>
            <a:extLst>
              <a:ext uri="{FF2B5EF4-FFF2-40B4-BE49-F238E27FC236}">
                <a16:creationId xmlns:a16="http://schemas.microsoft.com/office/drawing/2014/main" id="{FCE7BF72-6E05-4D0E-9BBA-4B313317C292}"/>
              </a:ext>
            </a:extLst>
          </p:cNvPr>
          <p:cNvPicPr>
            <a:picLocks noChangeAspect="1"/>
          </p:cNvPicPr>
          <p:nvPr/>
        </p:nvPicPr>
        <p:blipFill>
          <a:blip r:embed="rId4"/>
          <a:stretch>
            <a:fillRect/>
          </a:stretch>
        </p:blipFill>
        <p:spPr>
          <a:xfrm>
            <a:off x="2445507" y="1466362"/>
            <a:ext cx="2283500" cy="2660316"/>
          </a:xfrm>
          <a:prstGeom prst="rect">
            <a:avLst/>
          </a:prstGeom>
        </p:spPr>
      </p:pic>
      <p:pic>
        <p:nvPicPr>
          <p:cNvPr id="11" name="Picture 10">
            <a:hlinkClick r:id="rId5" action="ppaction://hlinksldjump"/>
            <a:extLst>
              <a:ext uri="{FF2B5EF4-FFF2-40B4-BE49-F238E27FC236}">
                <a16:creationId xmlns:a16="http://schemas.microsoft.com/office/drawing/2014/main" id="{B55798E5-D727-4BD7-8C0A-47CF9AF867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779" t="-1267" r="43802" b="65539"/>
          <a:stretch/>
        </p:blipFill>
        <p:spPr>
          <a:xfrm>
            <a:off x="7875218" y="1452575"/>
            <a:ext cx="2078297" cy="2759967"/>
          </a:xfrm>
          <a:prstGeom prst="rect">
            <a:avLst/>
          </a:prstGeom>
        </p:spPr>
      </p:pic>
      <p:pic>
        <p:nvPicPr>
          <p:cNvPr id="13" name="Picture 12">
            <a:hlinkClick r:id="rId7" action="ppaction://hlinksldjump"/>
            <a:extLst>
              <a:ext uri="{FF2B5EF4-FFF2-40B4-BE49-F238E27FC236}">
                <a16:creationId xmlns:a16="http://schemas.microsoft.com/office/drawing/2014/main" id="{44145131-3E1E-4A2D-8238-39009AC00DCF}"/>
              </a:ext>
            </a:extLst>
          </p:cNvPr>
          <p:cNvPicPr>
            <a:picLocks noChangeAspect="1"/>
          </p:cNvPicPr>
          <p:nvPr/>
        </p:nvPicPr>
        <p:blipFill>
          <a:blip r:embed="rId8"/>
          <a:stretch>
            <a:fillRect/>
          </a:stretch>
        </p:blipFill>
        <p:spPr>
          <a:xfrm>
            <a:off x="7468684" y="3798073"/>
            <a:ext cx="2937730" cy="2588308"/>
          </a:xfrm>
          <a:prstGeom prst="rect">
            <a:avLst/>
          </a:prstGeom>
        </p:spPr>
      </p:pic>
      <p:pic>
        <p:nvPicPr>
          <p:cNvPr id="15" name="Picture 14">
            <a:hlinkClick r:id="rId9" action="ppaction://hlinksldjump"/>
            <a:extLst>
              <a:ext uri="{FF2B5EF4-FFF2-40B4-BE49-F238E27FC236}">
                <a16:creationId xmlns:a16="http://schemas.microsoft.com/office/drawing/2014/main" id="{0CCE6F98-DE5F-4C9B-82BF-03FB726AFC1F}"/>
              </a:ext>
            </a:extLst>
          </p:cNvPr>
          <p:cNvPicPr>
            <a:picLocks noChangeAspect="1"/>
          </p:cNvPicPr>
          <p:nvPr/>
        </p:nvPicPr>
        <p:blipFill rotWithShape="1">
          <a:blip r:embed="rId10"/>
          <a:srcRect l="23324" t="3061"/>
          <a:stretch/>
        </p:blipFill>
        <p:spPr>
          <a:xfrm>
            <a:off x="4201552" y="3960162"/>
            <a:ext cx="2289157" cy="2549881"/>
          </a:xfrm>
          <a:prstGeom prst="rect">
            <a:avLst/>
          </a:prstGeom>
        </p:spPr>
      </p:pic>
      <p:pic>
        <p:nvPicPr>
          <p:cNvPr id="16" name="Picture 15">
            <a:extLst>
              <a:ext uri="{FF2B5EF4-FFF2-40B4-BE49-F238E27FC236}">
                <a16:creationId xmlns:a16="http://schemas.microsoft.com/office/drawing/2014/main" id="{66650B69-43B7-4F8F-981C-8F864D08886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2461" y="3816465"/>
            <a:ext cx="3412928" cy="2837276"/>
          </a:xfrm>
          <a:prstGeom prst="rect">
            <a:avLst/>
          </a:prstGeom>
        </p:spPr>
      </p:pic>
      <p:pic>
        <p:nvPicPr>
          <p:cNvPr id="9" name="Picture 8">
            <a:extLst>
              <a:ext uri="{FF2B5EF4-FFF2-40B4-BE49-F238E27FC236}">
                <a16:creationId xmlns:a16="http://schemas.microsoft.com/office/drawing/2014/main" id="{7A4B6B51-53F3-48B6-960F-BCBC59FFCD9B}"/>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419326" y="2186961"/>
            <a:ext cx="1352823" cy="1866898"/>
          </a:xfrm>
          <a:prstGeom prst="rect">
            <a:avLst/>
          </a:prstGeom>
        </p:spPr>
      </p:pic>
      <p:pic>
        <p:nvPicPr>
          <p:cNvPr id="17" name="Picture 16">
            <a:extLst>
              <a:ext uri="{FF2B5EF4-FFF2-40B4-BE49-F238E27FC236}">
                <a16:creationId xmlns:a16="http://schemas.microsoft.com/office/drawing/2014/main" id="{EF664303-061C-4A57-B530-CF9E294F593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582150" y="2714625"/>
            <a:ext cx="1447516" cy="1447516"/>
          </a:xfrm>
          <a:prstGeom prst="rect">
            <a:avLst/>
          </a:prstGeom>
        </p:spPr>
      </p:pic>
      <p:pic>
        <p:nvPicPr>
          <p:cNvPr id="18" name="Picture 17">
            <a:extLst>
              <a:ext uri="{FF2B5EF4-FFF2-40B4-BE49-F238E27FC236}">
                <a16:creationId xmlns:a16="http://schemas.microsoft.com/office/drawing/2014/main" id="{5C14AA1A-86F0-45DD-8006-0F65790240AD}"/>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5603454" y="4710703"/>
            <a:ext cx="2147297" cy="2147297"/>
          </a:xfrm>
          <a:prstGeom prst="rect">
            <a:avLst/>
          </a:prstGeom>
        </p:spPr>
      </p:pic>
      <p:pic>
        <p:nvPicPr>
          <p:cNvPr id="19" name="Picture 18">
            <a:extLst>
              <a:ext uri="{FF2B5EF4-FFF2-40B4-BE49-F238E27FC236}">
                <a16:creationId xmlns:a16="http://schemas.microsoft.com/office/drawing/2014/main" id="{89B315E2-7752-44AF-A88F-E13B4804B5B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9742478" y="4543425"/>
            <a:ext cx="1816486" cy="1816486"/>
          </a:xfrm>
          <a:prstGeom prst="rect">
            <a:avLst/>
          </a:prstGeom>
        </p:spPr>
      </p:pic>
      <p:sp>
        <p:nvSpPr>
          <p:cNvPr id="12" name="Arrow: Right 11">
            <a:hlinkClick r:id="rId16" action="ppaction://hlinksldjump"/>
            <a:extLst>
              <a:ext uri="{FF2B5EF4-FFF2-40B4-BE49-F238E27FC236}">
                <a16:creationId xmlns:a16="http://schemas.microsoft.com/office/drawing/2014/main" id="{0E86CE8A-F49B-4D1A-BA08-3831765C598B}"/>
              </a:ext>
            </a:extLst>
          </p:cNvPr>
          <p:cNvSpPr/>
          <p:nvPr/>
        </p:nvSpPr>
        <p:spPr>
          <a:xfrm>
            <a:off x="11155680" y="6144628"/>
            <a:ext cx="957683" cy="509113"/>
          </a:xfrm>
          <a:prstGeom prst="rightArrow">
            <a:avLst/>
          </a:prstGeom>
          <a:solidFill>
            <a:srgbClr val="88D656"/>
          </a:solidFill>
          <a:ln>
            <a:solidFill>
              <a:srgbClr val="952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Picture 19">
            <a:extLst>
              <a:ext uri="{FF2B5EF4-FFF2-40B4-BE49-F238E27FC236}">
                <a16:creationId xmlns:a16="http://schemas.microsoft.com/office/drawing/2014/main" id="{FDB747A5-7E09-3ED4-F4D5-B621DE904A0F}"/>
              </a:ext>
            </a:extLst>
          </p:cNvPr>
          <p:cNvPicPr>
            <a:picLocks noChangeAspect="1"/>
          </p:cNvPicPr>
          <p:nvPr/>
        </p:nvPicPr>
        <p:blipFill>
          <a:blip r:embed="rId17"/>
          <a:stretch>
            <a:fillRect/>
          </a:stretch>
        </p:blipFill>
        <p:spPr>
          <a:xfrm>
            <a:off x="2268925" y="252364"/>
            <a:ext cx="7352413" cy="1103472"/>
          </a:xfrm>
          <a:prstGeom prst="rect">
            <a:avLst/>
          </a:prstGeom>
        </p:spPr>
      </p:pic>
    </p:spTree>
    <p:custDataLst>
      <p:tags r:id="rId1"/>
    </p:custDataLst>
    <p:extLst>
      <p:ext uri="{BB962C8B-B14F-4D97-AF65-F5344CB8AC3E}">
        <p14:creationId xmlns:p14="http://schemas.microsoft.com/office/powerpoint/2010/main" val="39041677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80">
                                          <p:stCondLst>
                                            <p:cond delay="0"/>
                                          </p:stCondLst>
                                        </p:cTn>
                                        <p:tgtEl>
                                          <p:spTgt spid="10"/>
                                        </p:tgtEl>
                                      </p:cBhvr>
                                    </p:animEffect>
                                    <p:anim calcmode="lin" valueType="num">
                                      <p:cBhvr>
                                        <p:cTn id="1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7" dur="26">
                                          <p:stCondLst>
                                            <p:cond delay="650"/>
                                          </p:stCondLst>
                                        </p:cTn>
                                        <p:tgtEl>
                                          <p:spTgt spid="10"/>
                                        </p:tgtEl>
                                      </p:cBhvr>
                                      <p:to x="100000" y="60000"/>
                                    </p:animScale>
                                    <p:animScale>
                                      <p:cBhvr>
                                        <p:cTn id="18" dur="166" decel="50000">
                                          <p:stCondLst>
                                            <p:cond delay="676"/>
                                          </p:stCondLst>
                                        </p:cTn>
                                        <p:tgtEl>
                                          <p:spTgt spid="10"/>
                                        </p:tgtEl>
                                      </p:cBhvr>
                                      <p:to x="100000" y="100000"/>
                                    </p:animScale>
                                    <p:animScale>
                                      <p:cBhvr>
                                        <p:cTn id="19" dur="26">
                                          <p:stCondLst>
                                            <p:cond delay="1312"/>
                                          </p:stCondLst>
                                        </p:cTn>
                                        <p:tgtEl>
                                          <p:spTgt spid="10"/>
                                        </p:tgtEl>
                                      </p:cBhvr>
                                      <p:to x="100000" y="80000"/>
                                    </p:animScale>
                                    <p:animScale>
                                      <p:cBhvr>
                                        <p:cTn id="20" dur="166" decel="50000">
                                          <p:stCondLst>
                                            <p:cond delay="1338"/>
                                          </p:stCondLst>
                                        </p:cTn>
                                        <p:tgtEl>
                                          <p:spTgt spid="10"/>
                                        </p:tgtEl>
                                      </p:cBhvr>
                                      <p:to x="100000" y="100000"/>
                                    </p:animScale>
                                    <p:animScale>
                                      <p:cBhvr>
                                        <p:cTn id="21" dur="26">
                                          <p:stCondLst>
                                            <p:cond delay="1642"/>
                                          </p:stCondLst>
                                        </p:cTn>
                                        <p:tgtEl>
                                          <p:spTgt spid="10"/>
                                        </p:tgtEl>
                                      </p:cBhvr>
                                      <p:to x="100000" y="90000"/>
                                    </p:animScale>
                                    <p:animScale>
                                      <p:cBhvr>
                                        <p:cTn id="22" dur="166" decel="50000">
                                          <p:stCondLst>
                                            <p:cond delay="1668"/>
                                          </p:stCondLst>
                                        </p:cTn>
                                        <p:tgtEl>
                                          <p:spTgt spid="10"/>
                                        </p:tgtEl>
                                      </p:cBhvr>
                                      <p:to x="100000" y="100000"/>
                                    </p:animScale>
                                    <p:animScale>
                                      <p:cBhvr>
                                        <p:cTn id="23" dur="26">
                                          <p:stCondLst>
                                            <p:cond delay="1808"/>
                                          </p:stCondLst>
                                        </p:cTn>
                                        <p:tgtEl>
                                          <p:spTgt spid="10"/>
                                        </p:tgtEl>
                                      </p:cBhvr>
                                      <p:to x="100000" y="95000"/>
                                    </p:animScale>
                                    <p:animScale>
                                      <p:cBhvr>
                                        <p:cTn id="24" dur="166" decel="50000">
                                          <p:stCondLst>
                                            <p:cond delay="1834"/>
                                          </p:stCondLst>
                                        </p:cTn>
                                        <p:tgtEl>
                                          <p:spTgt spid="10"/>
                                        </p:tgtEl>
                                      </p:cBhvr>
                                      <p:to x="100000" y="100000"/>
                                    </p:animScale>
                                  </p:childTnLst>
                                </p:cTn>
                              </p:par>
                              <p:par>
                                <p:cTn id="25" presetID="26"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80">
                                          <p:stCondLst>
                                            <p:cond delay="0"/>
                                          </p:stCondLst>
                                        </p:cTn>
                                        <p:tgtEl>
                                          <p:spTgt spid="11"/>
                                        </p:tgtEl>
                                      </p:cBhvr>
                                    </p:animEffect>
                                    <p:anim calcmode="lin" valueType="num">
                                      <p:cBhvr>
                                        <p:cTn id="2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3" dur="26">
                                          <p:stCondLst>
                                            <p:cond delay="650"/>
                                          </p:stCondLst>
                                        </p:cTn>
                                        <p:tgtEl>
                                          <p:spTgt spid="11"/>
                                        </p:tgtEl>
                                      </p:cBhvr>
                                      <p:to x="100000" y="60000"/>
                                    </p:animScale>
                                    <p:animScale>
                                      <p:cBhvr>
                                        <p:cTn id="34" dur="166" decel="50000">
                                          <p:stCondLst>
                                            <p:cond delay="676"/>
                                          </p:stCondLst>
                                        </p:cTn>
                                        <p:tgtEl>
                                          <p:spTgt spid="11"/>
                                        </p:tgtEl>
                                      </p:cBhvr>
                                      <p:to x="100000" y="100000"/>
                                    </p:animScale>
                                    <p:animScale>
                                      <p:cBhvr>
                                        <p:cTn id="35" dur="26">
                                          <p:stCondLst>
                                            <p:cond delay="1312"/>
                                          </p:stCondLst>
                                        </p:cTn>
                                        <p:tgtEl>
                                          <p:spTgt spid="11"/>
                                        </p:tgtEl>
                                      </p:cBhvr>
                                      <p:to x="100000" y="80000"/>
                                    </p:animScale>
                                    <p:animScale>
                                      <p:cBhvr>
                                        <p:cTn id="36" dur="166" decel="50000">
                                          <p:stCondLst>
                                            <p:cond delay="1338"/>
                                          </p:stCondLst>
                                        </p:cTn>
                                        <p:tgtEl>
                                          <p:spTgt spid="11"/>
                                        </p:tgtEl>
                                      </p:cBhvr>
                                      <p:to x="100000" y="100000"/>
                                    </p:animScale>
                                    <p:animScale>
                                      <p:cBhvr>
                                        <p:cTn id="37" dur="26">
                                          <p:stCondLst>
                                            <p:cond delay="1642"/>
                                          </p:stCondLst>
                                        </p:cTn>
                                        <p:tgtEl>
                                          <p:spTgt spid="11"/>
                                        </p:tgtEl>
                                      </p:cBhvr>
                                      <p:to x="100000" y="90000"/>
                                    </p:animScale>
                                    <p:animScale>
                                      <p:cBhvr>
                                        <p:cTn id="38" dur="166" decel="50000">
                                          <p:stCondLst>
                                            <p:cond delay="1668"/>
                                          </p:stCondLst>
                                        </p:cTn>
                                        <p:tgtEl>
                                          <p:spTgt spid="11"/>
                                        </p:tgtEl>
                                      </p:cBhvr>
                                      <p:to x="100000" y="100000"/>
                                    </p:animScale>
                                    <p:animScale>
                                      <p:cBhvr>
                                        <p:cTn id="39" dur="26">
                                          <p:stCondLst>
                                            <p:cond delay="1808"/>
                                          </p:stCondLst>
                                        </p:cTn>
                                        <p:tgtEl>
                                          <p:spTgt spid="11"/>
                                        </p:tgtEl>
                                      </p:cBhvr>
                                      <p:to x="100000" y="95000"/>
                                    </p:animScale>
                                    <p:animScale>
                                      <p:cBhvr>
                                        <p:cTn id="40" dur="166" decel="50000">
                                          <p:stCondLst>
                                            <p:cond delay="1834"/>
                                          </p:stCondLst>
                                        </p:cTn>
                                        <p:tgtEl>
                                          <p:spTgt spid="11"/>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80">
                                          <p:stCondLst>
                                            <p:cond delay="0"/>
                                          </p:stCondLst>
                                        </p:cTn>
                                        <p:tgtEl>
                                          <p:spTgt spid="15"/>
                                        </p:tgtEl>
                                      </p:cBhvr>
                                    </p:animEffect>
                                    <p:anim calcmode="lin" valueType="num">
                                      <p:cBhvr>
                                        <p:cTn id="4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9" dur="26">
                                          <p:stCondLst>
                                            <p:cond delay="650"/>
                                          </p:stCondLst>
                                        </p:cTn>
                                        <p:tgtEl>
                                          <p:spTgt spid="15"/>
                                        </p:tgtEl>
                                      </p:cBhvr>
                                      <p:to x="100000" y="60000"/>
                                    </p:animScale>
                                    <p:animScale>
                                      <p:cBhvr>
                                        <p:cTn id="50" dur="166" decel="50000">
                                          <p:stCondLst>
                                            <p:cond delay="676"/>
                                          </p:stCondLst>
                                        </p:cTn>
                                        <p:tgtEl>
                                          <p:spTgt spid="15"/>
                                        </p:tgtEl>
                                      </p:cBhvr>
                                      <p:to x="100000" y="100000"/>
                                    </p:animScale>
                                    <p:animScale>
                                      <p:cBhvr>
                                        <p:cTn id="51" dur="26">
                                          <p:stCondLst>
                                            <p:cond delay="1312"/>
                                          </p:stCondLst>
                                        </p:cTn>
                                        <p:tgtEl>
                                          <p:spTgt spid="15"/>
                                        </p:tgtEl>
                                      </p:cBhvr>
                                      <p:to x="100000" y="80000"/>
                                    </p:animScale>
                                    <p:animScale>
                                      <p:cBhvr>
                                        <p:cTn id="52" dur="166" decel="50000">
                                          <p:stCondLst>
                                            <p:cond delay="1338"/>
                                          </p:stCondLst>
                                        </p:cTn>
                                        <p:tgtEl>
                                          <p:spTgt spid="15"/>
                                        </p:tgtEl>
                                      </p:cBhvr>
                                      <p:to x="100000" y="100000"/>
                                    </p:animScale>
                                    <p:animScale>
                                      <p:cBhvr>
                                        <p:cTn id="53" dur="26">
                                          <p:stCondLst>
                                            <p:cond delay="1642"/>
                                          </p:stCondLst>
                                        </p:cTn>
                                        <p:tgtEl>
                                          <p:spTgt spid="15"/>
                                        </p:tgtEl>
                                      </p:cBhvr>
                                      <p:to x="100000" y="90000"/>
                                    </p:animScale>
                                    <p:animScale>
                                      <p:cBhvr>
                                        <p:cTn id="54" dur="166" decel="50000">
                                          <p:stCondLst>
                                            <p:cond delay="1668"/>
                                          </p:stCondLst>
                                        </p:cTn>
                                        <p:tgtEl>
                                          <p:spTgt spid="15"/>
                                        </p:tgtEl>
                                      </p:cBhvr>
                                      <p:to x="100000" y="100000"/>
                                    </p:animScale>
                                    <p:animScale>
                                      <p:cBhvr>
                                        <p:cTn id="55" dur="26">
                                          <p:stCondLst>
                                            <p:cond delay="1808"/>
                                          </p:stCondLst>
                                        </p:cTn>
                                        <p:tgtEl>
                                          <p:spTgt spid="15"/>
                                        </p:tgtEl>
                                      </p:cBhvr>
                                      <p:to x="100000" y="95000"/>
                                    </p:animScale>
                                    <p:animScale>
                                      <p:cBhvr>
                                        <p:cTn id="56" dur="166" decel="50000">
                                          <p:stCondLst>
                                            <p:cond delay="1834"/>
                                          </p:stCondLst>
                                        </p:cTn>
                                        <p:tgtEl>
                                          <p:spTgt spid="15"/>
                                        </p:tgtEl>
                                      </p:cBhvr>
                                      <p:to x="100000" y="100000"/>
                                    </p:animScale>
                                  </p:childTnLst>
                                </p:cTn>
                              </p:par>
                              <p:par>
                                <p:cTn id="57" presetID="26" presetClass="entr" presetSubtype="0" fill="hold"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down)">
                                      <p:cBhvr>
                                        <p:cTn id="59" dur="580">
                                          <p:stCondLst>
                                            <p:cond delay="0"/>
                                          </p:stCondLst>
                                        </p:cTn>
                                        <p:tgtEl>
                                          <p:spTgt spid="13"/>
                                        </p:tgtEl>
                                      </p:cBhvr>
                                    </p:animEffect>
                                    <p:anim calcmode="lin" valueType="num">
                                      <p:cBhvr>
                                        <p:cTn id="6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5" dur="26">
                                          <p:stCondLst>
                                            <p:cond delay="650"/>
                                          </p:stCondLst>
                                        </p:cTn>
                                        <p:tgtEl>
                                          <p:spTgt spid="13"/>
                                        </p:tgtEl>
                                      </p:cBhvr>
                                      <p:to x="100000" y="60000"/>
                                    </p:animScale>
                                    <p:animScale>
                                      <p:cBhvr>
                                        <p:cTn id="66" dur="166" decel="50000">
                                          <p:stCondLst>
                                            <p:cond delay="676"/>
                                          </p:stCondLst>
                                        </p:cTn>
                                        <p:tgtEl>
                                          <p:spTgt spid="13"/>
                                        </p:tgtEl>
                                      </p:cBhvr>
                                      <p:to x="100000" y="100000"/>
                                    </p:animScale>
                                    <p:animScale>
                                      <p:cBhvr>
                                        <p:cTn id="67" dur="26">
                                          <p:stCondLst>
                                            <p:cond delay="1312"/>
                                          </p:stCondLst>
                                        </p:cTn>
                                        <p:tgtEl>
                                          <p:spTgt spid="13"/>
                                        </p:tgtEl>
                                      </p:cBhvr>
                                      <p:to x="100000" y="80000"/>
                                    </p:animScale>
                                    <p:animScale>
                                      <p:cBhvr>
                                        <p:cTn id="68" dur="166" decel="50000">
                                          <p:stCondLst>
                                            <p:cond delay="1338"/>
                                          </p:stCondLst>
                                        </p:cTn>
                                        <p:tgtEl>
                                          <p:spTgt spid="13"/>
                                        </p:tgtEl>
                                      </p:cBhvr>
                                      <p:to x="100000" y="100000"/>
                                    </p:animScale>
                                    <p:animScale>
                                      <p:cBhvr>
                                        <p:cTn id="69" dur="26">
                                          <p:stCondLst>
                                            <p:cond delay="1642"/>
                                          </p:stCondLst>
                                        </p:cTn>
                                        <p:tgtEl>
                                          <p:spTgt spid="13"/>
                                        </p:tgtEl>
                                      </p:cBhvr>
                                      <p:to x="100000" y="90000"/>
                                    </p:animScale>
                                    <p:animScale>
                                      <p:cBhvr>
                                        <p:cTn id="70" dur="166" decel="50000">
                                          <p:stCondLst>
                                            <p:cond delay="1668"/>
                                          </p:stCondLst>
                                        </p:cTn>
                                        <p:tgtEl>
                                          <p:spTgt spid="13"/>
                                        </p:tgtEl>
                                      </p:cBhvr>
                                      <p:to x="100000" y="100000"/>
                                    </p:animScale>
                                    <p:animScale>
                                      <p:cBhvr>
                                        <p:cTn id="71" dur="26">
                                          <p:stCondLst>
                                            <p:cond delay="1808"/>
                                          </p:stCondLst>
                                        </p:cTn>
                                        <p:tgtEl>
                                          <p:spTgt spid="13"/>
                                        </p:tgtEl>
                                      </p:cBhvr>
                                      <p:to x="100000" y="95000"/>
                                    </p:animScale>
                                    <p:animScale>
                                      <p:cBhvr>
                                        <p:cTn id="72" dur="166" decel="50000">
                                          <p:stCondLst>
                                            <p:cond delay="1834"/>
                                          </p:stCondLst>
                                        </p:cTn>
                                        <p:tgtEl>
                                          <p:spTgt spid="13"/>
                                        </p:tgtEl>
                                      </p:cBhvr>
                                      <p:to x="100000" y="100000"/>
                                    </p:animScale>
                                  </p:childTnLst>
                                </p:cTn>
                              </p:par>
                              <p:par>
                                <p:cTn id="73" presetID="1" presetClass="entr" presetSubtype="0" fill="hold" nodeType="withEffect">
                                  <p:stCondLst>
                                    <p:cond delay="0"/>
                                  </p:stCondLst>
                                  <p:childTnLst>
                                    <p:set>
                                      <p:cBhvr>
                                        <p:cTn id="7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10"/>
                    </p:tgtEl>
                  </p:cond>
                </p:stCondLst>
                <p:endSync evt="end" delay="0">
                  <p:rtn val="all"/>
                </p:endSync>
                <p:childTnLst>
                  <p:par>
                    <p:cTn id="76" fill="hold">
                      <p:stCondLst>
                        <p:cond delay="0"/>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barn(inVertical)">
                                      <p:cBhvr>
                                        <p:cTn id="80" dur="500"/>
                                        <p:tgtEl>
                                          <p:spTgt spid="9"/>
                                        </p:tgtEl>
                                      </p:cBhvr>
                                    </p:animEffect>
                                  </p:childTnLst>
                                </p:cTn>
                              </p:par>
                            </p:childTnLst>
                          </p:cTn>
                        </p:par>
                      </p:childTnLst>
                    </p:cTn>
                  </p:par>
                </p:childTnLst>
              </p:cTn>
              <p:nextCondLst>
                <p:cond evt="onClick" delay="0">
                  <p:tgtEl>
                    <p:spTgt spid="10"/>
                  </p:tgtEl>
                </p:cond>
              </p:nextCondLst>
            </p:seq>
            <p:seq concurrent="1" nextAc="seek">
              <p:cTn id="81" restart="whenNotActive" fill="hold" evtFilter="cancelBubble" nodeType="interactiveSeq">
                <p:stCondLst>
                  <p:cond evt="onClick" delay="0">
                    <p:tgtEl>
                      <p:spTgt spid="11"/>
                    </p:tgtEl>
                  </p:cond>
                </p:stCondLst>
                <p:endSync evt="end" delay="0">
                  <p:rtn val="all"/>
                </p:endSync>
                <p:childTnLst>
                  <p:par>
                    <p:cTn id="82" fill="hold">
                      <p:stCondLst>
                        <p:cond delay="0"/>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barn(inVertical)">
                                      <p:cBhvr>
                                        <p:cTn id="86" dur="500"/>
                                        <p:tgtEl>
                                          <p:spTgt spid="17"/>
                                        </p:tgtEl>
                                      </p:cBhvr>
                                    </p:animEffect>
                                  </p:childTnLst>
                                </p:cTn>
                              </p:par>
                            </p:childTnLst>
                          </p:cTn>
                        </p:par>
                      </p:childTnLst>
                    </p:cTn>
                  </p:par>
                </p:childTnLst>
              </p:cTn>
              <p:nextCondLst>
                <p:cond evt="onClick" delay="0">
                  <p:tgtEl>
                    <p:spTgt spid="11"/>
                  </p:tgtEl>
                </p:cond>
              </p:nextCondLst>
            </p:seq>
            <p:seq concurrent="1" nextAc="seek">
              <p:cTn id="87" restart="whenNotActive" fill="hold" evtFilter="cancelBubble" nodeType="interactiveSeq">
                <p:stCondLst>
                  <p:cond evt="onClick" delay="0">
                    <p:tgtEl>
                      <p:spTgt spid="15"/>
                    </p:tgtEl>
                  </p:cond>
                </p:stCondLst>
                <p:endSync evt="end" delay="0">
                  <p:rtn val="all"/>
                </p:endSync>
                <p:childTnLst>
                  <p:par>
                    <p:cTn id="88" fill="hold">
                      <p:stCondLst>
                        <p:cond delay="0"/>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18"/>
                                        </p:tgtEl>
                                        <p:attrNameLst>
                                          <p:attrName>style.visibility</p:attrName>
                                        </p:attrNameLst>
                                      </p:cBhvr>
                                      <p:to>
                                        <p:strVal val="visible"/>
                                      </p:to>
                                    </p:set>
                                    <p:animEffect transition="in" filter="barn(inVertical)">
                                      <p:cBhvr>
                                        <p:cTn id="92" dur="500"/>
                                        <p:tgtEl>
                                          <p:spTgt spid="18"/>
                                        </p:tgtEl>
                                      </p:cBhvr>
                                    </p:animEffect>
                                  </p:childTnLst>
                                </p:cTn>
                              </p:par>
                            </p:childTnLst>
                          </p:cTn>
                        </p:par>
                      </p:childTnLst>
                    </p:cTn>
                  </p:par>
                </p:childTnLst>
              </p:cTn>
              <p:nextCondLst>
                <p:cond evt="onClick" delay="0">
                  <p:tgtEl>
                    <p:spTgt spid="15"/>
                  </p:tgtEl>
                </p:cond>
              </p:nextCondLst>
            </p:seq>
            <p:seq concurrent="1" nextAc="seek">
              <p:cTn id="93" restart="whenNotActive" fill="hold" evtFilter="cancelBubble" nodeType="interactiveSeq">
                <p:stCondLst>
                  <p:cond evt="onClick" delay="0">
                    <p:tgtEl>
                      <p:spTgt spid="13"/>
                    </p:tgtEl>
                  </p:cond>
                </p:stCondLst>
                <p:endSync evt="end" delay="0">
                  <p:rtn val="all"/>
                </p:endSync>
                <p:childTnLst>
                  <p:par>
                    <p:cTn id="94" fill="hold">
                      <p:stCondLst>
                        <p:cond delay="0"/>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19"/>
                                        </p:tgtEl>
                                        <p:attrNameLst>
                                          <p:attrName>style.visibility</p:attrName>
                                        </p:attrNameLst>
                                      </p:cBhvr>
                                      <p:to>
                                        <p:strVal val="visible"/>
                                      </p:to>
                                    </p:set>
                                    <p:animEffect transition="in" filter="barn(inVertical)">
                                      <p:cBhvr>
                                        <p:cTn id="98" dur="500"/>
                                        <p:tgtEl>
                                          <p:spTgt spid="19"/>
                                        </p:tgtEl>
                                      </p:cBhvr>
                                    </p:animEffect>
                                  </p:childTnLst>
                                </p:cTn>
                              </p:par>
                            </p:childTnLst>
                          </p:cTn>
                        </p:par>
                      </p:childTnLst>
                    </p:cTn>
                  </p:par>
                </p:childTnLst>
              </p:cTn>
              <p:nextCondLst>
                <p:cond evt="onClick" delay="0">
                  <p:tgtEl>
                    <p:spTgt spid="1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4016"/>
            <a:ext cx="2756262" cy="2756262"/>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4788" b="97152" l="2535" r="97773">
                        <a14:foregroundMark x1="70968" y1="24970" x2="72888" y2="34667"/>
                        <a14:foregroundMark x1="34255" y1="51636" x2="71198" y2="63818"/>
                        <a14:foregroundMark x1="77727" y1="53152" x2="53149" y2="59636"/>
                      </a14:backgroundRemoval>
                    </a14:imgEffect>
                  </a14:imgLayer>
                </a14:imgProps>
              </a:ext>
              <a:ext uri="{28A0092B-C50C-407E-A947-70E740481C1C}">
                <a14:useLocalDpi xmlns:a14="http://schemas.microsoft.com/office/drawing/2010/main" val="0"/>
              </a:ext>
            </a:extLst>
          </a:blip>
          <a:stretch>
            <a:fillRect/>
          </a:stretch>
        </p:blipFill>
        <p:spPr>
          <a:xfrm flipH="1">
            <a:off x="7707084" y="1025325"/>
            <a:ext cx="4859383" cy="6224561"/>
          </a:xfrm>
          <a:prstGeom prst="rect">
            <a:avLst/>
          </a:prstGeom>
        </p:spPr>
      </p:pic>
      <p:grpSp>
        <p:nvGrpSpPr>
          <p:cNvPr id="8" name="Group 7"/>
          <p:cNvGrpSpPr/>
          <p:nvPr/>
        </p:nvGrpSpPr>
        <p:grpSpPr>
          <a:xfrm>
            <a:off x="245686" y="2621783"/>
            <a:ext cx="7873604" cy="3615243"/>
            <a:chOff x="245686" y="2621783"/>
            <a:chExt cx="7873604" cy="3615243"/>
          </a:xfrm>
        </p:grpSpPr>
        <p:sp>
          <p:nvSpPr>
            <p:cNvPr id="5" name="Rectangle: Rounded Corners 3">
              <a:extLst>
                <a:ext uri="{FF2B5EF4-FFF2-40B4-BE49-F238E27FC236}">
                  <a16:creationId xmlns:a16="http://schemas.microsoft.com/office/drawing/2014/main" id="{38C287E1-792E-5DAB-5E8C-A15B48A11131}"/>
                </a:ext>
              </a:extLst>
            </p:cNvPr>
            <p:cNvSpPr/>
            <p:nvPr/>
          </p:nvSpPr>
          <p:spPr>
            <a:xfrm>
              <a:off x="245686" y="2621783"/>
              <a:ext cx="7873604" cy="3615243"/>
            </a:xfrm>
            <a:prstGeom prst="roundRect">
              <a:avLst>
                <a:gd name="adj" fmla="val 25192"/>
              </a:avLst>
            </a:prstGeom>
            <a:solidFill>
              <a:srgbClr val="006666"/>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rial"/>
                <a:cs typeface="+mn-cs"/>
              </a:endParaRPr>
            </a:p>
          </p:txBody>
        </p:sp>
        <p:sp>
          <p:nvSpPr>
            <p:cNvPr id="7" name="TextBox 6">
              <a:extLst>
                <a:ext uri="{FF2B5EF4-FFF2-40B4-BE49-F238E27FC236}">
                  <a16:creationId xmlns:a16="http://schemas.microsoft.com/office/drawing/2014/main" id="{9F3AFB7C-322C-AEA4-D369-E0B1A6C573F1}"/>
                </a:ext>
              </a:extLst>
            </p:cNvPr>
            <p:cNvSpPr txBox="1"/>
            <p:nvPr/>
          </p:nvSpPr>
          <p:spPr>
            <a:xfrm>
              <a:off x="518615" y="2937276"/>
              <a:ext cx="7342495"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mbria" panose="02040503050406030204" pitchFamily="18" charset="0"/>
                  <a:cs typeface="+mn-cs"/>
                </a:rPr>
                <a:t>   Em dành cả ngày chủ nhật để lắp được một mô hình lego rất đẹp. Em vừa đặt lên bàn học thì em trai đi qua làm rơi mô hình xuống đất vỡ tan khiến em rất tức giận. </a:t>
              </a:r>
              <a:endParaRPr kumimoji="0" lang="vi-VN" sz="3600" b="1" i="0" u="none" strike="noStrike" kern="1200" cap="none" spc="0" normalizeH="0" baseline="0" noProof="0" dirty="0">
                <a:ln>
                  <a:noFill/>
                </a:ln>
                <a:solidFill>
                  <a:prstClr val="white"/>
                </a:solidFill>
                <a:effectLst/>
                <a:uLnTx/>
                <a:uFillTx/>
                <a:latin typeface="Cambria" panose="02040503050406030204" pitchFamily="18" charset="0"/>
                <a:cs typeface="+mn-cs"/>
              </a:endParaRPr>
            </a:p>
          </p:txBody>
        </p:sp>
      </p:grpSp>
      <p:sp>
        <p:nvSpPr>
          <p:cNvPr id="9" name="TextBox 8"/>
          <p:cNvSpPr txBox="1"/>
          <p:nvPr/>
        </p:nvSpPr>
        <p:spPr>
          <a:xfrm>
            <a:off x="3098040" y="403118"/>
            <a:ext cx="5199797" cy="830997"/>
          </a:xfrm>
          <a:prstGeom prst="rect">
            <a:avLst/>
          </a:prstGeom>
          <a:solidFill>
            <a:schemeClr val="bg1"/>
          </a:solidFill>
          <a:ln w="19050">
            <a:solidFill>
              <a:srgbClr val="FF0066"/>
            </a:solidFill>
            <a:prstDash val="lg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UTM Avo" panose="02040603050506020204" pitchFamily="18" charset="0"/>
                <a:cs typeface="+mn-cs"/>
              </a:rPr>
              <a:t>Xử lí tình huống</a:t>
            </a:r>
          </a:p>
        </p:txBody>
      </p:sp>
      <p:pic>
        <p:nvPicPr>
          <p:cNvPr id="16" name="Picture 15">
            <a:hlinkClick r:id="rId6" action="ppaction://hlinksldjump"/>
          </p:cNvPr>
          <p:cNvPicPr>
            <a:picLocks noChangeAspect="1"/>
          </p:cNvPicPr>
          <p:nvPr/>
        </p:nvPicPr>
        <p:blipFill>
          <a:blip r:embed="rId7"/>
          <a:stretch>
            <a:fillRect/>
          </a:stretch>
        </p:blipFill>
        <p:spPr>
          <a:xfrm>
            <a:off x="10637385" y="6127343"/>
            <a:ext cx="1554615" cy="859611"/>
          </a:xfrm>
          <a:prstGeom prst="rect">
            <a:avLst/>
          </a:prstGeom>
        </p:spPr>
      </p:pic>
    </p:spTree>
    <p:custDataLst>
      <p:tags r:id="rId1"/>
    </p:custDataLst>
    <p:extLst>
      <p:ext uri="{BB962C8B-B14F-4D97-AF65-F5344CB8AC3E}">
        <p14:creationId xmlns:p14="http://schemas.microsoft.com/office/powerpoint/2010/main" val="13699759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51937"/>
            <a:ext cx="2861252" cy="2861252"/>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4788" b="97152" l="2535" r="97773">
                        <a14:foregroundMark x1="70968" y1="24970" x2="72888" y2="34667"/>
                        <a14:foregroundMark x1="34255" y1="51636" x2="71198" y2="63818"/>
                        <a14:foregroundMark x1="77727" y1="53152" x2="53149" y2="59636"/>
                      </a14:backgroundRemoval>
                    </a14:imgEffect>
                  </a14:imgLayer>
                </a14:imgProps>
              </a:ext>
              <a:ext uri="{28A0092B-C50C-407E-A947-70E740481C1C}">
                <a14:useLocalDpi xmlns:a14="http://schemas.microsoft.com/office/drawing/2010/main" val="0"/>
              </a:ext>
            </a:extLst>
          </a:blip>
          <a:stretch>
            <a:fillRect/>
          </a:stretch>
        </p:blipFill>
        <p:spPr>
          <a:xfrm flipH="1">
            <a:off x="7707084" y="1025325"/>
            <a:ext cx="4859383" cy="6224561"/>
          </a:xfrm>
          <a:prstGeom prst="rect">
            <a:avLst/>
          </a:prstGeom>
        </p:spPr>
      </p:pic>
      <p:sp>
        <p:nvSpPr>
          <p:cNvPr id="4" name="TextBox 3"/>
          <p:cNvSpPr txBox="1"/>
          <p:nvPr/>
        </p:nvSpPr>
        <p:spPr>
          <a:xfrm>
            <a:off x="3098040" y="403118"/>
            <a:ext cx="5199797" cy="830997"/>
          </a:xfrm>
          <a:prstGeom prst="rect">
            <a:avLst/>
          </a:prstGeom>
          <a:solidFill>
            <a:schemeClr val="bg1"/>
          </a:solidFill>
          <a:ln w="19050">
            <a:solidFill>
              <a:srgbClr val="FF0066"/>
            </a:solidFill>
            <a:prstDash val="lg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UTM Avo" panose="02040603050506020204" pitchFamily="18" charset="0"/>
                <a:cs typeface="+mn-cs"/>
              </a:rPr>
              <a:t>Xử lí tình huống</a:t>
            </a:r>
          </a:p>
        </p:txBody>
      </p:sp>
      <p:grpSp>
        <p:nvGrpSpPr>
          <p:cNvPr id="5" name="Group 4"/>
          <p:cNvGrpSpPr/>
          <p:nvPr/>
        </p:nvGrpSpPr>
        <p:grpSpPr>
          <a:xfrm>
            <a:off x="245686" y="2621783"/>
            <a:ext cx="7873604" cy="3615243"/>
            <a:chOff x="245686" y="2621783"/>
            <a:chExt cx="7873604" cy="3615243"/>
          </a:xfrm>
          <a:solidFill>
            <a:srgbClr val="FFC000"/>
          </a:solidFill>
        </p:grpSpPr>
        <p:sp>
          <p:nvSpPr>
            <p:cNvPr id="6" name="Rectangle: Rounded Corners 3">
              <a:extLst>
                <a:ext uri="{FF2B5EF4-FFF2-40B4-BE49-F238E27FC236}">
                  <a16:creationId xmlns:a16="http://schemas.microsoft.com/office/drawing/2014/main" id="{38C287E1-792E-5DAB-5E8C-A15B48A11131}"/>
                </a:ext>
              </a:extLst>
            </p:cNvPr>
            <p:cNvSpPr/>
            <p:nvPr/>
          </p:nvSpPr>
          <p:spPr>
            <a:xfrm>
              <a:off x="245686" y="2621783"/>
              <a:ext cx="7873604" cy="3615243"/>
            </a:xfrm>
            <a:prstGeom prst="roundRect">
              <a:avLst>
                <a:gd name="adj" fmla="val 25192"/>
              </a:avLst>
            </a:prstGeom>
            <a:grp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rial"/>
                <a:cs typeface="+mn-cs"/>
              </a:endParaRPr>
            </a:p>
          </p:txBody>
        </p:sp>
        <p:sp>
          <p:nvSpPr>
            <p:cNvPr id="7" name="TextBox 6">
              <a:extLst>
                <a:ext uri="{FF2B5EF4-FFF2-40B4-BE49-F238E27FC236}">
                  <a16:creationId xmlns:a16="http://schemas.microsoft.com/office/drawing/2014/main" id="{9F3AFB7C-322C-AEA4-D369-E0B1A6C573F1}"/>
                </a:ext>
              </a:extLst>
            </p:cNvPr>
            <p:cNvSpPr txBox="1"/>
            <p:nvPr/>
          </p:nvSpPr>
          <p:spPr>
            <a:xfrm>
              <a:off x="518615" y="2937276"/>
              <a:ext cx="7342495" cy="2862322"/>
            </a:xfrm>
            <a:prstGeom prst="rect">
              <a:avLst/>
            </a:prstGeom>
            <a:grp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Cambria" panose="02040503050406030204" pitchFamily="18" charset="0"/>
                  <a:cs typeface="+mn-cs"/>
                </a:rPr>
                <a:t>   Bố mẹ hứa sinh nhật em sẽ mua quà và dẫn em đi sở thú chơi nhưng bố mẹ lại bận việc đột xuất nên không dẫn em đi chơi khiến em rất buồn.</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cs typeface="+mn-cs"/>
              </a:endParaRPr>
            </a:p>
          </p:txBody>
        </p:sp>
      </p:grpSp>
      <p:pic>
        <p:nvPicPr>
          <p:cNvPr id="8" name="Picture 7">
            <a:hlinkClick r:id="rId6" action="ppaction://hlinksldjump"/>
          </p:cNvPr>
          <p:cNvPicPr>
            <a:picLocks noChangeAspect="1"/>
          </p:cNvPicPr>
          <p:nvPr/>
        </p:nvPicPr>
        <p:blipFill>
          <a:blip r:embed="rId7"/>
          <a:stretch>
            <a:fillRect/>
          </a:stretch>
        </p:blipFill>
        <p:spPr>
          <a:xfrm>
            <a:off x="10637385" y="6127343"/>
            <a:ext cx="1554615" cy="859611"/>
          </a:xfrm>
          <a:prstGeom prst="rect">
            <a:avLst/>
          </a:prstGeom>
        </p:spPr>
      </p:pic>
    </p:spTree>
    <p:custDataLst>
      <p:tags r:id="rId1"/>
    </p:custDataLst>
    <p:extLst>
      <p:ext uri="{BB962C8B-B14F-4D97-AF65-F5344CB8AC3E}">
        <p14:creationId xmlns:p14="http://schemas.microsoft.com/office/powerpoint/2010/main" val="15641432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4788" b="97152" l="2535" r="97773">
                        <a14:foregroundMark x1="70968" y1="24970" x2="72888" y2="34667"/>
                        <a14:foregroundMark x1="34255" y1="51636" x2="71198" y2="63818"/>
                        <a14:foregroundMark x1="77727" y1="53152" x2="53149" y2="59636"/>
                      </a14:backgroundRemoval>
                    </a14:imgEffect>
                  </a14:imgLayer>
                </a14:imgProps>
              </a:ext>
              <a:ext uri="{28A0092B-C50C-407E-A947-70E740481C1C}">
                <a14:useLocalDpi xmlns:a14="http://schemas.microsoft.com/office/drawing/2010/main" val="0"/>
              </a:ext>
            </a:extLst>
          </a:blip>
          <a:stretch>
            <a:fillRect/>
          </a:stretch>
        </p:blipFill>
        <p:spPr>
          <a:xfrm flipH="1">
            <a:off x="7707084" y="1025325"/>
            <a:ext cx="4859383" cy="6224561"/>
          </a:xfrm>
          <a:prstGeom prst="rect">
            <a:avLst/>
          </a:prstGeom>
        </p:spPr>
      </p:pic>
      <p:sp>
        <p:nvSpPr>
          <p:cNvPr id="4" name="TextBox 3"/>
          <p:cNvSpPr txBox="1"/>
          <p:nvPr/>
        </p:nvSpPr>
        <p:spPr>
          <a:xfrm>
            <a:off x="3098040" y="403118"/>
            <a:ext cx="5199797" cy="830997"/>
          </a:xfrm>
          <a:prstGeom prst="rect">
            <a:avLst/>
          </a:prstGeom>
          <a:solidFill>
            <a:schemeClr val="bg1"/>
          </a:solidFill>
          <a:ln w="19050">
            <a:solidFill>
              <a:srgbClr val="FF0066"/>
            </a:solidFill>
            <a:prstDash val="lg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UTM Avo" panose="02040603050506020204" pitchFamily="18" charset="0"/>
                <a:cs typeface="+mn-cs"/>
              </a:rPr>
              <a:t>Xử lí tình huống</a:t>
            </a:r>
          </a:p>
        </p:txBody>
      </p:sp>
      <p:grpSp>
        <p:nvGrpSpPr>
          <p:cNvPr id="5" name="Group 4"/>
          <p:cNvGrpSpPr/>
          <p:nvPr/>
        </p:nvGrpSpPr>
        <p:grpSpPr>
          <a:xfrm>
            <a:off x="245686" y="2621783"/>
            <a:ext cx="7873604" cy="3615243"/>
            <a:chOff x="245686" y="2621783"/>
            <a:chExt cx="7873604" cy="3615243"/>
          </a:xfrm>
          <a:solidFill>
            <a:srgbClr val="FFFF66"/>
          </a:solidFill>
        </p:grpSpPr>
        <p:sp>
          <p:nvSpPr>
            <p:cNvPr id="6" name="Rectangle: Rounded Corners 3">
              <a:extLst>
                <a:ext uri="{FF2B5EF4-FFF2-40B4-BE49-F238E27FC236}">
                  <a16:creationId xmlns:a16="http://schemas.microsoft.com/office/drawing/2014/main" id="{38C287E1-792E-5DAB-5E8C-A15B48A11131}"/>
                </a:ext>
              </a:extLst>
            </p:cNvPr>
            <p:cNvSpPr/>
            <p:nvPr/>
          </p:nvSpPr>
          <p:spPr>
            <a:xfrm>
              <a:off x="245686" y="2621783"/>
              <a:ext cx="7873604" cy="3615243"/>
            </a:xfrm>
            <a:prstGeom prst="roundRect">
              <a:avLst>
                <a:gd name="adj" fmla="val 25192"/>
              </a:avLst>
            </a:prstGeom>
            <a:grp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rial"/>
                <a:cs typeface="+mn-cs"/>
              </a:endParaRPr>
            </a:p>
          </p:txBody>
        </p:sp>
        <p:sp>
          <p:nvSpPr>
            <p:cNvPr id="7" name="TextBox 6">
              <a:extLst>
                <a:ext uri="{FF2B5EF4-FFF2-40B4-BE49-F238E27FC236}">
                  <a16:creationId xmlns:a16="http://schemas.microsoft.com/office/drawing/2014/main" id="{9F3AFB7C-322C-AEA4-D369-E0B1A6C573F1}"/>
                </a:ext>
              </a:extLst>
            </p:cNvPr>
            <p:cNvSpPr txBox="1"/>
            <p:nvPr/>
          </p:nvSpPr>
          <p:spPr>
            <a:xfrm>
              <a:off x="518615" y="2937276"/>
              <a:ext cx="7342495" cy="2554545"/>
            </a:xfrm>
            <a:prstGeom prst="rect">
              <a:avLst/>
            </a:prstGeom>
            <a:grp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mbria" panose="02040503050406030204" pitchFamily="18" charset="0"/>
                  <a:cs typeface="+mn-cs"/>
                </a:rPr>
                <a:t>  Hôm nay em mặc một chiếc áo mới đến lớp, các bạn chê chiếc áo của em là “quê mùa” khiến em rất bực bội.</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cs typeface="+mn-cs"/>
              </a:endParaRPr>
            </a:p>
          </p:txBody>
        </p:sp>
      </p:grpSp>
      <p:pic>
        <p:nvPicPr>
          <p:cNvPr id="8" name="Picture 7"/>
          <p:cNvPicPr>
            <a:picLocks noChangeAspect="1"/>
          </p:cNvPicPr>
          <p:nvPr/>
        </p:nvPicPr>
        <p:blipFill>
          <a:blip r:embed="rId5"/>
          <a:stretch>
            <a:fillRect/>
          </a:stretch>
        </p:blipFill>
        <p:spPr>
          <a:xfrm>
            <a:off x="55656" y="-204948"/>
            <a:ext cx="2704796" cy="2704796"/>
          </a:xfrm>
          <a:prstGeom prst="rect">
            <a:avLst/>
          </a:prstGeom>
        </p:spPr>
      </p:pic>
      <p:pic>
        <p:nvPicPr>
          <p:cNvPr id="9" name="Picture 8">
            <a:hlinkClick r:id="rId6" action="ppaction://hlinksldjump"/>
          </p:cNvPr>
          <p:cNvPicPr>
            <a:picLocks noChangeAspect="1"/>
          </p:cNvPicPr>
          <p:nvPr/>
        </p:nvPicPr>
        <p:blipFill>
          <a:blip r:embed="rId7"/>
          <a:stretch>
            <a:fillRect/>
          </a:stretch>
        </p:blipFill>
        <p:spPr>
          <a:xfrm>
            <a:off x="10637385" y="6127343"/>
            <a:ext cx="1554615" cy="859611"/>
          </a:xfrm>
          <a:prstGeom prst="rect">
            <a:avLst/>
          </a:prstGeom>
        </p:spPr>
      </p:pic>
    </p:spTree>
    <p:custDataLst>
      <p:tags r:id="rId1"/>
    </p:custDataLst>
    <p:extLst>
      <p:ext uri="{BB962C8B-B14F-4D97-AF65-F5344CB8AC3E}">
        <p14:creationId xmlns:p14="http://schemas.microsoft.com/office/powerpoint/2010/main" val="38990461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4016"/>
            <a:ext cx="2756262" cy="2756262"/>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4788" b="97152" l="2535" r="97773">
                        <a14:foregroundMark x1="70968" y1="24970" x2="72888" y2="34667"/>
                        <a14:foregroundMark x1="34255" y1="51636" x2="71198" y2="63818"/>
                        <a14:foregroundMark x1="77727" y1="53152" x2="53149" y2="59636"/>
                      </a14:backgroundRemoval>
                    </a14:imgEffect>
                  </a14:imgLayer>
                </a14:imgProps>
              </a:ext>
              <a:ext uri="{28A0092B-C50C-407E-A947-70E740481C1C}">
                <a14:useLocalDpi xmlns:a14="http://schemas.microsoft.com/office/drawing/2010/main" val="0"/>
              </a:ext>
            </a:extLst>
          </a:blip>
          <a:stretch>
            <a:fillRect/>
          </a:stretch>
        </p:blipFill>
        <p:spPr>
          <a:xfrm flipH="1">
            <a:off x="7707084" y="1025325"/>
            <a:ext cx="4859383" cy="6224561"/>
          </a:xfrm>
          <a:prstGeom prst="rect">
            <a:avLst/>
          </a:prstGeom>
        </p:spPr>
      </p:pic>
      <p:grpSp>
        <p:nvGrpSpPr>
          <p:cNvPr id="8" name="Group 7"/>
          <p:cNvGrpSpPr/>
          <p:nvPr/>
        </p:nvGrpSpPr>
        <p:grpSpPr>
          <a:xfrm>
            <a:off x="245686" y="2621783"/>
            <a:ext cx="7873604" cy="3615243"/>
            <a:chOff x="245686" y="2621783"/>
            <a:chExt cx="7873604" cy="3615243"/>
          </a:xfrm>
        </p:grpSpPr>
        <p:sp>
          <p:nvSpPr>
            <p:cNvPr id="5" name="Rectangle: Rounded Corners 3">
              <a:extLst>
                <a:ext uri="{FF2B5EF4-FFF2-40B4-BE49-F238E27FC236}">
                  <a16:creationId xmlns:a16="http://schemas.microsoft.com/office/drawing/2014/main" id="{38C287E1-792E-5DAB-5E8C-A15B48A11131}"/>
                </a:ext>
              </a:extLst>
            </p:cNvPr>
            <p:cNvSpPr/>
            <p:nvPr/>
          </p:nvSpPr>
          <p:spPr>
            <a:xfrm>
              <a:off x="245686" y="2621783"/>
              <a:ext cx="7873604" cy="3615243"/>
            </a:xfrm>
            <a:prstGeom prst="roundRect">
              <a:avLst>
                <a:gd name="adj" fmla="val 25192"/>
              </a:avLst>
            </a:prstGeom>
            <a:solidFill>
              <a:srgbClr val="006666"/>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rial"/>
                <a:cs typeface="+mn-cs"/>
              </a:endParaRPr>
            </a:p>
          </p:txBody>
        </p:sp>
        <p:sp>
          <p:nvSpPr>
            <p:cNvPr id="7" name="TextBox 6">
              <a:extLst>
                <a:ext uri="{FF2B5EF4-FFF2-40B4-BE49-F238E27FC236}">
                  <a16:creationId xmlns:a16="http://schemas.microsoft.com/office/drawing/2014/main" id="{9F3AFB7C-322C-AEA4-D369-E0B1A6C573F1}"/>
                </a:ext>
              </a:extLst>
            </p:cNvPr>
            <p:cNvSpPr txBox="1"/>
            <p:nvPr/>
          </p:nvSpPr>
          <p:spPr>
            <a:xfrm>
              <a:off x="518615" y="2937276"/>
              <a:ext cx="7342495" cy="28007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Em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đi</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ra</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ngoài</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vệ</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sinh</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về</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đến</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lớp</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thấy</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Hùng</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làm</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ướt</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bức</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tranh</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em</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đang</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vẽ</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dở</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khiến</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em</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rất</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tức</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giận</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a:t>
              </a:r>
              <a:endParaRPr kumimoji="0" lang="vi-VN" sz="4400" b="1" i="0" u="none" strike="noStrike" kern="1200" cap="none" spc="0" normalizeH="0" baseline="0" noProof="0" dirty="0">
                <a:ln>
                  <a:noFill/>
                </a:ln>
                <a:solidFill>
                  <a:prstClr val="white"/>
                </a:solidFill>
                <a:effectLst/>
                <a:uLnTx/>
                <a:uFillTx/>
                <a:latin typeface="Cambria" panose="02040503050406030204" pitchFamily="18" charset="0"/>
                <a:cs typeface="+mn-cs"/>
              </a:endParaRPr>
            </a:p>
          </p:txBody>
        </p:sp>
      </p:grpSp>
      <p:sp>
        <p:nvSpPr>
          <p:cNvPr id="9" name="TextBox 8"/>
          <p:cNvSpPr txBox="1"/>
          <p:nvPr/>
        </p:nvSpPr>
        <p:spPr>
          <a:xfrm>
            <a:off x="3098040" y="403118"/>
            <a:ext cx="5199797" cy="830997"/>
          </a:xfrm>
          <a:prstGeom prst="rect">
            <a:avLst/>
          </a:prstGeom>
          <a:solidFill>
            <a:schemeClr val="bg1"/>
          </a:solidFill>
          <a:ln w="19050">
            <a:solidFill>
              <a:srgbClr val="FF0066"/>
            </a:solidFill>
            <a:prstDash val="lg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UTM Avo" panose="02040603050506020204" pitchFamily="18" charset="0"/>
                <a:cs typeface="+mn-cs"/>
              </a:rPr>
              <a:t>Xử lí tình huống</a:t>
            </a:r>
          </a:p>
        </p:txBody>
      </p:sp>
      <p:pic>
        <p:nvPicPr>
          <p:cNvPr id="16" name="Picture 15">
            <a:hlinkClick r:id="rId6" action="ppaction://hlinksldjump"/>
          </p:cNvPr>
          <p:cNvPicPr>
            <a:picLocks noChangeAspect="1"/>
          </p:cNvPicPr>
          <p:nvPr/>
        </p:nvPicPr>
        <p:blipFill>
          <a:blip r:embed="rId7"/>
          <a:stretch>
            <a:fillRect/>
          </a:stretch>
        </p:blipFill>
        <p:spPr>
          <a:xfrm>
            <a:off x="10637385" y="6127343"/>
            <a:ext cx="1554615" cy="859611"/>
          </a:xfrm>
          <a:prstGeom prst="rect">
            <a:avLst/>
          </a:prstGeom>
        </p:spPr>
      </p:pic>
    </p:spTree>
    <p:custDataLst>
      <p:tags r:id="rId1"/>
    </p:custDataLst>
    <p:extLst>
      <p:ext uri="{BB962C8B-B14F-4D97-AF65-F5344CB8AC3E}">
        <p14:creationId xmlns:p14="http://schemas.microsoft.com/office/powerpoint/2010/main" val="7970734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13972" y="-32408"/>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任意多边形 10">
            <a:extLst>
              <a:ext uri="{FF2B5EF4-FFF2-40B4-BE49-F238E27FC236}">
                <a16:creationId xmlns:a16="http://schemas.microsoft.com/office/drawing/2014/main" id="{04A50CB7-5F18-4BB9-B1FE-05958FB010A0}"/>
              </a:ext>
            </a:extLst>
          </p:cNvPr>
          <p:cNvSpPr/>
          <p:nvPr/>
        </p:nvSpPr>
        <p:spPr>
          <a:xfrm>
            <a:off x="10384123" y="1656134"/>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sp>
        <p:nvSpPr>
          <p:cNvPr id="10" name="任意多边形 27">
            <a:extLst>
              <a:ext uri="{FF2B5EF4-FFF2-40B4-BE49-F238E27FC236}">
                <a16:creationId xmlns:a16="http://schemas.microsoft.com/office/drawing/2014/main" id="{8229216B-B510-4C4A-A145-8278E0B524C0}"/>
              </a:ext>
            </a:extLst>
          </p:cNvPr>
          <p:cNvSpPr/>
          <p:nvPr/>
        </p:nvSpPr>
        <p:spPr>
          <a:xfrm>
            <a:off x="219308" y="1809151"/>
            <a:ext cx="736892" cy="559064"/>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sp>
        <p:nvSpPr>
          <p:cNvPr id="31" name="任意多边形 10">
            <a:extLst>
              <a:ext uri="{FF2B5EF4-FFF2-40B4-BE49-F238E27FC236}">
                <a16:creationId xmlns:a16="http://schemas.microsoft.com/office/drawing/2014/main" id="{BEEBE440-689F-4564-8CB9-84E83B7B11CE}"/>
              </a:ext>
            </a:extLst>
          </p:cNvPr>
          <p:cNvSpPr/>
          <p:nvPr/>
        </p:nvSpPr>
        <p:spPr>
          <a:xfrm>
            <a:off x="5028933" y="1908339"/>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sp>
        <p:nvSpPr>
          <p:cNvPr id="34" name="任意多边形 27">
            <a:extLst>
              <a:ext uri="{FF2B5EF4-FFF2-40B4-BE49-F238E27FC236}">
                <a16:creationId xmlns:a16="http://schemas.microsoft.com/office/drawing/2014/main" id="{BB5C801E-FF33-4556-9A85-BFAB4EB5B817}"/>
              </a:ext>
            </a:extLst>
          </p:cNvPr>
          <p:cNvSpPr/>
          <p:nvPr/>
        </p:nvSpPr>
        <p:spPr>
          <a:xfrm>
            <a:off x="10679080" y="256444"/>
            <a:ext cx="1308735"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sp>
        <p:nvSpPr>
          <p:cNvPr id="37" name="任意多边形 10">
            <a:extLst>
              <a:ext uri="{FF2B5EF4-FFF2-40B4-BE49-F238E27FC236}">
                <a16:creationId xmlns:a16="http://schemas.microsoft.com/office/drawing/2014/main" id="{B0CD911D-4DA1-4C67-AC6F-7AF15C4B5E12}"/>
              </a:ext>
            </a:extLst>
          </p:cNvPr>
          <p:cNvSpPr/>
          <p:nvPr/>
        </p:nvSpPr>
        <p:spPr>
          <a:xfrm>
            <a:off x="2882723" y="1753466"/>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pic>
        <p:nvPicPr>
          <p:cNvPr id="49" name="图片 48" descr="云2副本">
            <a:extLst>
              <a:ext uri="{FF2B5EF4-FFF2-40B4-BE49-F238E27FC236}">
                <a16:creationId xmlns:a16="http://schemas.microsoft.com/office/drawing/2014/main" id="{CD41F39F-3E43-4AEB-80F7-0CBE14E5695E}"/>
              </a:ext>
            </a:extLst>
          </p:cNvPr>
          <p:cNvPicPr>
            <a:picLocks noChangeAspect="1"/>
          </p:cNvPicPr>
          <p:nvPr/>
        </p:nvPicPr>
        <p:blipFill>
          <a:blip r:embed="rId4"/>
          <a:stretch>
            <a:fillRect/>
          </a:stretch>
        </p:blipFill>
        <p:spPr>
          <a:xfrm>
            <a:off x="0" y="1617345"/>
            <a:ext cx="12192000" cy="3237865"/>
          </a:xfrm>
          <a:prstGeom prst="rect">
            <a:avLst/>
          </a:prstGeom>
        </p:spPr>
      </p:pic>
      <p:pic>
        <p:nvPicPr>
          <p:cNvPr id="51" name="图片 50" descr="云22副本">
            <a:extLst>
              <a:ext uri="{FF2B5EF4-FFF2-40B4-BE49-F238E27FC236}">
                <a16:creationId xmlns:a16="http://schemas.microsoft.com/office/drawing/2014/main" id="{9E351AD7-8EA2-4FE6-9EDF-CFCBC39D7777}"/>
              </a:ext>
            </a:extLst>
          </p:cNvPr>
          <p:cNvPicPr>
            <a:picLocks noChangeAspect="1"/>
          </p:cNvPicPr>
          <p:nvPr/>
        </p:nvPicPr>
        <p:blipFill>
          <a:blip r:embed="rId5"/>
          <a:stretch>
            <a:fillRect/>
          </a:stretch>
        </p:blipFill>
        <p:spPr>
          <a:xfrm>
            <a:off x="0" y="1899554"/>
            <a:ext cx="12192635" cy="3237865"/>
          </a:xfrm>
          <a:prstGeom prst="rect">
            <a:avLst/>
          </a:prstGeom>
        </p:spPr>
      </p:pic>
      <p:grpSp>
        <p:nvGrpSpPr>
          <p:cNvPr id="52" name="组合 51">
            <a:extLst>
              <a:ext uri="{FF2B5EF4-FFF2-40B4-BE49-F238E27FC236}">
                <a16:creationId xmlns:a16="http://schemas.microsoft.com/office/drawing/2014/main" id="{80237FCD-64C5-4122-BBBC-F653A818744C}"/>
              </a:ext>
            </a:extLst>
          </p:cNvPr>
          <p:cNvGrpSpPr/>
          <p:nvPr/>
        </p:nvGrpSpPr>
        <p:grpSpPr>
          <a:xfrm>
            <a:off x="0" y="256445"/>
            <a:ext cx="12191999" cy="6601556"/>
            <a:chOff x="0" y="3665"/>
            <a:chExt cx="19198" cy="7135"/>
          </a:xfrm>
        </p:grpSpPr>
        <p:sp>
          <p:nvSpPr>
            <p:cNvPr id="53" name="矩形 52">
              <a:extLst>
                <a:ext uri="{FF2B5EF4-FFF2-40B4-BE49-F238E27FC236}">
                  <a16:creationId xmlns:a16="http://schemas.microsoft.com/office/drawing/2014/main" id="{EEFA4BB8-91A6-46DD-B3EE-830FA43DDCEF}"/>
                </a:ext>
              </a:extLst>
            </p:cNvPr>
            <p:cNvSpPr/>
            <p:nvPr/>
          </p:nvSpPr>
          <p:spPr>
            <a:xfrm>
              <a:off x="0" y="9348"/>
              <a:ext cx="19176" cy="1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pic>
          <p:nvPicPr>
            <p:cNvPr id="54" name="图片 53" descr="云12副本">
              <a:extLst>
                <a:ext uri="{FF2B5EF4-FFF2-40B4-BE49-F238E27FC236}">
                  <a16:creationId xmlns:a16="http://schemas.microsoft.com/office/drawing/2014/main" id="{B770C144-48C3-40DF-989A-4402BB293504}"/>
                </a:ext>
              </a:extLst>
            </p:cNvPr>
            <p:cNvPicPr>
              <a:picLocks noChangeAspect="1"/>
            </p:cNvPicPr>
            <p:nvPr/>
          </p:nvPicPr>
          <p:blipFill>
            <a:blip r:embed="rId6"/>
            <a:stretch>
              <a:fillRect/>
            </a:stretch>
          </p:blipFill>
          <p:spPr>
            <a:xfrm>
              <a:off x="0" y="3665"/>
              <a:ext cx="19199" cy="6343"/>
            </a:xfrm>
            <a:prstGeom prst="rect">
              <a:avLst/>
            </a:prstGeom>
          </p:spPr>
        </p:pic>
      </p:grpSp>
      <p:pic>
        <p:nvPicPr>
          <p:cNvPr id="30" name="图片 94">
            <a:extLst>
              <a:ext uri="{FF2B5EF4-FFF2-40B4-BE49-F238E27FC236}">
                <a16:creationId xmlns:a16="http://schemas.microsoft.com/office/drawing/2014/main" id="{5623725F-CC3B-4692-A052-6ED4B01132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26789">
            <a:off x="1949357" y="35413"/>
            <a:ext cx="1701282" cy="1701282"/>
          </a:xfrm>
          <a:prstGeom prst="rect">
            <a:avLst/>
          </a:prstGeom>
        </p:spPr>
      </p:pic>
      <p:pic>
        <p:nvPicPr>
          <p:cNvPr id="32" name="图片 94">
            <a:extLst>
              <a:ext uri="{FF2B5EF4-FFF2-40B4-BE49-F238E27FC236}">
                <a16:creationId xmlns:a16="http://schemas.microsoft.com/office/drawing/2014/main" id="{5623725F-CC3B-4692-A052-6ED4B01132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26789">
            <a:off x="496120" y="1455477"/>
            <a:ext cx="1701282" cy="1701282"/>
          </a:xfrm>
          <a:prstGeom prst="rect">
            <a:avLst/>
          </a:prstGeom>
        </p:spPr>
      </p:pic>
      <p:sp>
        <p:nvSpPr>
          <p:cNvPr id="38" name="任意多边形 27">
            <a:extLst>
              <a:ext uri="{FF2B5EF4-FFF2-40B4-BE49-F238E27FC236}">
                <a16:creationId xmlns:a16="http://schemas.microsoft.com/office/drawing/2014/main" id="{8229216B-B510-4C4A-A145-8278E0B524C0}"/>
              </a:ext>
            </a:extLst>
          </p:cNvPr>
          <p:cNvSpPr/>
          <p:nvPr/>
        </p:nvSpPr>
        <p:spPr>
          <a:xfrm>
            <a:off x="1517456" y="86022"/>
            <a:ext cx="814833" cy="60275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pic>
        <p:nvPicPr>
          <p:cNvPr id="7" name="Picture 6"/>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tretch>
            <a:fillRect/>
          </a:stretch>
        </p:blipFill>
        <p:spPr>
          <a:xfrm>
            <a:off x="-402896" y="3234225"/>
            <a:ext cx="4312839" cy="3848905"/>
          </a:xfrm>
          <a:prstGeom prst="rect">
            <a:avLst/>
          </a:prstGeom>
        </p:spPr>
      </p:pic>
      <p:pic>
        <p:nvPicPr>
          <p:cNvPr id="6" name="Picture 5"/>
          <p:cNvPicPr>
            <a:picLocks noChangeAspect="1"/>
          </p:cNvPicPr>
          <p:nvPr/>
        </p:nvPicPr>
        <p:blipFill>
          <a:blip r:embed="rId10"/>
          <a:stretch>
            <a:fillRect/>
          </a:stretch>
        </p:blipFill>
        <p:spPr>
          <a:xfrm>
            <a:off x="4795568" y="-32408"/>
            <a:ext cx="4639458" cy="1944793"/>
          </a:xfrm>
          <a:prstGeom prst="rect">
            <a:avLst/>
          </a:prstGeom>
        </p:spPr>
      </p:pic>
      <p:pic>
        <p:nvPicPr>
          <p:cNvPr id="16" name="Picture 15">
            <a:extLst>
              <a:ext uri="{FF2B5EF4-FFF2-40B4-BE49-F238E27FC236}">
                <a16:creationId xmlns:a16="http://schemas.microsoft.com/office/drawing/2014/main" id="{0AEE94B3-C8AD-EA67-FF8E-C6896418190D}"/>
              </a:ext>
            </a:extLst>
          </p:cNvPr>
          <p:cNvPicPr>
            <a:picLocks noChangeAspect="1"/>
          </p:cNvPicPr>
          <p:nvPr/>
        </p:nvPicPr>
        <p:blipFill>
          <a:blip r:embed="rId11"/>
          <a:stretch>
            <a:fillRect/>
          </a:stretch>
        </p:blipFill>
        <p:spPr>
          <a:xfrm>
            <a:off x="3343867" y="2631036"/>
            <a:ext cx="8486368" cy="2962913"/>
          </a:xfrm>
          <a:prstGeom prst="rect">
            <a:avLst/>
          </a:prstGeom>
        </p:spPr>
      </p:pic>
      <p:pic>
        <p:nvPicPr>
          <p:cNvPr id="18" name="Picture 17">
            <a:extLst>
              <a:ext uri="{FF2B5EF4-FFF2-40B4-BE49-F238E27FC236}">
                <a16:creationId xmlns:a16="http://schemas.microsoft.com/office/drawing/2014/main" id="{43BE680A-3E79-22EA-0259-025D8E3EFAA2}"/>
              </a:ext>
            </a:extLst>
          </p:cNvPr>
          <p:cNvPicPr>
            <a:picLocks noChangeAspect="1"/>
          </p:cNvPicPr>
          <p:nvPr/>
        </p:nvPicPr>
        <p:blipFill>
          <a:blip r:embed="rId12"/>
          <a:stretch>
            <a:fillRect/>
          </a:stretch>
        </p:blipFill>
        <p:spPr>
          <a:xfrm>
            <a:off x="5309373" y="1628409"/>
            <a:ext cx="4359018" cy="1005927"/>
          </a:xfrm>
          <a:prstGeom prst="rect">
            <a:avLst/>
          </a:prstGeom>
        </p:spPr>
      </p:pic>
      <p:sp>
        <p:nvSpPr>
          <p:cNvPr id="2" name="Flowchart: Alternate Process 1">
            <a:extLst>
              <a:ext uri="{FF2B5EF4-FFF2-40B4-BE49-F238E27FC236}">
                <a16:creationId xmlns:a16="http://schemas.microsoft.com/office/drawing/2014/main" id="{F3D569E6-9920-4B36-8344-1D7E72B6C5AB}"/>
              </a:ext>
            </a:extLst>
          </p:cNvPr>
          <p:cNvSpPr/>
          <p:nvPr/>
        </p:nvSpPr>
        <p:spPr>
          <a:xfrm>
            <a:off x="5472909" y="5557878"/>
            <a:ext cx="4195482" cy="933729"/>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000">
                <a:latin typeface="HP001 4 hàng" panose="020B0603050302020204" pitchFamily="34" charset="0"/>
              </a:rPr>
              <a:t>Giáo viên: Nguyễn Thị Trà Mi</a:t>
            </a:r>
          </a:p>
          <a:p>
            <a:r>
              <a:rPr lang="en-US" sz="2000">
                <a:latin typeface="HP001 4 hàng" panose="020B0603050302020204" pitchFamily="34" charset="0"/>
              </a:rPr>
              <a:t>Lớp: 2C</a:t>
            </a:r>
          </a:p>
        </p:txBody>
      </p:sp>
    </p:spTree>
    <p:custDataLst>
      <p:tags r:id="rId1"/>
    </p:custDataLst>
    <p:extLst>
      <p:ext uri="{BB962C8B-B14F-4D97-AF65-F5344CB8AC3E}">
        <p14:creationId xmlns:p14="http://schemas.microsoft.com/office/powerpoint/2010/main" val="200822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384BEF7D-7C36-93FF-E896-2CF7075A36E1}"/>
              </a:ext>
            </a:extLst>
          </p:cNvPr>
          <p:cNvPicPr>
            <a:picLocks noChangeAspect="1"/>
          </p:cNvPicPr>
          <p:nvPr/>
        </p:nvPicPr>
        <p:blipFill>
          <a:blip r:embed="rId3"/>
          <a:stretch>
            <a:fillRect/>
          </a:stretch>
        </p:blipFill>
        <p:spPr>
          <a:xfrm>
            <a:off x="-163610" y="2238965"/>
            <a:ext cx="5276613" cy="5276613"/>
          </a:xfrm>
          <a:prstGeom prst="rect">
            <a:avLst/>
          </a:prstGeom>
        </p:spPr>
      </p:pic>
      <p:pic>
        <p:nvPicPr>
          <p:cNvPr id="3" name="图片 7">
            <a:extLst>
              <a:ext uri="{FF2B5EF4-FFF2-40B4-BE49-F238E27FC236}">
                <a16:creationId xmlns:a16="http://schemas.microsoft.com/office/drawing/2014/main" id="{CA70EC8B-1B4D-90C4-0B86-7F2A74A6188E}"/>
              </a:ext>
            </a:extLst>
          </p:cNvPr>
          <p:cNvPicPr>
            <a:picLocks noChangeAspect="1"/>
          </p:cNvPicPr>
          <p:nvPr/>
        </p:nvPicPr>
        <p:blipFill>
          <a:blip r:embed="rId4"/>
          <a:stretch>
            <a:fillRect/>
          </a:stretch>
        </p:blipFill>
        <p:spPr>
          <a:xfrm>
            <a:off x="3495820" y="-1231930"/>
            <a:ext cx="9057083" cy="9057083"/>
          </a:xfrm>
          <a:prstGeom prst="rect">
            <a:avLst/>
          </a:prstGeom>
        </p:spPr>
      </p:pic>
      <p:pic>
        <p:nvPicPr>
          <p:cNvPr id="5" name="图片 29" descr="8b0fccb2e21d61b25266c16d7d822443"/>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flipH="1">
            <a:off x="0" y="0"/>
            <a:ext cx="3875436" cy="2352273"/>
          </a:xfrm>
          <a:prstGeom prst="rect">
            <a:avLst/>
          </a:prstGeom>
        </p:spPr>
      </p:pic>
      <p:pic>
        <p:nvPicPr>
          <p:cNvPr id="6" name="Picture 5">
            <a:extLst>
              <a:ext uri="{FF2B5EF4-FFF2-40B4-BE49-F238E27FC236}">
                <a16:creationId xmlns:a16="http://schemas.microsoft.com/office/drawing/2014/main" id="{BF758AF7-C5C2-5A54-4AEE-4E2B5DA42418}"/>
              </a:ext>
            </a:extLst>
          </p:cNvPr>
          <p:cNvPicPr>
            <a:picLocks noChangeAspect="1"/>
          </p:cNvPicPr>
          <p:nvPr/>
        </p:nvPicPr>
        <p:blipFill>
          <a:blip r:embed="rId7"/>
          <a:stretch>
            <a:fillRect/>
          </a:stretch>
        </p:blipFill>
        <p:spPr>
          <a:xfrm>
            <a:off x="4470006" y="2422387"/>
            <a:ext cx="6620830" cy="3023878"/>
          </a:xfrm>
          <a:prstGeom prst="rect">
            <a:avLst/>
          </a:prstGeom>
        </p:spPr>
      </p:pic>
    </p:spTree>
    <p:custDataLst>
      <p:tags r:id="rId1"/>
    </p:custDataLst>
    <p:extLst>
      <p:ext uri="{BB962C8B-B14F-4D97-AF65-F5344CB8AC3E}">
        <p14:creationId xmlns:p14="http://schemas.microsoft.com/office/powerpoint/2010/main" val="41315446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任意多边形 10">
            <a:extLst>
              <a:ext uri="{FF2B5EF4-FFF2-40B4-BE49-F238E27FC236}">
                <a16:creationId xmlns:a16="http://schemas.microsoft.com/office/drawing/2014/main" id="{04A50CB7-5F18-4BB9-B1FE-05958FB010A0}"/>
              </a:ext>
            </a:extLst>
          </p:cNvPr>
          <p:cNvSpPr/>
          <p:nvPr/>
        </p:nvSpPr>
        <p:spPr>
          <a:xfrm>
            <a:off x="3028950" y="19240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sp>
        <p:nvSpPr>
          <p:cNvPr id="10" name="任意多边形 27">
            <a:extLst>
              <a:ext uri="{FF2B5EF4-FFF2-40B4-BE49-F238E27FC236}">
                <a16:creationId xmlns:a16="http://schemas.microsoft.com/office/drawing/2014/main" id="{8229216B-B510-4C4A-A145-8278E0B524C0}"/>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sp>
        <p:nvSpPr>
          <p:cNvPr id="31" name="任意多边形 10">
            <a:extLst>
              <a:ext uri="{FF2B5EF4-FFF2-40B4-BE49-F238E27FC236}">
                <a16:creationId xmlns:a16="http://schemas.microsoft.com/office/drawing/2014/main" id="{BEEBE440-689F-4564-8CB9-84E83B7B11CE}"/>
              </a:ext>
            </a:extLst>
          </p:cNvPr>
          <p:cNvSpPr/>
          <p:nvPr/>
        </p:nvSpPr>
        <p:spPr>
          <a:xfrm>
            <a:off x="1927861" y="116903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sp>
        <p:nvSpPr>
          <p:cNvPr id="34" name="任意多边形 27">
            <a:extLst>
              <a:ext uri="{FF2B5EF4-FFF2-40B4-BE49-F238E27FC236}">
                <a16:creationId xmlns:a16="http://schemas.microsoft.com/office/drawing/2014/main" id="{BB5C801E-FF33-4556-9A85-BFAB4EB5B817}"/>
              </a:ext>
            </a:extLst>
          </p:cNvPr>
          <p:cNvSpPr/>
          <p:nvPr/>
        </p:nvSpPr>
        <p:spPr>
          <a:xfrm>
            <a:off x="8006080" y="-636"/>
            <a:ext cx="1308735"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sp>
        <p:nvSpPr>
          <p:cNvPr id="35" name="任意多边形 27">
            <a:extLst>
              <a:ext uri="{FF2B5EF4-FFF2-40B4-BE49-F238E27FC236}">
                <a16:creationId xmlns:a16="http://schemas.microsoft.com/office/drawing/2014/main" id="{16906701-42D3-4F8C-B7C3-642A3686FE72}"/>
              </a:ext>
            </a:extLst>
          </p:cNvPr>
          <p:cNvSpPr/>
          <p:nvPr/>
        </p:nvSpPr>
        <p:spPr>
          <a:xfrm>
            <a:off x="9552108" y="5956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sp>
        <p:nvSpPr>
          <p:cNvPr id="37" name="任意多边形 10">
            <a:extLst>
              <a:ext uri="{FF2B5EF4-FFF2-40B4-BE49-F238E27FC236}">
                <a16:creationId xmlns:a16="http://schemas.microsoft.com/office/drawing/2014/main" id="{B0CD911D-4DA1-4C67-AC6F-7AF15C4B5E12}"/>
              </a:ext>
            </a:extLst>
          </p:cNvPr>
          <p:cNvSpPr/>
          <p:nvPr/>
        </p:nvSpPr>
        <p:spPr>
          <a:xfrm>
            <a:off x="11211560" y="30036"/>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pic>
        <p:nvPicPr>
          <p:cNvPr id="49" name="图片 48" descr="云2副本">
            <a:extLst>
              <a:ext uri="{FF2B5EF4-FFF2-40B4-BE49-F238E27FC236}">
                <a16:creationId xmlns:a16="http://schemas.microsoft.com/office/drawing/2014/main" id="{CD41F39F-3E43-4AEB-80F7-0CBE14E5695E}"/>
              </a:ext>
            </a:extLst>
          </p:cNvPr>
          <p:cNvPicPr>
            <a:picLocks noChangeAspect="1"/>
          </p:cNvPicPr>
          <p:nvPr/>
        </p:nvPicPr>
        <p:blipFill>
          <a:blip r:embed="rId4"/>
          <a:stretch>
            <a:fillRect/>
          </a:stretch>
        </p:blipFill>
        <p:spPr>
          <a:xfrm>
            <a:off x="0" y="1617345"/>
            <a:ext cx="12192000" cy="3237865"/>
          </a:xfrm>
          <a:prstGeom prst="rect">
            <a:avLst/>
          </a:prstGeom>
        </p:spPr>
      </p:pic>
      <p:pic>
        <p:nvPicPr>
          <p:cNvPr id="51" name="图片 50" descr="云22副本">
            <a:extLst>
              <a:ext uri="{FF2B5EF4-FFF2-40B4-BE49-F238E27FC236}">
                <a16:creationId xmlns:a16="http://schemas.microsoft.com/office/drawing/2014/main" id="{9E351AD7-8EA2-4FE6-9EDF-CFCBC39D7777}"/>
              </a:ext>
            </a:extLst>
          </p:cNvPr>
          <p:cNvPicPr>
            <a:picLocks noChangeAspect="1"/>
          </p:cNvPicPr>
          <p:nvPr/>
        </p:nvPicPr>
        <p:blipFill>
          <a:blip r:embed="rId5"/>
          <a:stretch>
            <a:fillRect/>
          </a:stretch>
        </p:blipFill>
        <p:spPr>
          <a:xfrm>
            <a:off x="635" y="2065655"/>
            <a:ext cx="12192635" cy="3237865"/>
          </a:xfrm>
          <a:prstGeom prst="rect">
            <a:avLst/>
          </a:prstGeom>
        </p:spPr>
      </p:pic>
      <p:grpSp>
        <p:nvGrpSpPr>
          <p:cNvPr id="52" name="组合 51">
            <a:extLst>
              <a:ext uri="{FF2B5EF4-FFF2-40B4-BE49-F238E27FC236}">
                <a16:creationId xmlns:a16="http://schemas.microsoft.com/office/drawing/2014/main" id="{80237FCD-64C5-4122-BBBC-F653A818744C}"/>
              </a:ext>
            </a:extLst>
          </p:cNvPr>
          <p:cNvGrpSpPr/>
          <p:nvPr/>
        </p:nvGrpSpPr>
        <p:grpSpPr>
          <a:xfrm>
            <a:off x="0" y="2327275"/>
            <a:ext cx="12191999" cy="4530725"/>
            <a:chOff x="0" y="3665"/>
            <a:chExt cx="19198" cy="7135"/>
          </a:xfrm>
        </p:grpSpPr>
        <p:sp>
          <p:nvSpPr>
            <p:cNvPr id="53" name="矩形 52">
              <a:extLst>
                <a:ext uri="{FF2B5EF4-FFF2-40B4-BE49-F238E27FC236}">
                  <a16:creationId xmlns:a16="http://schemas.microsoft.com/office/drawing/2014/main" id="{EEFA4BB8-91A6-46DD-B3EE-830FA43DDCEF}"/>
                </a:ext>
              </a:extLst>
            </p:cNvPr>
            <p:cNvSpPr/>
            <p:nvPr/>
          </p:nvSpPr>
          <p:spPr>
            <a:xfrm>
              <a:off x="0" y="9348"/>
              <a:ext cx="19176" cy="1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pic>
          <p:nvPicPr>
            <p:cNvPr id="54" name="图片 53" descr="云12副本">
              <a:extLst>
                <a:ext uri="{FF2B5EF4-FFF2-40B4-BE49-F238E27FC236}">
                  <a16:creationId xmlns:a16="http://schemas.microsoft.com/office/drawing/2014/main" id="{B770C144-48C3-40DF-989A-4402BB293504}"/>
                </a:ext>
              </a:extLst>
            </p:cNvPr>
            <p:cNvPicPr>
              <a:picLocks noChangeAspect="1"/>
            </p:cNvPicPr>
            <p:nvPr/>
          </p:nvPicPr>
          <p:blipFill>
            <a:blip r:embed="rId6"/>
            <a:stretch>
              <a:fillRect/>
            </a:stretch>
          </p:blipFill>
          <p:spPr>
            <a:xfrm>
              <a:off x="0" y="3665"/>
              <a:ext cx="19199" cy="6343"/>
            </a:xfrm>
            <a:prstGeom prst="rect">
              <a:avLst/>
            </a:prstGeom>
          </p:spPr>
        </p:pic>
      </p:grpSp>
      <p:sp>
        <p:nvSpPr>
          <p:cNvPr id="15" name="Rounded Rectangle 14"/>
          <p:cNvSpPr/>
          <p:nvPr/>
        </p:nvSpPr>
        <p:spPr>
          <a:xfrm>
            <a:off x="627017" y="1736281"/>
            <a:ext cx="7379063" cy="4127245"/>
          </a:xfrm>
          <a:prstGeom prst="roundRect">
            <a:avLst/>
          </a:prstGeom>
          <a:solidFill>
            <a:schemeClr val="bg1"/>
          </a:solidFill>
          <a:ln w="28575">
            <a:solidFill>
              <a:srgbClr val="FF0066"/>
            </a:solidFill>
            <a:prstDash val="dash"/>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7500743" y="1169035"/>
            <a:ext cx="4866395" cy="4873308"/>
          </a:xfrm>
          <a:prstGeom prst="rect">
            <a:avLst/>
          </a:prstGeom>
        </p:spPr>
      </p:pic>
      <p:sp>
        <p:nvSpPr>
          <p:cNvPr id="18" name="TextBox 17">
            <a:extLst>
              <a:ext uri="{FF2B5EF4-FFF2-40B4-BE49-F238E27FC236}">
                <a16:creationId xmlns:a16="http://schemas.microsoft.com/office/drawing/2014/main" id="{D53FDB01-4D79-76AE-AAC8-D2DB34AEFD6A}"/>
              </a:ext>
            </a:extLst>
          </p:cNvPr>
          <p:cNvSpPr txBox="1"/>
          <p:nvPr/>
        </p:nvSpPr>
        <p:spPr>
          <a:xfrm>
            <a:off x="1024386" y="3005524"/>
            <a:ext cx="6584323"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Chia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sẻ</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cảm</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xúc</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tiêu</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cực</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mà</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đã</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gặp</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phải</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và</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cách</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kiềm</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chế</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cảm</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xúc</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đó</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a:t>
            </a:r>
          </a:p>
        </p:txBody>
      </p:sp>
      <p:pic>
        <p:nvPicPr>
          <p:cNvPr id="19" name="图片 9">
            <a:extLst>
              <a:ext uri="{FF2B5EF4-FFF2-40B4-BE49-F238E27FC236}">
                <a16:creationId xmlns:a16="http://schemas.microsoft.com/office/drawing/2014/main" id="{85162941-ED41-4757-9204-ABD7B88AC4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78614" y="3968092"/>
            <a:ext cx="2121931" cy="2121931"/>
          </a:xfrm>
          <a:prstGeom prst="rect">
            <a:avLst/>
          </a:prstGeom>
        </p:spPr>
      </p:pic>
      <p:pic>
        <p:nvPicPr>
          <p:cNvPr id="20" name="图片 94">
            <a:extLst>
              <a:ext uri="{FF2B5EF4-FFF2-40B4-BE49-F238E27FC236}">
                <a16:creationId xmlns:a16="http://schemas.microsoft.com/office/drawing/2014/main" id="{5623725F-CC3B-4692-A052-6ED4B01132B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926789">
            <a:off x="282360" y="980892"/>
            <a:ext cx="2097073" cy="2097073"/>
          </a:xfrm>
          <a:prstGeom prst="rect">
            <a:avLst/>
          </a:prstGeom>
        </p:spPr>
      </p:pic>
      <p:pic>
        <p:nvPicPr>
          <p:cNvPr id="21" name="图片 94">
            <a:extLst>
              <a:ext uri="{FF2B5EF4-FFF2-40B4-BE49-F238E27FC236}">
                <a16:creationId xmlns:a16="http://schemas.microsoft.com/office/drawing/2014/main" id="{5623725F-CC3B-4692-A052-6ED4B01132B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926789">
            <a:off x="1192338" y="1831555"/>
            <a:ext cx="1470094" cy="1470094"/>
          </a:xfrm>
          <a:prstGeom prst="rect">
            <a:avLst/>
          </a:prstGeom>
        </p:spPr>
      </p:pic>
    </p:spTree>
    <p:custDataLst>
      <p:tags r:id="rId1"/>
    </p:custDataLst>
    <p:extLst>
      <p:ext uri="{BB962C8B-B14F-4D97-AF65-F5344CB8AC3E}">
        <p14:creationId xmlns:p14="http://schemas.microsoft.com/office/powerpoint/2010/main" val="246928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A5EB0DEE-53DD-40B3-ACE0-F8BABD1613B7"/>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NK&gt;{B60F2815-A320-48DB-9425-7112B6E4A6B9}&quot;,&quot;C:\\Users\\PC\\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Bài 10 Tiết 3"/>
</p:tagLst>
</file>

<file path=ppt/tags/tag10.xml><?xml version="1.0" encoding="utf-8"?>
<p:tagLst xmlns:a="http://schemas.openxmlformats.org/drawingml/2006/main" xmlns:r="http://schemas.openxmlformats.org/officeDocument/2006/relationships" xmlns:p="http://schemas.openxmlformats.org/presentationml/2006/main">
  <p:tag name="GENSWF_SLIDE_UID" val="{4C7503FD-BB6E-4D10-8668-38E769212102}:2007577119"/>
</p:tagLst>
</file>

<file path=ppt/tags/tag11.xml><?xml version="1.0" encoding="utf-8"?>
<p:tagLst xmlns:a="http://schemas.openxmlformats.org/drawingml/2006/main" xmlns:r="http://schemas.openxmlformats.org/officeDocument/2006/relationships" xmlns:p="http://schemas.openxmlformats.org/presentationml/2006/main">
  <p:tag name="GENSWF_SLIDE_UID" val="{BD9C862E-DBA8-4620-9790-E1DB18858E98}:264"/>
</p:tagLst>
</file>

<file path=ppt/tags/tag12.xml><?xml version="1.0" encoding="utf-8"?>
<p:tagLst xmlns:a="http://schemas.openxmlformats.org/drawingml/2006/main" xmlns:r="http://schemas.openxmlformats.org/officeDocument/2006/relationships" xmlns:p="http://schemas.openxmlformats.org/presentationml/2006/main">
  <p:tag name="GENSWF_SLIDE_UID" val="{E24F6EFE-2580-443B-B122-015718309A9C}:2007577112"/>
</p:tagLst>
</file>

<file path=ppt/tags/tag13.xml><?xml version="1.0" encoding="utf-8"?>
<p:tagLst xmlns:a="http://schemas.openxmlformats.org/drawingml/2006/main" xmlns:r="http://schemas.openxmlformats.org/officeDocument/2006/relationships" xmlns:p="http://schemas.openxmlformats.org/presentationml/2006/main">
  <p:tag name="GENSWF_SLIDE_UID" val="{13B59380-4C8C-486E-BB0F-223DFECDF4FD}:2007577113"/>
</p:tagLst>
</file>

<file path=ppt/tags/tag14.xml><?xml version="1.0" encoding="utf-8"?>
<p:tagLst xmlns:a="http://schemas.openxmlformats.org/drawingml/2006/main" xmlns:r="http://schemas.openxmlformats.org/officeDocument/2006/relationships" xmlns:p="http://schemas.openxmlformats.org/presentationml/2006/main">
  <p:tag name="GENSWF_SLIDE_UID" val="{E7B47178-E248-4E08-B2B6-C428B0BF8EFB}:2007577114"/>
</p:tagLst>
</file>

<file path=ppt/tags/tag15.xml><?xml version="1.0" encoding="utf-8"?>
<p:tagLst xmlns:a="http://schemas.openxmlformats.org/drawingml/2006/main" xmlns:r="http://schemas.openxmlformats.org/officeDocument/2006/relationships" xmlns:p="http://schemas.openxmlformats.org/presentationml/2006/main">
  <p:tag name="GENSWF_SLIDE_UID" val="{154B02E7-F3CC-4A25-8141-4115A36A9F14}:2007577115"/>
</p:tagLst>
</file>

<file path=ppt/tags/tag16.xml><?xml version="1.0" encoding="utf-8"?>
<p:tagLst xmlns:a="http://schemas.openxmlformats.org/drawingml/2006/main" xmlns:r="http://schemas.openxmlformats.org/officeDocument/2006/relationships" xmlns:p="http://schemas.openxmlformats.org/presentationml/2006/main">
  <p:tag name="GENSWF_SLIDE_UID" val="{9F5A974B-8839-474E-83EB-6C49D224D55A}:280"/>
</p:tagLst>
</file>

<file path=ppt/tags/tag17.xml><?xml version="1.0" encoding="utf-8"?>
<p:tagLst xmlns:a="http://schemas.openxmlformats.org/drawingml/2006/main" xmlns:r="http://schemas.openxmlformats.org/officeDocument/2006/relationships" xmlns:p="http://schemas.openxmlformats.org/presentationml/2006/main">
  <p:tag name="GENSWF_SLIDE_UID" val="{21FA5EFC-1682-4782-916D-A627CEC835F5}:281"/>
</p:tagLst>
</file>

<file path=ppt/tags/tag18.xml><?xml version="1.0" encoding="utf-8"?>
<p:tagLst xmlns:a="http://schemas.openxmlformats.org/drawingml/2006/main" xmlns:r="http://schemas.openxmlformats.org/officeDocument/2006/relationships" xmlns:p="http://schemas.openxmlformats.org/presentationml/2006/main">
  <p:tag name="GENSWF_SLIDE_UID" val="{EB48FD32-40CE-47AF-8236-1A8284DCA65C}:282"/>
</p:tagLst>
</file>

<file path=ppt/tags/tag19.xml><?xml version="1.0" encoding="utf-8"?>
<p:tagLst xmlns:a="http://schemas.openxmlformats.org/drawingml/2006/main" xmlns:r="http://schemas.openxmlformats.org/officeDocument/2006/relationships" xmlns:p="http://schemas.openxmlformats.org/presentationml/2006/main">
  <p:tag name="GENSWF_SLIDE_UID" val="{551AB810-2DD8-47EA-9300-F37B0FE80434}:325"/>
</p:tagLst>
</file>

<file path=ppt/tags/tag2.xml><?xml version="1.0" encoding="utf-8"?>
<p:tagLst xmlns:a="http://schemas.openxmlformats.org/drawingml/2006/main" xmlns:r="http://schemas.openxmlformats.org/officeDocument/2006/relationships" xmlns:p="http://schemas.openxmlformats.org/presentationml/2006/main">
  <p:tag name="GENSWF_SLIDE_UID" val="{9FC3E9AC-7880-42FC-94A6-5C91F890FE19}:286"/>
</p:tagLst>
</file>

<file path=ppt/tags/tag3.xml><?xml version="1.0" encoding="utf-8"?>
<p:tagLst xmlns:a="http://schemas.openxmlformats.org/drawingml/2006/main" xmlns:r="http://schemas.openxmlformats.org/officeDocument/2006/relationships" xmlns:p="http://schemas.openxmlformats.org/presentationml/2006/main">
  <p:tag name="GENSWF_SLIDE_UID" val="{4DD19560-6252-4282-B675-BD8C741D4DBA}:259"/>
</p:tagLst>
</file>

<file path=ppt/tags/tag4.xml><?xml version="1.0" encoding="utf-8"?>
<p:tagLst xmlns:a="http://schemas.openxmlformats.org/drawingml/2006/main" xmlns:r="http://schemas.openxmlformats.org/officeDocument/2006/relationships" xmlns:p="http://schemas.openxmlformats.org/presentationml/2006/main">
  <p:tag name="GENSWF_SLIDE_UID" val="{4E045DC3-F676-48D3-9AC7-46766B4FABA6}:270"/>
</p:tagLst>
</file>

<file path=ppt/tags/tag5.xml><?xml version="1.0" encoding="utf-8"?>
<p:tagLst xmlns:a="http://schemas.openxmlformats.org/drawingml/2006/main" xmlns:r="http://schemas.openxmlformats.org/officeDocument/2006/relationships" xmlns:p="http://schemas.openxmlformats.org/presentationml/2006/main">
  <p:tag name="GENSWF_SLIDE_UID" val="{D845F579-1FFA-4674-A8AE-BB60C02395CC}:271"/>
</p:tagLst>
</file>

<file path=ppt/tags/tag6.xml><?xml version="1.0" encoding="utf-8"?>
<p:tagLst xmlns:a="http://schemas.openxmlformats.org/drawingml/2006/main" xmlns:r="http://schemas.openxmlformats.org/officeDocument/2006/relationships" xmlns:p="http://schemas.openxmlformats.org/presentationml/2006/main">
  <p:tag name="GENSWF_SLIDE_UID" val="{B6EA1DFC-2BC3-45DB-AB76-894330C158E9}:272"/>
</p:tagLst>
</file>

<file path=ppt/tags/tag7.xml><?xml version="1.0" encoding="utf-8"?>
<p:tagLst xmlns:a="http://schemas.openxmlformats.org/drawingml/2006/main" xmlns:r="http://schemas.openxmlformats.org/officeDocument/2006/relationships" xmlns:p="http://schemas.openxmlformats.org/presentationml/2006/main">
  <p:tag name="GENSWF_SLIDE_UID" val="{0C9D0BDB-A0E1-4A45-97F4-D5E614C3FB28}:2007577120"/>
</p:tagLst>
</file>

<file path=ppt/tags/tag8.xml><?xml version="1.0" encoding="utf-8"?>
<p:tagLst xmlns:a="http://schemas.openxmlformats.org/drawingml/2006/main" xmlns:r="http://schemas.openxmlformats.org/officeDocument/2006/relationships" xmlns:p="http://schemas.openxmlformats.org/presentationml/2006/main">
  <p:tag name="GENSWF_SLIDE_UID" val="{B013C5D1-B2F5-472D-864B-11F413A346CE}:285"/>
</p:tagLst>
</file>

<file path=ppt/tags/tag9.xml><?xml version="1.0" encoding="utf-8"?>
<p:tagLst xmlns:a="http://schemas.openxmlformats.org/drawingml/2006/main" xmlns:r="http://schemas.openxmlformats.org/officeDocument/2006/relationships" xmlns:p="http://schemas.openxmlformats.org/presentationml/2006/main">
  <p:tag name="GENSWF_SLIDE_UID" val="{93030E2E-1E91-4A6B-BB1F-D9D6113C227B}:27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TotalTime>
  <Words>275</Words>
  <Application>Microsoft Office PowerPoint</Application>
  <PresentationFormat>Widescreen</PresentationFormat>
  <Paragraphs>33</Paragraphs>
  <Slides>18</Slides>
  <Notes>8</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18</vt:i4>
      </vt:variant>
    </vt:vector>
  </HeadingPairs>
  <TitlesOfParts>
    <vt:vector size="33" baseType="lpstr">
      <vt:lpstr>等线</vt:lpstr>
      <vt:lpstr>#9Slide05 SVNHaptic Script</vt:lpstr>
      <vt:lpstr>Aptos</vt:lpstr>
      <vt:lpstr>Arial</vt:lpstr>
      <vt:lpstr>Calibri</vt:lpstr>
      <vt:lpstr>Cambria</vt:lpstr>
      <vt:lpstr>HP001 4 hàng</vt:lpstr>
      <vt:lpstr>SVN-Poky's</vt:lpstr>
      <vt:lpstr>UTM Avo</vt:lpstr>
      <vt:lpstr>字魂107号-萌趣欢乐体</vt:lpstr>
      <vt:lpstr>Office 主题​​</vt:lpstr>
      <vt:lpstr>Office 主题</vt:lpstr>
      <vt:lpstr>自定义设计方案</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10 Tiết 3</dc:title>
  <dc:creator>Thao Tran</dc:creator>
  <cp:lastModifiedBy>tramic3al@gmail.com</cp:lastModifiedBy>
  <cp:revision>6</cp:revision>
  <dcterms:created xsi:type="dcterms:W3CDTF">2025-02-24T07:38:01Z</dcterms:created>
  <dcterms:modified xsi:type="dcterms:W3CDTF">2025-03-20T07:33:39Z</dcterms:modified>
</cp:coreProperties>
</file>