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28" r:id="rId3"/>
    <p:sldMasterId id="2147483740" r:id="rId4"/>
    <p:sldMasterId id="2147483752" r:id="rId5"/>
    <p:sldMasterId id="2147483764" r:id="rId6"/>
  </p:sldMasterIdLst>
  <p:notesMasterIdLst>
    <p:notesMasterId r:id="rId32"/>
  </p:notesMasterIdLst>
  <p:sldIdLst>
    <p:sldId id="443" r:id="rId7"/>
    <p:sldId id="257" r:id="rId8"/>
    <p:sldId id="285" r:id="rId9"/>
    <p:sldId id="258" r:id="rId10"/>
    <p:sldId id="2642" r:id="rId11"/>
    <p:sldId id="2643" r:id="rId12"/>
    <p:sldId id="259" r:id="rId13"/>
    <p:sldId id="265" r:id="rId14"/>
    <p:sldId id="389" r:id="rId15"/>
    <p:sldId id="2640" r:id="rId16"/>
    <p:sldId id="2641" r:id="rId17"/>
    <p:sldId id="2639" r:id="rId18"/>
    <p:sldId id="268" r:id="rId19"/>
    <p:sldId id="445" r:id="rId20"/>
    <p:sldId id="446" r:id="rId21"/>
    <p:sldId id="2637" r:id="rId22"/>
    <p:sldId id="2638" r:id="rId23"/>
    <p:sldId id="287" r:id="rId24"/>
    <p:sldId id="288" r:id="rId25"/>
    <p:sldId id="440" r:id="rId26"/>
    <p:sldId id="292" r:id="rId27"/>
    <p:sldId id="308" r:id="rId28"/>
    <p:sldId id="444" r:id="rId29"/>
    <p:sldId id="320" r:id="rId30"/>
    <p:sldId id="284"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94660"/>
  </p:normalViewPr>
  <p:slideViewPr>
    <p:cSldViewPr snapToGrid="0">
      <p:cViewPr varScale="1">
        <p:scale>
          <a:sx n="68" d="100"/>
          <a:sy n="68" d="100"/>
        </p:scale>
        <p:origin x="7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7ABC2-62ED-4642-B7E5-2464004F77B4}"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BDEC-4B35-41FB-B67D-ED2E211A6421}" type="slidenum">
              <a:rPr lang="en-US" smtClean="0"/>
              <a:t>‹#›</a:t>
            </a:fld>
            <a:endParaRPr lang="en-US"/>
          </a:p>
        </p:txBody>
      </p:sp>
    </p:spTree>
    <p:extLst>
      <p:ext uri="{BB962C8B-B14F-4D97-AF65-F5344CB8AC3E}">
        <p14:creationId xmlns:p14="http://schemas.microsoft.com/office/powerpoint/2010/main" val="30941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10</a:t>
            </a:fld>
            <a:endParaRPr lang="en-US"/>
          </a:p>
        </p:txBody>
      </p:sp>
    </p:spTree>
    <p:extLst>
      <p:ext uri="{BB962C8B-B14F-4D97-AF65-F5344CB8AC3E}">
        <p14:creationId xmlns:p14="http://schemas.microsoft.com/office/powerpoint/2010/main" val="1565534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11</a:t>
            </a:fld>
            <a:endParaRPr lang="en-US"/>
          </a:p>
        </p:txBody>
      </p:sp>
    </p:spTree>
    <p:extLst>
      <p:ext uri="{BB962C8B-B14F-4D97-AF65-F5344CB8AC3E}">
        <p14:creationId xmlns:p14="http://schemas.microsoft.com/office/powerpoint/2010/main" val="347898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12</a:t>
            </a:fld>
            <a:endParaRPr lang="en-US"/>
          </a:p>
        </p:txBody>
      </p:sp>
    </p:spTree>
    <p:extLst>
      <p:ext uri="{BB962C8B-B14F-4D97-AF65-F5344CB8AC3E}">
        <p14:creationId xmlns:p14="http://schemas.microsoft.com/office/powerpoint/2010/main" val="257156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7694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16</a:t>
            </a:fld>
            <a:endParaRPr lang="en-US"/>
          </a:p>
        </p:txBody>
      </p:sp>
    </p:spTree>
    <p:extLst>
      <p:ext uri="{BB962C8B-B14F-4D97-AF65-F5344CB8AC3E}">
        <p14:creationId xmlns:p14="http://schemas.microsoft.com/office/powerpoint/2010/main" val="2984874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17</a:t>
            </a:fld>
            <a:endParaRPr lang="en-US"/>
          </a:p>
        </p:txBody>
      </p:sp>
    </p:spTree>
    <p:extLst>
      <p:ext uri="{BB962C8B-B14F-4D97-AF65-F5344CB8AC3E}">
        <p14:creationId xmlns:p14="http://schemas.microsoft.com/office/powerpoint/2010/main" val="3726460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9311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736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20</a:t>
            </a:fld>
            <a:endParaRPr lang="en-US"/>
          </a:p>
        </p:txBody>
      </p:sp>
    </p:spTree>
    <p:extLst>
      <p:ext uri="{BB962C8B-B14F-4D97-AF65-F5344CB8AC3E}">
        <p14:creationId xmlns:p14="http://schemas.microsoft.com/office/powerpoint/2010/main" val="332701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9047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941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2920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tranthao121004@gmail.com</a:t>
            </a:r>
          </a:p>
        </p:txBody>
      </p:sp>
      <p:sp>
        <p:nvSpPr>
          <p:cNvPr id="4" name="Slide Number Placeholder 3"/>
          <p:cNvSpPr>
            <a:spLocks noGrp="1"/>
          </p:cNvSpPr>
          <p:nvPr>
            <p:ph type="sldNum" sz="quarter" idx="5"/>
          </p:nvPr>
        </p:nvSpPr>
        <p:spPr/>
        <p:txBody>
          <a:bodyPr/>
          <a:lstStyle/>
          <a:p>
            <a:fld id="{6521BDEC-4B35-41FB-B67D-ED2E211A6421}" type="slidenum">
              <a:rPr lang="en-US" smtClean="0"/>
              <a:t>24</a:t>
            </a:fld>
            <a:endParaRPr lang="en-US"/>
          </a:p>
        </p:txBody>
      </p:sp>
    </p:spTree>
    <p:extLst>
      <p:ext uri="{BB962C8B-B14F-4D97-AF65-F5344CB8AC3E}">
        <p14:creationId xmlns:p14="http://schemas.microsoft.com/office/powerpoint/2010/main" val="1044202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Thiết kế: Hương Thảo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3</a:t>
            </a:fld>
            <a:endParaRPr lang="en-US"/>
          </a:p>
        </p:txBody>
      </p:sp>
    </p:spTree>
    <p:extLst>
      <p:ext uri="{BB962C8B-B14F-4D97-AF65-F5344CB8AC3E}">
        <p14:creationId xmlns:p14="http://schemas.microsoft.com/office/powerpoint/2010/main" val="83576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4</a:t>
            </a:fld>
            <a:endParaRPr lang="en-US"/>
          </a:p>
        </p:txBody>
      </p:sp>
    </p:spTree>
    <p:extLst>
      <p:ext uri="{BB962C8B-B14F-4D97-AF65-F5344CB8AC3E}">
        <p14:creationId xmlns:p14="http://schemas.microsoft.com/office/powerpoint/2010/main" val="119394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5</a:t>
            </a:fld>
            <a:endParaRPr lang="en-US"/>
          </a:p>
        </p:txBody>
      </p:sp>
    </p:spTree>
    <p:extLst>
      <p:ext uri="{BB962C8B-B14F-4D97-AF65-F5344CB8AC3E}">
        <p14:creationId xmlns:p14="http://schemas.microsoft.com/office/powerpoint/2010/main" val="254203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6</a:t>
            </a:fld>
            <a:endParaRPr lang="en-US"/>
          </a:p>
        </p:txBody>
      </p:sp>
    </p:spTree>
    <p:extLst>
      <p:ext uri="{BB962C8B-B14F-4D97-AF65-F5344CB8AC3E}">
        <p14:creationId xmlns:p14="http://schemas.microsoft.com/office/powerpoint/2010/main" val="60579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7</a:t>
            </a:fld>
            <a:endParaRPr lang="en-US"/>
          </a:p>
        </p:txBody>
      </p:sp>
    </p:spTree>
    <p:extLst>
      <p:ext uri="{BB962C8B-B14F-4D97-AF65-F5344CB8AC3E}">
        <p14:creationId xmlns:p14="http://schemas.microsoft.com/office/powerpoint/2010/main" val="336367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1BDEC-4B35-41FB-B67D-ED2E211A6421}" type="slidenum">
              <a:rPr lang="en-US" smtClean="0"/>
              <a:t>8</a:t>
            </a:fld>
            <a:endParaRPr lang="en-US"/>
          </a:p>
        </p:txBody>
      </p:sp>
    </p:spTree>
    <p:extLst>
      <p:ext uri="{BB962C8B-B14F-4D97-AF65-F5344CB8AC3E}">
        <p14:creationId xmlns:p14="http://schemas.microsoft.com/office/powerpoint/2010/main" val="44995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8711229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24063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414643804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434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80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6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305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64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93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88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40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377120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349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87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601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854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906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100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601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136438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0208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04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8048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731380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87098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7465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6702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368836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94110023"/>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42548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2367914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5278606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09252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7843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5812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4526244"/>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62367738"/>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884551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7019831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8129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64134"/>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16005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42450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42113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1120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67484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733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206945"/>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9097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64774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2147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748209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97901934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23884974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667471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957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45948952-580A-7030-A456-748E7CCA764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5914" y="153526"/>
            <a:ext cx="1387040" cy="1387040"/>
          </a:xfrm>
          <a:prstGeom prst="rect">
            <a:avLst/>
          </a:prstGeom>
        </p:spPr>
      </p:pic>
    </p:spTree>
    <p:extLst>
      <p:ext uri="{BB962C8B-B14F-4D97-AF65-F5344CB8AC3E}">
        <p14:creationId xmlns:p14="http://schemas.microsoft.com/office/powerpoint/2010/main" val="34017516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3303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49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7309539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81872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8.svg"/><Relationship Id="rId2" Type="http://schemas.openxmlformats.org/officeDocument/2006/relationships/slideLayout" Target="../slideLayouts/slideLayout51.xml"/><Relationship Id="rId1" Type="http://schemas.openxmlformats.org/officeDocument/2006/relationships/tags" Target="../tags/tag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tags" Target="../tags/tag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tags" Target="../tags/tag13.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7.png"/><Relationship Id="rId3" Type="http://schemas.openxmlformats.org/officeDocument/2006/relationships/notesSlide" Target="../notesSlides/notesSlide13.xml"/><Relationship Id="rId7" Type="http://schemas.microsoft.com/office/2007/relationships/hdphoto" Target="../media/hdphoto1.wdp"/><Relationship Id="rId12" Type="http://schemas.openxmlformats.org/officeDocument/2006/relationships/image" Target="../media/image56.emf"/><Relationship Id="rId2" Type="http://schemas.openxmlformats.org/officeDocument/2006/relationships/slideLayout" Target="../slideLayouts/slideLayout24.xml"/><Relationship Id="rId1" Type="http://schemas.openxmlformats.org/officeDocument/2006/relationships/tags" Target="../tags/tag14.xml"/><Relationship Id="rId6" Type="http://schemas.openxmlformats.org/officeDocument/2006/relationships/image" Target="../media/image51.png"/><Relationship Id="rId11" Type="http://schemas.openxmlformats.org/officeDocument/2006/relationships/image" Target="../media/image55.emf"/><Relationship Id="rId5" Type="http://schemas.openxmlformats.org/officeDocument/2006/relationships/image" Target="../media/image50.emf"/><Relationship Id="rId10" Type="http://schemas.openxmlformats.org/officeDocument/2006/relationships/image" Target="../media/image54.emf"/><Relationship Id="rId4" Type="http://schemas.openxmlformats.org/officeDocument/2006/relationships/image" Target="../media/image49.emf"/><Relationship Id="rId9" Type="http://schemas.openxmlformats.org/officeDocument/2006/relationships/image" Target="../media/image53.emf"/><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2.png"/><Relationship Id="rId2" Type="http://schemas.openxmlformats.org/officeDocument/2006/relationships/slideLayout" Target="../slideLayouts/slideLayout24.xml"/><Relationship Id="rId1" Type="http://schemas.openxmlformats.org/officeDocument/2006/relationships/tags" Target="../tags/tag15.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ags" Target="../tags/tag17.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ags" Target="../tags/tag18.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56.emf"/><Relationship Id="rId3" Type="http://schemas.openxmlformats.org/officeDocument/2006/relationships/notesSlide" Target="../notesSlides/notesSlide18.xml"/><Relationship Id="rId7" Type="http://schemas.microsoft.com/office/2007/relationships/hdphoto" Target="../media/hdphoto1.wdp"/><Relationship Id="rId12" Type="http://schemas.openxmlformats.org/officeDocument/2006/relationships/image" Target="../media/image55.emf"/><Relationship Id="rId2" Type="http://schemas.openxmlformats.org/officeDocument/2006/relationships/slideLayout" Target="../slideLayouts/slideLayout24.xml"/><Relationship Id="rId1" Type="http://schemas.openxmlformats.org/officeDocument/2006/relationships/tags" Target="../tags/tag19.xml"/><Relationship Id="rId6" Type="http://schemas.openxmlformats.org/officeDocument/2006/relationships/image" Target="../media/image51.png"/><Relationship Id="rId11" Type="http://schemas.openxmlformats.org/officeDocument/2006/relationships/image" Target="../media/image54.emf"/><Relationship Id="rId5" Type="http://schemas.openxmlformats.org/officeDocument/2006/relationships/image" Target="../media/image50.emf"/><Relationship Id="rId10" Type="http://schemas.openxmlformats.org/officeDocument/2006/relationships/image" Target="../media/image53.emf"/><Relationship Id="rId4" Type="http://schemas.openxmlformats.org/officeDocument/2006/relationships/image" Target="../media/image49.emf"/><Relationship Id="rId9" Type="http://schemas.openxmlformats.org/officeDocument/2006/relationships/image" Target="../media/image52.emf"/></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19.xml"/><Relationship Id="rId7" Type="http://schemas.openxmlformats.org/officeDocument/2006/relationships/image" Target="../media/image70.png"/><Relationship Id="rId2" Type="http://schemas.openxmlformats.org/officeDocument/2006/relationships/slideLayout" Target="../slideLayouts/slideLayout24.xml"/><Relationship Id="rId1" Type="http://schemas.openxmlformats.org/officeDocument/2006/relationships/tags" Target="../tags/tag20.xml"/><Relationship Id="rId6" Type="http://schemas.openxmlformats.org/officeDocument/2006/relationships/image" Target="../media/image69.emf"/><Relationship Id="rId5" Type="http://schemas.openxmlformats.org/officeDocument/2006/relationships/image" Target="../media/image68.emf"/><Relationship Id="rId10" Type="http://schemas.openxmlformats.org/officeDocument/2006/relationships/image" Target="../media/image73.jpeg"/><Relationship Id="rId4" Type="http://schemas.openxmlformats.org/officeDocument/2006/relationships/image" Target="../media/image67.emf"/><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74.png"/><Relationship Id="rId5" Type="http://schemas.openxmlformats.org/officeDocument/2006/relationships/image" Target="../media/image24.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22.xml"/><Relationship Id="rId5" Type="http://schemas.openxmlformats.org/officeDocument/2006/relationships/image" Target="../media/image76.png"/><Relationship Id="rId4" Type="http://schemas.openxmlformats.org/officeDocument/2006/relationships/image" Target="../media/image75.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tags" Target="../tags/tag23.xml"/><Relationship Id="rId5" Type="http://schemas.openxmlformats.org/officeDocument/2006/relationships/image" Target="../media/image76.png"/><Relationship Id="rId4" Type="http://schemas.openxmlformats.org/officeDocument/2006/relationships/image" Target="../media/image75.emf"/></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notesSlide" Target="../notesSlides/notesSlide23.xml"/><Relationship Id="rId7" Type="http://schemas.openxmlformats.org/officeDocument/2006/relationships/image" Target="../media/image80.jpeg"/><Relationship Id="rId2" Type="http://schemas.openxmlformats.org/officeDocument/2006/relationships/slideLayout" Target="../slideLayouts/slideLayout24.xml"/><Relationship Id="rId1" Type="http://schemas.openxmlformats.org/officeDocument/2006/relationships/tags" Target="../tags/tag24.xml"/><Relationship Id="rId6" Type="http://schemas.openxmlformats.org/officeDocument/2006/relationships/image" Target="../media/image79.emf"/><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emf"/><Relationship Id="rId9"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1.mp3"/><Relationship Id="rId7" Type="http://schemas.openxmlformats.org/officeDocument/2006/relationships/image" Target="../media/image29.sv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notesSlide" Target="../notesSlides/notesSlide5.xml"/><Relationship Id="rId10" Type="http://schemas.openxmlformats.org/officeDocument/2006/relationships/image" Target="../media/image32.gif"/><Relationship Id="rId4" Type="http://schemas.openxmlformats.org/officeDocument/2006/relationships/slideLayout" Target="../slideLayouts/slideLayout51.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audio" Target="../media/media2.mp3"/><Relationship Id="rId7" Type="http://schemas.openxmlformats.org/officeDocument/2006/relationships/image" Target="../media/image29.sv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notesSlide" Target="../notesSlides/notesSlide6.xml"/><Relationship Id="rId10" Type="http://schemas.openxmlformats.org/officeDocument/2006/relationships/image" Target="../media/image32.gif"/><Relationship Id="rId4" Type="http://schemas.openxmlformats.org/officeDocument/2006/relationships/slideLayout" Target="../slideLayouts/slideLayout51.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3.mp3"/><Relationship Id="rId7" Type="http://schemas.openxmlformats.org/officeDocument/2006/relationships/image" Target="../media/image29.sv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notesSlide" Target="../notesSlides/notesSlide7.xml"/><Relationship Id="rId10" Type="http://schemas.openxmlformats.org/officeDocument/2006/relationships/image" Target="../media/image32.gif"/><Relationship Id="rId4" Type="http://schemas.openxmlformats.org/officeDocument/2006/relationships/slideLayout" Target="../slideLayouts/slideLayout51.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9.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7" name="图片 6"/>
          <p:cNvPicPr>
            <a:picLocks noChangeAspect="1"/>
          </p:cNvPicPr>
          <p:nvPr/>
        </p:nvPicPr>
        <p:blipFill rotWithShape="1">
          <a:blip r:embed="rId4"/>
          <a:srcRect r="13750"/>
          <a:stretch>
            <a:fillRect/>
          </a:stretch>
        </p:blipFill>
        <p:spPr>
          <a:xfrm>
            <a:off x="6688141" y="0"/>
            <a:ext cx="5503859" cy="2004291"/>
          </a:xfrm>
          <a:prstGeom prst="rect">
            <a:avLst/>
          </a:prstGeom>
        </p:spPr>
      </p:pic>
      <p:pic>
        <p:nvPicPr>
          <p:cNvPr id="12" name="图片 11"/>
          <p:cNvPicPr>
            <a:picLocks noChangeAspect="1"/>
          </p:cNvPicPr>
          <p:nvPr/>
        </p:nvPicPr>
        <p:blipFill>
          <a:blip r:embed="rId5"/>
          <a:stretch>
            <a:fillRect/>
          </a:stretch>
        </p:blipFill>
        <p:spPr>
          <a:xfrm>
            <a:off x="11060091" y="1580265"/>
            <a:ext cx="587206" cy="735904"/>
          </a:xfrm>
          <a:prstGeom prst="rect">
            <a:avLst/>
          </a:prstGeom>
        </p:spPr>
      </p:pic>
      <p:pic>
        <p:nvPicPr>
          <p:cNvPr id="15" name="图片 14"/>
          <p:cNvPicPr>
            <a:picLocks noChangeAspect="1"/>
          </p:cNvPicPr>
          <p:nvPr/>
        </p:nvPicPr>
        <p:blipFill>
          <a:blip r:embed="rId6"/>
          <a:stretch>
            <a:fillRect/>
          </a:stretch>
        </p:blipFill>
        <p:spPr>
          <a:xfrm>
            <a:off x="4938827" y="399541"/>
            <a:ext cx="555408" cy="781183"/>
          </a:xfrm>
          <a:prstGeom prst="rect">
            <a:avLst/>
          </a:prstGeom>
        </p:spPr>
      </p:pic>
      <p:pic>
        <p:nvPicPr>
          <p:cNvPr id="35" name="图片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001" y="1532625"/>
            <a:ext cx="5770237" cy="5173980"/>
          </a:xfrm>
          <a:prstGeom prst="rect">
            <a:avLst/>
          </a:prstGeom>
        </p:spPr>
      </p:pic>
      <p:sp>
        <p:nvSpPr>
          <p:cNvPr id="21" name="文本框 20"/>
          <p:cNvSpPr txBox="1"/>
          <p:nvPr/>
        </p:nvSpPr>
        <p:spPr>
          <a:xfrm>
            <a:off x="296173" y="379936"/>
            <a:ext cx="5474064" cy="1200329"/>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UTM Futura Extra" panose="02040603050506020204" charset="0"/>
                <a:cs typeface="UTM Futura Extra" panose="02040603050506020204" charset="0"/>
                <a:sym typeface="+mn-lt"/>
              </a:rPr>
              <a:t>KHỞI ĐỘNG</a:t>
            </a:r>
          </a:p>
        </p:txBody>
      </p:sp>
      <p:sp>
        <p:nvSpPr>
          <p:cNvPr id="2" name="Oval Callout 1"/>
          <p:cNvSpPr/>
          <p:nvPr/>
        </p:nvSpPr>
        <p:spPr>
          <a:xfrm>
            <a:off x="4096012" y="1022587"/>
            <a:ext cx="8124462" cy="3269293"/>
          </a:xfrm>
          <a:prstGeom prst="wedgeEllipseCallout">
            <a:avLst>
              <a:gd name="adj1" fmla="val -55708"/>
              <a:gd name="adj2" fmla="val 46791"/>
            </a:avLst>
          </a:prstGeom>
          <a:solidFill>
            <a:srgbClr val="F6D8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hát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328400" cy="64008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6B7FB072-84DB-CA74-2F7C-984C06587522}"/>
              </a:ext>
            </a:extLst>
          </p:cNvPr>
          <p:cNvSpPr/>
          <p:nvPr/>
        </p:nvSpPr>
        <p:spPr>
          <a:xfrm>
            <a:off x="711201" y="1541320"/>
            <a:ext cx="3434651" cy="508808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651FEB8C-651D-112B-51E2-8C6E864C3165}"/>
              </a:ext>
            </a:extLst>
          </p:cNvPr>
          <p:cNvSpPr/>
          <p:nvPr/>
        </p:nvSpPr>
        <p:spPr>
          <a:xfrm rot="808676">
            <a:off x="3960520" y="596444"/>
            <a:ext cx="5796986" cy="4592121"/>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29890"/>
            <a:endParaRPr lang="vi-VN" sz="1633">
              <a:solidFill>
                <a:prstClr val="black"/>
              </a:solidFill>
              <a:latin typeface="Arial" panose="020B0604020202020204" pitchFamily="34" charset="0"/>
            </a:endParaRPr>
          </a:p>
        </p:txBody>
      </p:sp>
      <p:sp>
        <p:nvSpPr>
          <p:cNvPr id="13" name="TextBox 12">
            <a:extLst>
              <a:ext uri="{FF2B5EF4-FFF2-40B4-BE49-F238E27FC236}">
                <a16:creationId xmlns:a16="http://schemas.microsoft.com/office/drawing/2014/main" id="{465569B8-DCEF-5E53-05BB-FC4F47B42D1A}"/>
              </a:ext>
            </a:extLst>
          </p:cNvPr>
          <p:cNvSpPr txBox="1"/>
          <p:nvPr/>
        </p:nvSpPr>
        <p:spPr>
          <a:xfrm rot="499792">
            <a:off x="4359938" y="1899210"/>
            <a:ext cx="4998149" cy="1323439"/>
          </a:xfrm>
          <a:prstGeom prst="rect">
            <a:avLst/>
          </a:prstGeom>
          <a:noFill/>
        </p:spPr>
        <p:txBody>
          <a:bodyPr wrap="square">
            <a:spAutoFit/>
          </a:bodyPr>
          <a:lstStyle/>
          <a:p>
            <a:pPr algn="ctr" defTabSz="609630"/>
            <a:r>
              <a:rPr lang="vi-VN" sz="4000" dirty="0">
                <a:solidFill>
                  <a:prstClr val="black"/>
                </a:solidFill>
                <a:latin typeface="Cambria" panose="02040503050406030204" pitchFamily="18" charset="0"/>
                <a:ea typeface="Cambria" panose="02040503050406030204" pitchFamily="18" charset="0"/>
              </a:rPr>
              <a:t>Qua câu chuyện, em học được điều gì ?</a:t>
            </a:r>
          </a:p>
        </p:txBody>
      </p:sp>
    </p:spTree>
    <p:custDataLst>
      <p:tags r:id="rId1"/>
    </p:custDataLst>
    <p:extLst>
      <p:ext uri="{BB962C8B-B14F-4D97-AF65-F5344CB8AC3E}">
        <p14:creationId xmlns:p14="http://schemas.microsoft.com/office/powerpoint/2010/main" val="2339304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4" name="Cloud 3">
            <a:extLst>
              <a:ext uri="{FF2B5EF4-FFF2-40B4-BE49-F238E27FC236}">
                <a16:creationId xmlns:a16="http://schemas.microsoft.com/office/drawing/2014/main" id="{4DD0521B-EF11-CEEA-60DA-A820F5510A0E}"/>
              </a:ext>
            </a:extLst>
          </p:cNvPr>
          <p:cNvSpPr/>
          <p:nvPr/>
        </p:nvSpPr>
        <p:spPr>
          <a:xfrm>
            <a:off x="965200" y="635000"/>
            <a:ext cx="10871200" cy="53340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Cloud 4">
            <a:extLst>
              <a:ext uri="{FF2B5EF4-FFF2-40B4-BE49-F238E27FC236}">
                <a16:creationId xmlns:a16="http://schemas.microsoft.com/office/drawing/2014/main" id="{EE90620C-04E4-9381-EA58-ABCF2BD8F52A}"/>
              </a:ext>
            </a:extLst>
          </p:cNvPr>
          <p:cNvSpPr/>
          <p:nvPr/>
        </p:nvSpPr>
        <p:spPr>
          <a:xfrm>
            <a:off x="1168400" y="889000"/>
            <a:ext cx="10363200" cy="4826000"/>
          </a:xfrm>
          <a:prstGeom prst="cloud">
            <a:avLst/>
          </a:prstGeom>
          <a:solidFill>
            <a:srgbClr val="78B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id="{B73C65D7-4438-1793-E0D7-8A1BD5AC42A6}"/>
              </a:ext>
            </a:extLst>
          </p:cNvPr>
          <p:cNvSpPr txBox="1"/>
          <p:nvPr/>
        </p:nvSpPr>
        <p:spPr>
          <a:xfrm>
            <a:off x="2844800" y="1651000"/>
            <a:ext cx="7670800" cy="3046988"/>
          </a:xfrm>
          <a:prstGeom prst="rect">
            <a:avLst/>
          </a:prstGeom>
          <a:noFill/>
        </p:spPr>
        <p:txBody>
          <a:bodyPr wrap="square">
            <a:spAutoFit/>
          </a:bodyPr>
          <a:lstStyle/>
          <a:p>
            <a:pPr algn="ctr" defTabSz="609630"/>
            <a:r>
              <a:rPr lang="vi-VN" sz="4800" dirty="0">
                <a:solidFill>
                  <a:prstClr val="white"/>
                </a:solidFill>
                <a:latin typeface="Amasis MT Pro" panose="02040504050005020304" pitchFamily="18" charset="0"/>
              </a:rPr>
              <a:t>Cuộc sống luôn có những mâu thuẫn và chúng ta cần phải biết nhường nhịn nhau khi giải quyết mâu thuẫn.</a:t>
            </a:r>
          </a:p>
        </p:txBody>
      </p:sp>
    </p:spTree>
    <p:custDataLst>
      <p:tags r:id="rId1"/>
    </p:custDataLst>
    <p:extLst>
      <p:ext uri="{BB962C8B-B14F-4D97-AF65-F5344CB8AC3E}">
        <p14:creationId xmlns:p14="http://schemas.microsoft.com/office/powerpoint/2010/main" val="39634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rPr>
              <a:t>HĐ2:</a:t>
            </a:r>
          </a:p>
          <a:p>
            <a:pPr lvl="0" algn="ctr" defTabSz="609630"/>
            <a:r>
              <a:rPr lang="vi-VN" sz="5400" i="1" dirty="0">
                <a:solidFill>
                  <a:srgbClr val="FF0000"/>
                </a:solidFill>
                <a:latin typeface="Cambria" panose="02040503050406030204" pitchFamily="18" charset="0"/>
                <a:ea typeface="Cambria" panose="02040503050406030204" pitchFamily="18" charset="0"/>
              </a:rPr>
              <a:t>Những tình huống nảy sinh mâu thuẫn giữa bạn bè</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412963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3792936" y="3014107"/>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3683826" y="766036"/>
            <a:ext cx="8307237" cy="2614732"/>
            <a:chOff x="421718" y="568053"/>
            <a:chExt cx="5556388" cy="2600019"/>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733210" y="1210940"/>
              <a:ext cx="5095194" cy="19403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Nêu những tình huống có thể nảy sinh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 thuẫn giữa những người bạn.</a:t>
              </a:r>
              <a:endParaRPr kumimoji="0" lang="en-US" altLang="zh-CN"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4"/>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5"/>
          <a:stretch>
            <a:fillRect/>
          </a:stretch>
        </p:blipFill>
        <p:spPr>
          <a:xfrm>
            <a:off x="8587554" y="1147313"/>
            <a:ext cx="308748" cy="596951"/>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115019" y="2007908"/>
            <a:ext cx="4732736" cy="4732736"/>
          </a:xfrm>
          <a:prstGeom prst="rect">
            <a:avLst/>
          </a:prstGeom>
        </p:spPr>
      </p:pic>
      <p:pic>
        <p:nvPicPr>
          <p:cNvPr id="33" name="图片 68"/>
          <p:cNvPicPr>
            <a:picLocks noChangeAspect="1"/>
          </p:cNvPicPr>
          <p:nvPr/>
        </p:nvPicPr>
        <p:blipFill>
          <a:blip r:embed="rId8"/>
          <a:stretch>
            <a:fillRect/>
          </a:stretch>
        </p:blipFill>
        <p:spPr>
          <a:xfrm>
            <a:off x="605177" y="543195"/>
            <a:ext cx="499868" cy="558859"/>
          </a:xfrm>
          <a:prstGeom prst="rect">
            <a:avLst/>
          </a:prstGeom>
        </p:spPr>
      </p:pic>
      <p:pic>
        <p:nvPicPr>
          <p:cNvPr id="34" name="图片 39"/>
          <p:cNvPicPr>
            <a:picLocks noChangeAspect="1"/>
          </p:cNvPicPr>
          <p:nvPr/>
        </p:nvPicPr>
        <p:blipFill>
          <a:blip r:embed="rId9"/>
          <a:stretch>
            <a:fillRect/>
          </a:stretch>
        </p:blipFill>
        <p:spPr>
          <a:xfrm>
            <a:off x="6303953" y="5973467"/>
            <a:ext cx="642211" cy="907625"/>
          </a:xfrm>
          <a:prstGeom prst="rect">
            <a:avLst/>
          </a:prstGeom>
        </p:spPr>
      </p:pic>
      <p:pic>
        <p:nvPicPr>
          <p:cNvPr id="35" name="图片 40"/>
          <p:cNvPicPr>
            <a:picLocks noChangeAspect="1"/>
          </p:cNvPicPr>
          <p:nvPr/>
        </p:nvPicPr>
        <p:blipFill>
          <a:blip r:embed="rId10"/>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1"/>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2"/>
          <a:stretch>
            <a:fillRect/>
          </a:stretch>
        </p:blipFill>
        <p:spPr>
          <a:xfrm>
            <a:off x="6994947" y="6384366"/>
            <a:ext cx="436444" cy="512279"/>
          </a:xfrm>
          <a:prstGeom prst="rect">
            <a:avLst/>
          </a:prstGeom>
        </p:spPr>
      </p:pic>
      <p:pic>
        <p:nvPicPr>
          <p:cNvPr id="38" name="图片 47"/>
          <p:cNvPicPr>
            <a:picLocks noChangeAspect="1"/>
          </p:cNvPicPr>
          <p:nvPr/>
        </p:nvPicPr>
        <p:blipFill>
          <a:blip r:embed="rId12"/>
          <a:stretch>
            <a:fillRect/>
          </a:stretch>
        </p:blipFill>
        <p:spPr>
          <a:xfrm>
            <a:off x="3848434" y="6384366"/>
            <a:ext cx="446261" cy="523802"/>
          </a:xfrm>
          <a:prstGeom prst="rect">
            <a:avLst/>
          </a:prstGeom>
        </p:spPr>
      </p:pic>
      <p:sp>
        <p:nvSpPr>
          <p:cNvPr id="5" name="Freeform 5">
            <a:extLst>
              <a:ext uri="{FF2B5EF4-FFF2-40B4-BE49-F238E27FC236}">
                <a16:creationId xmlns:a16="http://schemas.microsoft.com/office/drawing/2014/main" id="{FE6A9D14-5541-167B-03B3-01476A892678}"/>
              </a:ext>
            </a:extLst>
          </p:cNvPr>
          <p:cNvSpPr/>
          <p:nvPr/>
        </p:nvSpPr>
        <p:spPr>
          <a:xfrm>
            <a:off x="7798187" y="3719348"/>
            <a:ext cx="1828800" cy="2970094"/>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id="{C7CB6D87-D4FA-D92F-CC42-B2463C29B357}"/>
              </a:ext>
            </a:extLst>
          </p:cNvPr>
          <p:cNvSpPr/>
          <p:nvPr/>
        </p:nvSpPr>
        <p:spPr>
          <a:xfrm>
            <a:off x="9941697" y="3429000"/>
            <a:ext cx="1828799" cy="3429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 name="图片 7"/>
          <p:cNvPicPr>
            <a:picLocks noChangeAspect="1"/>
          </p:cNvPicPr>
          <p:nvPr/>
        </p:nvPicPr>
        <p:blipFill>
          <a:blip r:embed="rId4"/>
          <a:stretch>
            <a:fillRect/>
          </a:stretch>
        </p:blipFill>
        <p:spPr>
          <a:xfrm>
            <a:off x="1943331" y="70379"/>
            <a:ext cx="8335182" cy="2587319"/>
          </a:xfrm>
          <a:prstGeom prst="rect">
            <a:avLst/>
          </a:prstGeom>
        </p:spPr>
      </p:pic>
      <p:pic>
        <p:nvPicPr>
          <p:cNvPr id="22" name="图片 21"/>
          <p:cNvPicPr>
            <a:picLocks noChangeAspect="1"/>
          </p:cNvPicPr>
          <p:nvPr/>
        </p:nvPicPr>
        <p:blipFill>
          <a:blip r:embed="rId5"/>
          <a:stretch>
            <a:fillRect/>
          </a:stretch>
        </p:blipFill>
        <p:spPr>
          <a:xfrm>
            <a:off x="10919322" y="0"/>
            <a:ext cx="2676750" cy="6065734"/>
          </a:xfrm>
          <a:prstGeom prst="rect">
            <a:avLst/>
          </a:prstGeom>
        </p:spPr>
      </p:pic>
      <p:pic>
        <p:nvPicPr>
          <p:cNvPr id="23" name="图片 22"/>
          <p:cNvPicPr>
            <a:picLocks noChangeAspect="1"/>
          </p:cNvPicPr>
          <p:nvPr/>
        </p:nvPicPr>
        <p:blipFill>
          <a:blip r:embed="rId6"/>
          <a:stretch>
            <a:fillRect/>
          </a:stretch>
        </p:blipFill>
        <p:spPr>
          <a:xfrm>
            <a:off x="-728426" y="348809"/>
            <a:ext cx="2030949" cy="6271488"/>
          </a:xfrm>
          <a:prstGeom prst="rect">
            <a:avLst/>
          </a:prstGeom>
        </p:spPr>
      </p:pic>
      <p:sp>
        <p:nvSpPr>
          <p:cNvPr id="21" name="Rectangle 23"/>
          <p:cNvSpPr/>
          <p:nvPr/>
        </p:nvSpPr>
        <p:spPr>
          <a:xfrm>
            <a:off x="29845" y="2913053"/>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Kể về những tình huống mâu thuẫn giữa bạn bè mà em đã từng gặp</a:t>
            </a:r>
          </a:p>
        </p:txBody>
      </p:sp>
      <p:sp>
        <p:nvSpPr>
          <p:cNvPr id="2" name="Rectangle 1"/>
          <p:cNvSpPr/>
          <p:nvPr/>
        </p:nvSpPr>
        <p:spPr>
          <a:xfrm>
            <a:off x="3725367" y="1364038"/>
            <a:ext cx="498745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365" y="3894372"/>
            <a:ext cx="3947270" cy="293413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graphicFrame>
        <p:nvGraphicFramePr>
          <p:cNvPr id="5" name="Table 4">
            <a:extLst>
              <a:ext uri="{FF2B5EF4-FFF2-40B4-BE49-F238E27FC236}">
                <a16:creationId xmlns:a16="http://schemas.microsoft.com/office/drawing/2014/main" id="{6FDABAA7-3F67-6343-C142-4E34B2A648DB}"/>
              </a:ext>
            </a:extLst>
          </p:cNvPr>
          <p:cNvGraphicFramePr>
            <a:graphicFrameLocks noGrp="1"/>
          </p:cNvGraphicFramePr>
          <p:nvPr>
            <p:extLst>
              <p:ext uri="{D42A27DB-BD31-4B8C-83A1-F6EECF244321}">
                <p14:modId xmlns:p14="http://schemas.microsoft.com/office/powerpoint/2010/main" val="3898793661"/>
              </p:ext>
            </p:extLst>
          </p:nvPr>
        </p:nvGraphicFramePr>
        <p:xfrm>
          <a:off x="418012" y="2509278"/>
          <a:ext cx="11430000" cy="2804160"/>
        </p:xfrm>
        <a:graphic>
          <a:graphicData uri="http://schemas.openxmlformats.org/drawingml/2006/table">
            <a:tbl>
              <a:tblPr firstRow="1" bandRow="1">
                <a:tableStyleId>{5C22544A-7EE6-4342-B048-85BDC9FD1C3A}</a:tableStyleId>
              </a:tblPr>
              <a:tblGrid>
                <a:gridCol w="5623559">
                  <a:extLst>
                    <a:ext uri="{9D8B030D-6E8A-4147-A177-3AD203B41FA5}">
                      <a16:colId xmlns:a16="http://schemas.microsoft.com/office/drawing/2014/main" val="2917219606"/>
                    </a:ext>
                  </a:extLst>
                </a:gridCol>
                <a:gridCol w="5806441">
                  <a:extLst>
                    <a:ext uri="{9D8B030D-6E8A-4147-A177-3AD203B41FA5}">
                      <a16:colId xmlns:a16="http://schemas.microsoft.com/office/drawing/2014/main" val="2460755321"/>
                    </a:ext>
                  </a:extLst>
                </a:gridCol>
              </a:tblGrid>
              <a:tr h="370840">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Tình</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huống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giữa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bạn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bè</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mà</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từng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gặp</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Kết</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xảy</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ra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nếu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không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giải</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quyết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664745"/>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891693"/>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467196"/>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88908"/>
                  </a:ext>
                </a:extLst>
              </a:tr>
            </a:tbl>
          </a:graphicData>
        </a:graphic>
      </p:graphicFrame>
      <p:sp>
        <p:nvSpPr>
          <p:cNvPr id="6" name="Rectangle 5">
            <a:extLst>
              <a:ext uri="{FF2B5EF4-FFF2-40B4-BE49-F238E27FC236}">
                <a16:creationId xmlns:a16="http://schemas.microsoft.com/office/drawing/2014/main" id="{16E93354-EF26-E5AF-5A01-E592D30ED20C}"/>
              </a:ext>
            </a:extLst>
          </p:cNvPr>
          <p:cNvSpPr/>
          <p:nvPr/>
        </p:nvSpPr>
        <p:spPr>
          <a:xfrm>
            <a:off x="4119457" y="602958"/>
            <a:ext cx="43928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PHIẾU THẢO LUẬN</a:t>
            </a:r>
          </a:p>
        </p:txBody>
      </p:sp>
      <p:sp>
        <p:nvSpPr>
          <p:cNvPr id="7" name="Rectangle 6">
            <a:extLst>
              <a:ext uri="{FF2B5EF4-FFF2-40B4-BE49-F238E27FC236}">
                <a16:creationId xmlns:a16="http://schemas.microsoft.com/office/drawing/2014/main" id="{F75DDDE2-3AA8-3B54-1125-323837140DE7}"/>
              </a:ext>
            </a:extLst>
          </p:cNvPr>
          <p:cNvSpPr/>
          <p:nvPr/>
        </p:nvSpPr>
        <p:spPr>
          <a:xfrm>
            <a:off x="5047757" y="1310844"/>
            <a:ext cx="253627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26434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4"/>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custDataLst>
      <p:tags r:id="rId1"/>
    </p:custDataLst>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173675"/>
            <a:ext cx="11206406" cy="3046988"/>
          </a:xfrm>
          <a:prstGeom prst="rect">
            <a:avLst/>
          </a:prstGeom>
        </p:spPr>
        <p:txBody>
          <a:bodyPr wrap="square">
            <a:spAutoFit/>
          </a:bodyPr>
          <a:lstStyle/>
          <a:p>
            <a:pPr marL="342900" indent="-342900" algn="just">
              <a:buFontTx/>
              <a:buChar char="-"/>
            </a:pP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ình</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huống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mâu</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thuẫn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bè</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gặp</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Sau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4"/>
          <a:stretch>
            <a:fillRect/>
          </a:stretch>
        </p:blipFill>
        <p:spPr>
          <a:xfrm rot="1735563" flipH="1">
            <a:off x="-1258925" y="-778464"/>
            <a:ext cx="3711213" cy="3657600"/>
          </a:xfrm>
          <a:prstGeom prst="rect">
            <a:avLst/>
          </a:prstGeom>
          <a:noFill/>
          <a:ln w="9525">
            <a:noFill/>
          </a:ln>
        </p:spPr>
      </p:pic>
    </p:spTree>
    <p:custDataLst>
      <p:tags r:id="rId1"/>
    </p:custDataLst>
    <p:extLst>
      <p:ext uri="{BB962C8B-B14F-4D97-AF65-F5344CB8AC3E}">
        <p14:creationId xmlns:p14="http://schemas.microsoft.com/office/powerpoint/2010/main" val="166536425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2483444" y="4437411"/>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1554481" y="766036"/>
            <a:ext cx="10441991" cy="3979079"/>
            <a:chOff x="421718" y="568053"/>
            <a:chExt cx="5561425" cy="3195894"/>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887949" y="1130101"/>
              <a:ext cx="5095194" cy="263384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Con thấy thế nào nếu mâu thuẫn không được giải quyết?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4"/>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5"/>
          <a:stretch>
            <a:fillRect/>
          </a:stretch>
        </p:blipFill>
        <p:spPr>
          <a:xfrm>
            <a:off x="8587554" y="1147313"/>
            <a:ext cx="308748" cy="596951"/>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583661" y="2729020"/>
            <a:ext cx="4732736" cy="4732736"/>
          </a:xfrm>
          <a:prstGeom prst="rect">
            <a:avLst/>
          </a:prstGeom>
        </p:spPr>
      </p:pic>
      <p:pic>
        <p:nvPicPr>
          <p:cNvPr id="32" name="图片 9"/>
          <p:cNvPicPr>
            <a:picLocks noChangeAspect="1"/>
          </p:cNvPicPr>
          <p:nvPr/>
        </p:nvPicPr>
        <p:blipFill>
          <a:blip r:embed="rId8"/>
          <a:stretch>
            <a:fillRect/>
          </a:stretch>
        </p:blipFill>
        <p:spPr>
          <a:xfrm>
            <a:off x="9954730" y="4437411"/>
            <a:ext cx="1988319" cy="2377069"/>
          </a:xfrm>
          <a:prstGeom prst="rect">
            <a:avLst/>
          </a:prstGeom>
        </p:spPr>
      </p:pic>
      <p:pic>
        <p:nvPicPr>
          <p:cNvPr id="33" name="图片 68"/>
          <p:cNvPicPr>
            <a:picLocks noChangeAspect="1"/>
          </p:cNvPicPr>
          <p:nvPr/>
        </p:nvPicPr>
        <p:blipFill>
          <a:blip r:embed="rId9"/>
          <a:stretch>
            <a:fillRect/>
          </a:stretch>
        </p:blipFill>
        <p:spPr>
          <a:xfrm>
            <a:off x="605177" y="543195"/>
            <a:ext cx="499868" cy="558859"/>
          </a:xfrm>
          <a:prstGeom prst="rect">
            <a:avLst/>
          </a:prstGeom>
        </p:spPr>
      </p:pic>
      <p:pic>
        <p:nvPicPr>
          <p:cNvPr id="34" name="图片 39"/>
          <p:cNvPicPr>
            <a:picLocks noChangeAspect="1"/>
          </p:cNvPicPr>
          <p:nvPr/>
        </p:nvPicPr>
        <p:blipFill>
          <a:blip r:embed="rId10"/>
          <a:stretch>
            <a:fillRect/>
          </a:stretch>
        </p:blipFill>
        <p:spPr>
          <a:xfrm>
            <a:off x="6303953" y="5973467"/>
            <a:ext cx="642211" cy="907625"/>
          </a:xfrm>
          <a:prstGeom prst="rect">
            <a:avLst/>
          </a:prstGeom>
        </p:spPr>
      </p:pic>
      <p:pic>
        <p:nvPicPr>
          <p:cNvPr id="35" name="图片 40"/>
          <p:cNvPicPr>
            <a:picLocks noChangeAspect="1"/>
          </p:cNvPicPr>
          <p:nvPr/>
        </p:nvPicPr>
        <p:blipFill>
          <a:blip r:embed="rId11"/>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2"/>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3"/>
          <a:stretch>
            <a:fillRect/>
          </a:stretch>
        </p:blipFill>
        <p:spPr>
          <a:xfrm>
            <a:off x="6994947" y="6384366"/>
            <a:ext cx="436444" cy="512279"/>
          </a:xfrm>
          <a:prstGeom prst="rect">
            <a:avLst/>
          </a:prstGeom>
        </p:spPr>
      </p:pic>
      <p:pic>
        <p:nvPicPr>
          <p:cNvPr id="38" name="图片 47"/>
          <p:cNvPicPr>
            <a:picLocks noChangeAspect="1"/>
          </p:cNvPicPr>
          <p:nvPr/>
        </p:nvPicPr>
        <p:blipFill>
          <a:blip r:embed="rId13"/>
          <a:stretch>
            <a:fillRect/>
          </a:stretch>
        </p:blipFill>
        <p:spPr>
          <a:xfrm>
            <a:off x="3848434" y="6384366"/>
            <a:ext cx="446261" cy="523802"/>
          </a:xfrm>
          <a:prstGeom prst="rect">
            <a:avLst/>
          </a:prstGeom>
        </p:spPr>
      </p:pic>
    </p:spTree>
    <p:custDataLst>
      <p:tags r:id="rId1"/>
    </p:custDataLst>
    <p:extLst>
      <p:ext uri="{BB962C8B-B14F-4D97-AF65-F5344CB8AC3E}">
        <p14:creationId xmlns:p14="http://schemas.microsoft.com/office/powerpoint/2010/main" val="3140049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31" name="图片 30"/>
          <p:cNvPicPr>
            <a:picLocks noChangeAspect="1"/>
          </p:cNvPicPr>
          <p:nvPr/>
        </p:nvPicPr>
        <p:blipFill>
          <a:blip r:embed="rId4"/>
          <a:stretch>
            <a:fillRect/>
          </a:stretch>
        </p:blipFill>
        <p:spPr>
          <a:xfrm>
            <a:off x="9660180" y="740070"/>
            <a:ext cx="1524441" cy="1595046"/>
          </a:xfrm>
          <a:prstGeom prst="rect">
            <a:avLst/>
          </a:prstGeom>
        </p:spPr>
      </p:pic>
      <p:pic>
        <p:nvPicPr>
          <p:cNvPr id="36" name="图片 35"/>
          <p:cNvPicPr>
            <a:picLocks noChangeAspect="1"/>
          </p:cNvPicPr>
          <p:nvPr/>
        </p:nvPicPr>
        <p:blipFill>
          <a:blip r:embed="rId5"/>
          <a:stretch>
            <a:fillRect/>
          </a:stretch>
        </p:blipFill>
        <p:spPr>
          <a:xfrm>
            <a:off x="954191" y="5688854"/>
            <a:ext cx="672879" cy="684814"/>
          </a:xfrm>
          <a:prstGeom prst="rect">
            <a:avLst/>
          </a:prstGeom>
        </p:spPr>
      </p:pic>
      <p:pic>
        <p:nvPicPr>
          <p:cNvPr id="25" name="图片 15"/>
          <p:cNvPicPr>
            <a:picLocks noChangeAspect="1"/>
          </p:cNvPicPr>
          <p:nvPr/>
        </p:nvPicPr>
        <p:blipFill rotWithShape="1">
          <a:blip r:embed="rId6"/>
          <a:srcRect b="44485"/>
          <a:stretch>
            <a:fillRect/>
          </a:stretch>
        </p:blipFill>
        <p:spPr>
          <a:xfrm>
            <a:off x="5782375" y="719103"/>
            <a:ext cx="1431900" cy="940573"/>
          </a:xfrm>
          <a:prstGeom prst="rect">
            <a:avLst/>
          </a:prstGeom>
        </p:spPr>
      </p:pic>
      <p:sp>
        <p:nvSpPr>
          <p:cNvPr id="26" name="矩形: 圆角 10"/>
          <p:cNvSpPr/>
          <p:nvPr/>
        </p:nvSpPr>
        <p:spPr>
          <a:xfrm>
            <a:off x="1757905" y="2141756"/>
            <a:ext cx="9437298" cy="2346855"/>
          </a:xfrm>
          <a:prstGeom prst="roundRect">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Nếu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thuẫn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được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giải</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quyết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chúng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ta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sẽ</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buồn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bực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dễ</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gây</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hận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thù</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ghen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ghét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zh-CN" altLang="en-US" sz="40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7" name="任意多边形: 形状 14"/>
          <p:cNvSpPr/>
          <p:nvPr/>
        </p:nvSpPr>
        <p:spPr>
          <a:xfrm>
            <a:off x="5299066" y="1659676"/>
            <a:ext cx="2465068" cy="354560"/>
          </a:xfrm>
          <a:custGeom>
            <a:avLst/>
            <a:gdLst>
              <a:gd name="connsiteX0" fmla="*/ 0 w 2465068"/>
              <a:gd name="connsiteY0" fmla="*/ 0 h 354560"/>
              <a:gd name="connsiteX1" fmla="*/ 177280 w 2465068"/>
              <a:gd name="connsiteY1" fmla="*/ 0 h 354560"/>
              <a:gd name="connsiteX2" fmla="*/ 177281 w 2465068"/>
              <a:gd name="connsiteY2" fmla="*/ 1 h 354560"/>
              <a:gd name="connsiteX3" fmla="*/ 2281381 w 2465068"/>
              <a:gd name="connsiteY3" fmla="*/ 1 h 354560"/>
              <a:gd name="connsiteX4" fmla="*/ 2281381 w 2465068"/>
              <a:gd name="connsiteY4" fmla="*/ 6407 h 354560"/>
              <a:gd name="connsiteX5" fmla="*/ 2287788 w 2465068"/>
              <a:gd name="connsiteY5" fmla="*/ 0 h 354560"/>
              <a:gd name="connsiteX6" fmla="*/ 2465068 w 2465068"/>
              <a:gd name="connsiteY6" fmla="*/ 0 h 354560"/>
              <a:gd name="connsiteX7" fmla="*/ 2287788 w 2465068"/>
              <a:gd name="connsiteY7" fmla="*/ 177280 h 354560"/>
              <a:gd name="connsiteX8" fmla="*/ 2465068 w 2465068"/>
              <a:gd name="connsiteY8" fmla="*/ 354560 h 354560"/>
              <a:gd name="connsiteX9" fmla="*/ 2287788 w 2465068"/>
              <a:gd name="connsiteY9" fmla="*/ 354560 h 354560"/>
              <a:gd name="connsiteX10" fmla="*/ 2281381 w 2465068"/>
              <a:gd name="connsiteY10" fmla="*/ 348153 h 354560"/>
              <a:gd name="connsiteX11" fmla="*/ 2281381 w 2465068"/>
              <a:gd name="connsiteY11" fmla="*/ 354560 h 354560"/>
              <a:gd name="connsiteX12" fmla="*/ 177280 w 2465068"/>
              <a:gd name="connsiteY12" fmla="*/ 354560 h 354560"/>
              <a:gd name="connsiteX13" fmla="*/ 0 w 2465068"/>
              <a:gd name="connsiteY13" fmla="*/ 354560 h 354560"/>
              <a:gd name="connsiteX14" fmla="*/ 177280 w 2465068"/>
              <a:gd name="connsiteY14" fmla="*/ 177280 h 3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5068" h="35456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KẾT LUẬN</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8" name="Picture 2" descr="Hình ảnh cảm xúc đẹp, nhiều cung bậc khác nhau dành cho mọi ngư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9" y="0"/>
            <a:ext cx="3622879" cy="2194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ảm xúc đẹp, nhiều cung bậc khác nhau dành cho mọi ngườ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79613" y="0"/>
            <a:ext cx="3285384" cy="21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Xử lý khéo léo khi trẻ tức giận là giúp con vững tâm lý"/>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522" y="4374654"/>
            <a:ext cx="3704138" cy="22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iúp con không bị bắt nạ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9599" y="4374653"/>
            <a:ext cx="3735978" cy="22925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64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2"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3540092" y="700405"/>
            <a:ext cx="5045108" cy="1214120"/>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5"/>
          <a:stretch>
            <a:fillRect/>
          </a:stretch>
        </p:blipFill>
        <p:spPr>
          <a:xfrm>
            <a:off x="4283741" y="978272"/>
            <a:ext cx="4301459" cy="851003"/>
          </a:xfrm>
          <a:prstGeom prst="rect">
            <a:avLst/>
          </a:prstGeom>
        </p:spPr>
      </p:pic>
      <p:pic>
        <p:nvPicPr>
          <p:cNvPr id="4" name="Picture 3">
            <a:extLst>
              <a:ext uri="{FF2B5EF4-FFF2-40B4-BE49-F238E27FC236}">
                <a16:creationId xmlns:a16="http://schemas.microsoft.com/office/drawing/2014/main" id="{3625BA29-B022-45A8-923B-E4FAABE08D75}"/>
              </a:ext>
            </a:extLst>
          </p:cNvPr>
          <p:cNvPicPr>
            <a:picLocks noChangeAspect="1"/>
          </p:cNvPicPr>
          <p:nvPr/>
        </p:nvPicPr>
        <p:blipFill>
          <a:blip r:embed="rId6"/>
          <a:stretch>
            <a:fillRect/>
          </a:stretch>
        </p:blipFill>
        <p:spPr>
          <a:xfrm>
            <a:off x="1426853" y="1757680"/>
            <a:ext cx="9028959" cy="1847248"/>
          </a:xfrm>
          <a:prstGeom prst="rect">
            <a:avLst/>
          </a:prstGeom>
        </p:spPr>
      </p:pic>
      <p:sp>
        <p:nvSpPr>
          <p:cNvPr id="2" name="Double Wave 1">
            <a:extLst>
              <a:ext uri="{FF2B5EF4-FFF2-40B4-BE49-F238E27FC236}">
                <a16:creationId xmlns:a16="http://schemas.microsoft.com/office/drawing/2014/main" id="{418FD8A5-8A61-B4FC-0AA7-9B3E7145793B}"/>
              </a:ext>
            </a:extLst>
          </p:cNvPr>
          <p:cNvSpPr/>
          <p:nvPr/>
        </p:nvSpPr>
        <p:spPr>
          <a:xfrm>
            <a:off x="3540092" y="3524250"/>
            <a:ext cx="4273617" cy="761180"/>
          </a:xfrm>
          <a:prstGeom prst="double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a:t>
            </a:r>
            <a:r>
              <a:rPr lang="en-US" sz="2400" b="1" dirty="0">
                <a:latin typeface="Times New Roman" panose="02020603050405020304" pitchFamily="18" charset="0"/>
                <a:cs typeface="Times New Roman" panose="02020603050405020304" pitchFamily="18" charset="0"/>
              </a:rPr>
              <a:t> Mi</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4"/>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D038C0-8BAB-4B7E-BE36-DCE64CAD0ACC}"/>
              </a:ext>
            </a:extLst>
          </p:cNvPr>
          <p:cNvPicPr>
            <a:picLocks noChangeAspect="1"/>
          </p:cNvPicPr>
          <p:nvPr/>
        </p:nvPicPr>
        <p:blipFill>
          <a:blip r:embed="rId6"/>
          <a:stretch>
            <a:fillRect/>
          </a:stretch>
        </p:blipFill>
        <p:spPr>
          <a:xfrm>
            <a:off x="2139342" y="988891"/>
            <a:ext cx="8157155" cy="1457070"/>
          </a:xfrm>
          <a:prstGeom prst="rect">
            <a:avLst/>
          </a:prstGeom>
        </p:spPr>
      </p:pic>
    </p:spTree>
    <p:custDataLst>
      <p:tags r:id="rId1"/>
    </p:custDataLst>
    <p:extLst>
      <p:ext uri="{BB962C8B-B14F-4D97-AF65-F5344CB8AC3E}">
        <p14:creationId xmlns:p14="http://schemas.microsoft.com/office/powerpoint/2010/main" val="9348598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4"/>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lựa</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quyết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28402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4"/>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SẮM VAI</a:t>
            </a:r>
          </a:p>
        </p:txBody>
      </p:sp>
    </p:spTree>
    <p:custDataLst>
      <p:tags r:id="rId1"/>
    </p:custDataLst>
    <p:extLst>
      <p:ext uri="{BB962C8B-B14F-4D97-AF65-F5344CB8AC3E}">
        <p14:creationId xmlns:p14="http://schemas.microsoft.com/office/powerpoint/2010/main" val="312893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100" y="34757"/>
            <a:ext cx="12117899" cy="6823243"/>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24" name="图片 23"/>
          <p:cNvPicPr>
            <a:picLocks noChangeAspect="1"/>
          </p:cNvPicPr>
          <p:nvPr/>
        </p:nvPicPr>
        <p:blipFill rotWithShape="1">
          <a:blip r:embed="rId4"/>
          <a:srcRect l="26553" b="70623"/>
          <a:stretch>
            <a:fillRect/>
          </a:stretch>
        </p:blipFill>
        <p:spPr>
          <a:xfrm>
            <a:off x="331235" y="34757"/>
            <a:ext cx="8836555" cy="1583364"/>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22" y="0"/>
            <a:ext cx="1443048" cy="1443048"/>
          </a:xfrm>
          <a:prstGeom prst="rect">
            <a:avLst/>
          </a:prstGeom>
        </p:spPr>
      </p:pic>
      <p:pic>
        <p:nvPicPr>
          <p:cNvPr id="18" name="图片 17"/>
          <p:cNvPicPr>
            <a:picLocks noChangeAspect="1"/>
          </p:cNvPicPr>
          <p:nvPr/>
        </p:nvPicPr>
        <p:blipFill>
          <a:blip r:embed="rId6">
            <a:duotone>
              <a:schemeClr val="accent2">
                <a:shade val="45000"/>
                <a:satMod val="135000"/>
              </a:schemeClr>
              <a:prstClr val="white"/>
            </a:duotone>
          </a:blip>
          <a:stretch>
            <a:fillRect/>
          </a:stretch>
        </p:blipFill>
        <p:spPr>
          <a:xfrm>
            <a:off x="2933082" y="1631250"/>
            <a:ext cx="6572499" cy="254862"/>
          </a:xfrm>
          <a:prstGeom prst="rect">
            <a:avLst/>
          </a:prstGeom>
        </p:spPr>
      </p:pic>
      <p:sp>
        <p:nvSpPr>
          <p:cNvPr id="39" name="Oval 44"/>
          <p:cNvSpPr>
            <a:spLocks noChangeArrowheads="1"/>
          </p:cNvSpPr>
          <p:nvPr/>
        </p:nvSpPr>
        <p:spPr bwMode="auto">
          <a:xfrm>
            <a:off x="5621695" y="1060919"/>
            <a:ext cx="3546095"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THẦY CÔ</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2" name="Oval 43"/>
          <p:cNvSpPr>
            <a:spLocks noChangeArrowheads="1"/>
          </p:cNvSpPr>
          <p:nvPr/>
        </p:nvSpPr>
        <p:spPr bwMode="auto">
          <a:xfrm>
            <a:off x="3062482" y="1131483"/>
            <a:ext cx="2979430"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BẠN BÈ</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5" name="Oval 45"/>
          <p:cNvSpPr>
            <a:spLocks noChangeArrowheads="1"/>
          </p:cNvSpPr>
          <p:nvPr/>
        </p:nvSpPr>
        <p:spPr bwMode="auto">
          <a:xfrm>
            <a:off x="436238" y="1120758"/>
            <a:ext cx="2353788" cy="1650386"/>
          </a:xfrm>
          <a:prstGeom prst="ellipse">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TỰ MÌNH</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 name="Rectangle 1"/>
          <p:cNvSpPr/>
          <p:nvPr/>
        </p:nvSpPr>
        <p:spPr>
          <a:xfrm>
            <a:off x="5012208" y="182677"/>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rPr>
              <a:t>BÍ KÍP</a:t>
            </a:r>
          </a:p>
        </p:txBody>
      </p:sp>
      <p:sp>
        <p:nvSpPr>
          <p:cNvPr id="3" name="Rectangle 2"/>
          <p:cNvSpPr/>
          <p:nvPr/>
        </p:nvSpPr>
        <p:spPr>
          <a:xfrm>
            <a:off x="2971387" y="937116"/>
            <a:ext cx="65938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lý</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mâu</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thuẫn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bè</a:t>
            </a:r>
            <a:endPar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44"/>
          <p:cNvSpPr>
            <a:spLocks noChangeArrowheads="1"/>
          </p:cNvSpPr>
          <p:nvPr/>
        </p:nvSpPr>
        <p:spPr bwMode="auto">
          <a:xfrm>
            <a:off x="8345708" y="1080552"/>
            <a:ext cx="4636168"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NGƯỜI THÂN</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2052" name="Picture 4" descr="Học sinh Hoạt hình giáo dục học sinh - png tải về - Miễn phí trong suốt  Phim Hoạt Hình png Tải về."/>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01" y="3094318"/>
            <a:ext cx="2889875"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iáo Viên Một Nhóm Học Sinh Tiểu Học Khăn Quàng đỏ Giáo, Giáo Viên  Clipart, Giáo Viên, Một Nhóm Học Sinh Tiểu Học miễn phí tải tập tin PNG  PSDCom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7918" y="3094318"/>
            <a:ext cx="2915378"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a đình phim hoạt hình dễ thương trong quần áo đầy màu sắ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0575" y="3094318"/>
            <a:ext cx="2857023"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ời Chúc 8/3 Cho Bạn Thân Hay ❤️️ Câu Chúc Bạn Nữ 2021"/>
          <p:cNvPicPr>
            <a:picLocks noChangeAspect="1" noChangeArrowheads="1"/>
          </p:cNvPicPr>
          <p:nvPr/>
        </p:nvPicPr>
        <p:blipFill rotWithShape="1">
          <a:blip r:embed="rId10">
            <a:extLst>
              <a:ext uri="{28A0092B-C50C-407E-A947-70E740481C1C}">
                <a14:useLocalDpi xmlns:a14="http://schemas.microsoft.com/office/drawing/2010/main" val="0"/>
              </a:ext>
            </a:extLst>
          </a:blip>
          <a:srcRect b="16128"/>
          <a:stretch/>
        </p:blipFill>
        <p:spPr bwMode="auto">
          <a:xfrm>
            <a:off x="3111209" y="3099134"/>
            <a:ext cx="2899476" cy="313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654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500"/>
                                        <p:tgtEl>
                                          <p:spTgt spid="20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5" grpId="0"/>
      <p:bldP spid="2" grpId="0"/>
      <p:bldP spid="3"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463040" y="792480"/>
            <a:ext cx="7317258" cy="2164080"/>
          </a:xfrm>
          <a:custGeom>
            <a:avLst/>
            <a:gdLst>
              <a:gd name="connsiteX0" fmla="*/ 0 w 7317258"/>
              <a:gd name="connsiteY0" fmla="*/ 360687 h 2164080"/>
              <a:gd name="connsiteX1" fmla="*/ 360687 w 7317258"/>
              <a:gd name="connsiteY1" fmla="*/ 0 h 2164080"/>
              <a:gd name="connsiteX2" fmla="*/ 801700 w 7317258"/>
              <a:gd name="connsiteY2" fmla="*/ 0 h 2164080"/>
              <a:gd name="connsiteX3" fmla="*/ 1438100 w 7317258"/>
              <a:gd name="connsiteY3" fmla="*/ 0 h 2164080"/>
              <a:gd name="connsiteX4" fmla="*/ 2035422 w 7317258"/>
              <a:gd name="connsiteY4" fmla="*/ 0 h 2164080"/>
              <a:gd name="connsiteX5" fmla="*/ 2554589 w 7317258"/>
              <a:gd name="connsiteY5" fmla="*/ 0 h 2164080"/>
              <a:gd name="connsiteX6" fmla="*/ 2995603 w 7317258"/>
              <a:gd name="connsiteY6" fmla="*/ 0 h 2164080"/>
              <a:gd name="connsiteX7" fmla="*/ 3553848 w 7317258"/>
              <a:gd name="connsiteY7" fmla="*/ 0 h 2164080"/>
              <a:gd name="connsiteX8" fmla="*/ 4268401 w 7317258"/>
              <a:gd name="connsiteY8" fmla="*/ 0 h 2164080"/>
              <a:gd name="connsiteX9" fmla="*/ 4268401 w 7317258"/>
              <a:gd name="connsiteY9" fmla="*/ 0 h 2164080"/>
              <a:gd name="connsiteX10" fmla="*/ 4725730 w 7317258"/>
              <a:gd name="connsiteY10" fmla="*/ 0 h 2164080"/>
              <a:gd name="connsiteX11" fmla="*/ 5146472 w 7317258"/>
              <a:gd name="connsiteY11" fmla="*/ 0 h 2164080"/>
              <a:gd name="connsiteX12" fmla="*/ 5585507 w 7317258"/>
              <a:gd name="connsiteY12" fmla="*/ 0 h 2164080"/>
              <a:gd name="connsiteX13" fmla="*/ 6097715 w 7317258"/>
              <a:gd name="connsiteY13" fmla="*/ 0 h 2164080"/>
              <a:gd name="connsiteX14" fmla="*/ 6535732 w 7317258"/>
              <a:gd name="connsiteY14" fmla="*/ 0 h 2164080"/>
              <a:gd name="connsiteX15" fmla="*/ 6956571 w 7317258"/>
              <a:gd name="connsiteY15" fmla="*/ 0 h 2164080"/>
              <a:gd name="connsiteX16" fmla="*/ 7317258 w 7317258"/>
              <a:gd name="connsiteY16" fmla="*/ 360687 h 2164080"/>
              <a:gd name="connsiteX17" fmla="*/ 7317258 w 7317258"/>
              <a:gd name="connsiteY17" fmla="*/ 784483 h 2164080"/>
              <a:gd name="connsiteX18" fmla="*/ 7317258 w 7317258"/>
              <a:gd name="connsiteY18" fmla="*/ 1262380 h 2164080"/>
              <a:gd name="connsiteX19" fmla="*/ 7317258 w 7317258"/>
              <a:gd name="connsiteY19" fmla="*/ 1262380 h 2164080"/>
              <a:gd name="connsiteX20" fmla="*/ 7317258 w 7317258"/>
              <a:gd name="connsiteY20" fmla="*/ 1803400 h 2164080"/>
              <a:gd name="connsiteX21" fmla="*/ 7317258 w 7317258"/>
              <a:gd name="connsiteY21" fmla="*/ 1803393 h 2164080"/>
              <a:gd name="connsiteX22" fmla="*/ 6956571 w 7317258"/>
              <a:gd name="connsiteY22" fmla="*/ 2164080 h 2164080"/>
              <a:gd name="connsiteX23" fmla="*/ 6552909 w 7317258"/>
              <a:gd name="connsiteY23" fmla="*/ 2164080 h 2164080"/>
              <a:gd name="connsiteX24" fmla="*/ 6097715 w 7317258"/>
              <a:gd name="connsiteY24" fmla="*/ 2164080 h 2164080"/>
              <a:gd name="connsiteX25" fmla="*/ 6370405 w 7317258"/>
              <a:gd name="connsiteY25" fmla="*/ 2474582 h 2164080"/>
              <a:gd name="connsiteX26" fmla="*/ 5865924 w 7317258"/>
              <a:gd name="connsiteY26" fmla="*/ 2400062 h 2164080"/>
              <a:gd name="connsiteX27" fmla="*/ 5403483 w 7317258"/>
              <a:gd name="connsiteY27" fmla="*/ 2331751 h 2164080"/>
              <a:gd name="connsiteX28" fmla="*/ 4941042 w 7317258"/>
              <a:gd name="connsiteY28" fmla="*/ 2263441 h 2164080"/>
              <a:gd name="connsiteX29" fmla="*/ 4268401 w 7317258"/>
              <a:gd name="connsiteY29" fmla="*/ 2164080 h 2164080"/>
              <a:gd name="connsiteX30" fmla="*/ 3827388 w 7317258"/>
              <a:gd name="connsiteY30" fmla="*/ 2164080 h 2164080"/>
              <a:gd name="connsiteX31" fmla="*/ 3190988 w 7317258"/>
              <a:gd name="connsiteY31" fmla="*/ 2164080 h 2164080"/>
              <a:gd name="connsiteX32" fmla="*/ 2749975 w 7317258"/>
              <a:gd name="connsiteY32" fmla="*/ 2164080 h 2164080"/>
              <a:gd name="connsiteX33" fmla="*/ 2230807 w 7317258"/>
              <a:gd name="connsiteY33" fmla="*/ 2164080 h 2164080"/>
              <a:gd name="connsiteX34" fmla="*/ 1789794 w 7317258"/>
              <a:gd name="connsiteY34" fmla="*/ 2164080 h 2164080"/>
              <a:gd name="connsiteX35" fmla="*/ 1309703 w 7317258"/>
              <a:gd name="connsiteY35" fmla="*/ 2164080 h 2164080"/>
              <a:gd name="connsiteX36" fmla="*/ 360687 w 7317258"/>
              <a:gd name="connsiteY36" fmla="*/ 2164080 h 2164080"/>
              <a:gd name="connsiteX37" fmla="*/ 0 w 7317258"/>
              <a:gd name="connsiteY37" fmla="*/ 1803393 h 2164080"/>
              <a:gd name="connsiteX38" fmla="*/ 0 w 7317258"/>
              <a:gd name="connsiteY38" fmla="*/ 1803400 h 2164080"/>
              <a:gd name="connsiteX39" fmla="*/ 0 w 7317258"/>
              <a:gd name="connsiteY39" fmla="*/ 1262380 h 2164080"/>
              <a:gd name="connsiteX40" fmla="*/ 0 w 7317258"/>
              <a:gd name="connsiteY40" fmla="*/ 1262380 h 2164080"/>
              <a:gd name="connsiteX41" fmla="*/ 0 w 7317258"/>
              <a:gd name="connsiteY41" fmla="*/ 802517 h 2164080"/>
              <a:gd name="connsiteX42" fmla="*/ 0 w 7317258"/>
              <a:gd name="connsiteY42"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17258" h="2164080" fill="none" extrusionOk="0">
                <a:moveTo>
                  <a:pt x="0" y="360687"/>
                </a:moveTo>
                <a:cubicBezTo>
                  <a:pt x="-377" y="153370"/>
                  <a:pt x="210691" y="11846"/>
                  <a:pt x="360687" y="0"/>
                </a:cubicBezTo>
                <a:cubicBezTo>
                  <a:pt x="521924" y="-20874"/>
                  <a:pt x="700803" y="13425"/>
                  <a:pt x="801700" y="0"/>
                </a:cubicBezTo>
                <a:cubicBezTo>
                  <a:pt x="902597" y="-13425"/>
                  <a:pt x="1145240" y="63666"/>
                  <a:pt x="1438100" y="0"/>
                </a:cubicBezTo>
                <a:cubicBezTo>
                  <a:pt x="1730960" y="-63666"/>
                  <a:pt x="1791297" y="8949"/>
                  <a:pt x="2035422" y="0"/>
                </a:cubicBezTo>
                <a:cubicBezTo>
                  <a:pt x="2279547" y="-8949"/>
                  <a:pt x="2345604" y="50302"/>
                  <a:pt x="2554589" y="0"/>
                </a:cubicBezTo>
                <a:cubicBezTo>
                  <a:pt x="2763574" y="-50302"/>
                  <a:pt x="2884652" y="51326"/>
                  <a:pt x="2995603" y="0"/>
                </a:cubicBezTo>
                <a:cubicBezTo>
                  <a:pt x="3106554" y="-51326"/>
                  <a:pt x="3334298" y="21934"/>
                  <a:pt x="3553848" y="0"/>
                </a:cubicBezTo>
                <a:cubicBezTo>
                  <a:pt x="3773399" y="-21934"/>
                  <a:pt x="3992758" y="6446"/>
                  <a:pt x="4268401" y="0"/>
                </a:cubicBezTo>
                <a:lnTo>
                  <a:pt x="4268401" y="0"/>
                </a:lnTo>
                <a:cubicBezTo>
                  <a:pt x="4468035" y="-33854"/>
                  <a:pt x="4573426" y="7750"/>
                  <a:pt x="4725730" y="0"/>
                </a:cubicBezTo>
                <a:cubicBezTo>
                  <a:pt x="4878034" y="-7750"/>
                  <a:pt x="4967959" y="34926"/>
                  <a:pt x="5146472" y="0"/>
                </a:cubicBezTo>
                <a:cubicBezTo>
                  <a:pt x="5324985" y="-34926"/>
                  <a:pt x="5391808" y="38816"/>
                  <a:pt x="5585507" y="0"/>
                </a:cubicBezTo>
                <a:cubicBezTo>
                  <a:pt x="5779206" y="-38816"/>
                  <a:pt x="5910296" y="3387"/>
                  <a:pt x="6097715" y="0"/>
                </a:cubicBezTo>
                <a:cubicBezTo>
                  <a:pt x="6301187" y="-5351"/>
                  <a:pt x="6366502" y="13398"/>
                  <a:pt x="6535732" y="0"/>
                </a:cubicBezTo>
                <a:cubicBezTo>
                  <a:pt x="6704962" y="-13398"/>
                  <a:pt x="6781171" y="44817"/>
                  <a:pt x="6956571" y="0"/>
                </a:cubicBezTo>
                <a:cubicBezTo>
                  <a:pt x="7175410" y="35003"/>
                  <a:pt x="7333523" y="113476"/>
                  <a:pt x="7317258" y="360687"/>
                </a:cubicBezTo>
                <a:cubicBezTo>
                  <a:pt x="7345992" y="497877"/>
                  <a:pt x="7291621" y="633536"/>
                  <a:pt x="7317258" y="784483"/>
                </a:cubicBezTo>
                <a:cubicBezTo>
                  <a:pt x="7342895" y="935430"/>
                  <a:pt x="7264229" y="1164166"/>
                  <a:pt x="7317258" y="1262380"/>
                </a:cubicBezTo>
                <a:lnTo>
                  <a:pt x="7317258" y="1262380"/>
                </a:lnTo>
                <a:cubicBezTo>
                  <a:pt x="7318306" y="1401529"/>
                  <a:pt x="7275889" y="1642323"/>
                  <a:pt x="7317258" y="1803400"/>
                </a:cubicBezTo>
                <a:lnTo>
                  <a:pt x="7317258" y="1803393"/>
                </a:lnTo>
                <a:cubicBezTo>
                  <a:pt x="7297428" y="1992872"/>
                  <a:pt x="7185815" y="2136560"/>
                  <a:pt x="6956571" y="2164080"/>
                </a:cubicBezTo>
                <a:cubicBezTo>
                  <a:pt x="6819066" y="2180266"/>
                  <a:pt x="6737489" y="2152677"/>
                  <a:pt x="6552909" y="2164080"/>
                </a:cubicBezTo>
                <a:cubicBezTo>
                  <a:pt x="6368329" y="2175483"/>
                  <a:pt x="6224647" y="2144104"/>
                  <a:pt x="6097715" y="2164080"/>
                </a:cubicBezTo>
                <a:cubicBezTo>
                  <a:pt x="6219582" y="2280228"/>
                  <a:pt x="6257672" y="2363174"/>
                  <a:pt x="6370405" y="2474582"/>
                </a:cubicBezTo>
                <a:cubicBezTo>
                  <a:pt x="6114533" y="2497273"/>
                  <a:pt x="6099308" y="2433457"/>
                  <a:pt x="5865924" y="2400062"/>
                </a:cubicBezTo>
                <a:cubicBezTo>
                  <a:pt x="5632540" y="2366667"/>
                  <a:pt x="5542045" y="2346307"/>
                  <a:pt x="5403483" y="2331751"/>
                </a:cubicBezTo>
                <a:cubicBezTo>
                  <a:pt x="5264921" y="2317196"/>
                  <a:pt x="5132306" y="2290176"/>
                  <a:pt x="4941042" y="2263441"/>
                </a:cubicBezTo>
                <a:cubicBezTo>
                  <a:pt x="4749778" y="2236706"/>
                  <a:pt x="4544636" y="2141177"/>
                  <a:pt x="4268401" y="2164080"/>
                </a:cubicBezTo>
                <a:cubicBezTo>
                  <a:pt x="4136600" y="2213182"/>
                  <a:pt x="4012679" y="2150438"/>
                  <a:pt x="3827388" y="2164080"/>
                </a:cubicBezTo>
                <a:cubicBezTo>
                  <a:pt x="3642097" y="2177722"/>
                  <a:pt x="3333025" y="2134970"/>
                  <a:pt x="3190988" y="2164080"/>
                </a:cubicBezTo>
                <a:cubicBezTo>
                  <a:pt x="3048951" y="2193190"/>
                  <a:pt x="2870566" y="2150131"/>
                  <a:pt x="2749975" y="2164080"/>
                </a:cubicBezTo>
                <a:cubicBezTo>
                  <a:pt x="2629384" y="2178029"/>
                  <a:pt x="2362782" y="2162244"/>
                  <a:pt x="2230807" y="2164080"/>
                </a:cubicBezTo>
                <a:cubicBezTo>
                  <a:pt x="2098832" y="2165916"/>
                  <a:pt x="1975558" y="2125358"/>
                  <a:pt x="1789794" y="2164080"/>
                </a:cubicBezTo>
                <a:cubicBezTo>
                  <a:pt x="1604030" y="2202802"/>
                  <a:pt x="1542440" y="2162493"/>
                  <a:pt x="1309703" y="2164080"/>
                </a:cubicBezTo>
                <a:cubicBezTo>
                  <a:pt x="1076966" y="2165667"/>
                  <a:pt x="554740" y="2086111"/>
                  <a:pt x="360687" y="2164080"/>
                </a:cubicBezTo>
                <a:cubicBezTo>
                  <a:pt x="188250" y="2208670"/>
                  <a:pt x="-18618" y="1980897"/>
                  <a:pt x="0" y="1803393"/>
                </a:cubicBezTo>
                <a:lnTo>
                  <a:pt x="0" y="1803400"/>
                </a:lnTo>
                <a:cubicBezTo>
                  <a:pt x="-22890" y="1596958"/>
                  <a:pt x="41593" y="1464907"/>
                  <a:pt x="0" y="1262380"/>
                </a:cubicBezTo>
                <a:lnTo>
                  <a:pt x="0" y="1262380"/>
                </a:lnTo>
                <a:cubicBezTo>
                  <a:pt x="-35529" y="1095535"/>
                  <a:pt x="17055" y="968471"/>
                  <a:pt x="0" y="802517"/>
                </a:cubicBezTo>
                <a:cubicBezTo>
                  <a:pt x="-17055" y="636563"/>
                  <a:pt x="30157" y="514242"/>
                  <a:pt x="0" y="360687"/>
                </a:cubicBezTo>
                <a:close/>
              </a:path>
              <a:path w="7317258" h="2164080" stroke="0" extrusionOk="0">
                <a:moveTo>
                  <a:pt x="0" y="360687"/>
                </a:moveTo>
                <a:cubicBezTo>
                  <a:pt x="-52638" y="189705"/>
                  <a:pt x="111544" y="15770"/>
                  <a:pt x="360687" y="0"/>
                </a:cubicBezTo>
                <a:cubicBezTo>
                  <a:pt x="507289" y="-39184"/>
                  <a:pt x="656001" y="39838"/>
                  <a:pt x="879855" y="0"/>
                </a:cubicBezTo>
                <a:cubicBezTo>
                  <a:pt x="1103709" y="-39838"/>
                  <a:pt x="1283769" y="62717"/>
                  <a:pt x="1477177" y="0"/>
                </a:cubicBezTo>
                <a:cubicBezTo>
                  <a:pt x="1670585" y="-62717"/>
                  <a:pt x="1819418" y="68835"/>
                  <a:pt x="2074499" y="0"/>
                </a:cubicBezTo>
                <a:cubicBezTo>
                  <a:pt x="2329580" y="-68835"/>
                  <a:pt x="2369558" y="23704"/>
                  <a:pt x="2593666" y="0"/>
                </a:cubicBezTo>
                <a:cubicBezTo>
                  <a:pt x="2817774" y="-23704"/>
                  <a:pt x="2990055" y="47006"/>
                  <a:pt x="3230066" y="0"/>
                </a:cubicBezTo>
                <a:cubicBezTo>
                  <a:pt x="3470077" y="-47006"/>
                  <a:pt x="3519409" y="37543"/>
                  <a:pt x="3710156" y="0"/>
                </a:cubicBezTo>
                <a:cubicBezTo>
                  <a:pt x="3900903" y="-37543"/>
                  <a:pt x="4051791" y="48369"/>
                  <a:pt x="4268401" y="0"/>
                </a:cubicBezTo>
                <a:lnTo>
                  <a:pt x="4268401" y="0"/>
                </a:lnTo>
                <a:cubicBezTo>
                  <a:pt x="4450339" y="-40412"/>
                  <a:pt x="4561017" y="33003"/>
                  <a:pt x="4707436" y="0"/>
                </a:cubicBezTo>
                <a:cubicBezTo>
                  <a:pt x="4853855" y="-33003"/>
                  <a:pt x="4987468" y="42762"/>
                  <a:pt x="5128179" y="0"/>
                </a:cubicBezTo>
                <a:cubicBezTo>
                  <a:pt x="5268890" y="-42762"/>
                  <a:pt x="5437369" y="37353"/>
                  <a:pt x="5585507" y="0"/>
                </a:cubicBezTo>
                <a:cubicBezTo>
                  <a:pt x="5733645" y="-37353"/>
                  <a:pt x="5947817" y="40694"/>
                  <a:pt x="6097715" y="0"/>
                </a:cubicBezTo>
                <a:cubicBezTo>
                  <a:pt x="6198005" y="-20530"/>
                  <a:pt x="6342376" y="14890"/>
                  <a:pt x="6509966" y="0"/>
                </a:cubicBezTo>
                <a:cubicBezTo>
                  <a:pt x="6677556" y="-14890"/>
                  <a:pt x="6756472" y="10979"/>
                  <a:pt x="6956571" y="0"/>
                </a:cubicBezTo>
                <a:cubicBezTo>
                  <a:pt x="7154568" y="31918"/>
                  <a:pt x="7289398" y="140388"/>
                  <a:pt x="7317258" y="360687"/>
                </a:cubicBezTo>
                <a:cubicBezTo>
                  <a:pt x="7319016" y="501626"/>
                  <a:pt x="7283879" y="666154"/>
                  <a:pt x="7317258" y="802517"/>
                </a:cubicBezTo>
                <a:cubicBezTo>
                  <a:pt x="7350637" y="938880"/>
                  <a:pt x="7268639" y="1044541"/>
                  <a:pt x="7317258" y="1262380"/>
                </a:cubicBezTo>
                <a:lnTo>
                  <a:pt x="7317258" y="1262380"/>
                </a:lnTo>
                <a:cubicBezTo>
                  <a:pt x="7378584" y="1384628"/>
                  <a:pt x="7307858" y="1631755"/>
                  <a:pt x="7317258" y="1803400"/>
                </a:cubicBezTo>
                <a:lnTo>
                  <a:pt x="7317258" y="1803393"/>
                </a:lnTo>
                <a:cubicBezTo>
                  <a:pt x="7313504" y="1988105"/>
                  <a:pt x="7139808" y="2210533"/>
                  <a:pt x="6956571" y="2164080"/>
                </a:cubicBezTo>
                <a:cubicBezTo>
                  <a:pt x="6797221" y="2191055"/>
                  <a:pt x="6747198" y="2134835"/>
                  <a:pt x="6544320" y="2164080"/>
                </a:cubicBezTo>
                <a:cubicBezTo>
                  <a:pt x="6341442" y="2193325"/>
                  <a:pt x="6301061" y="2123968"/>
                  <a:pt x="6097715" y="2164080"/>
                </a:cubicBezTo>
                <a:cubicBezTo>
                  <a:pt x="6192218" y="2249461"/>
                  <a:pt x="6243385" y="2403167"/>
                  <a:pt x="6370405" y="2474582"/>
                </a:cubicBezTo>
                <a:cubicBezTo>
                  <a:pt x="6200734" y="2505375"/>
                  <a:pt x="6103198" y="2375877"/>
                  <a:pt x="5823884" y="2393851"/>
                </a:cubicBezTo>
                <a:cubicBezTo>
                  <a:pt x="5544570" y="2411826"/>
                  <a:pt x="5478151" y="2326329"/>
                  <a:pt x="5277363" y="2313121"/>
                </a:cubicBezTo>
                <a:cubicBezTo>
                  <a:pt x="5076575" y="2299913"/>
                  <a:pt x="5023470" y="2255510"/>
                  <a:pt x="4793902" y="2241706"/>
                </a:cubicBezTo>
                <a:cubicBezTo>
                  <a:pt x="4564334" y="2227902"/>
                  <a:pt x="4475926" y="2186255"/>
                  <a:pt x="4268401" y="2164080"/>
                </a:cubicBezTo>
                <a:cubicBezTo>
                  <a:pt x="4021767" y="2164272"/>
                  <a:pt x="3913546" y="2148418"/>
                  <a:pt x="3632002" y="2164080"/>
                </a:cubicBezTo>
                <a:cubicBezTo>
                  <a:pt x="3350458" y="2179742"/>
                  <a:pt x="3287375" y="2136134"/>
                  <a:pt x="3190988" y="2164080"/>
                </a:cubicBezTo>
                <a:cubicBezTo>
                  <a:pt x="3094601" y="2192026"/>
                  <a:pt x="2864605" y="2146570"/>
                  <a:pt x="2710898" y="2164080"/>
                </a:cubicBezTo>
                <a:cubicBezTo>
                  <a:pt x="2557191" y="2181590"/>
                  <a:pt x="2363195" y="2117519"/>
                  <a:pt x="2191730" y="2164080"/>
                </a:cubicBezTo>
                <a:cubicBezTo>
                  <a:pt x="2020265" y="2210641"/>
                  <a:pt x="1895674" y="2127995"/>
                  <a:pt x="1711640" y="2164080"/>
                </a:cubicBezTo>
                <a:cubicBezTo>
                  <a:pt x="1527606" y="2200165"/>
                  <a:pt x="1326860" y="2116348"/>
                  <a:pt x="1192472" y="2164080"/>
                </a:cubicBezTo>
                <a:cubicBezTo>
                  <a:pt x="1058084" y="2211812"/>
                  <a:pt x="677012" y="2089233"/>
                  <a:pt x="360687" y="2164080"/>
                </a:cubicBezTo>
                <a:cubicBezTo>
                  <a:pt x="169514" y="2173104"/>
                  <a:pt x="5947" y="2016709"/>
                  <a:pt x="0" y="1803393"/>
                </a:cubicBezTo>
                <a:lnTo>
                  <a:pt x="0" y="1803400"/>
                </a:lnTo>
                <a:cubicBezTo>
                  <a:pt x="-64811" y="1638390"/>
                  <a:pt x="22439" y="1496740"/>
                  <a:pt x="0" y="1262380"/>
                </a:cubicBezTo>
                <a:lnTo>
                  <a:pt x="0" y="1262380"/>
                </a:lnTo>
                <a:cubicBezTo>
                  <a:pt x="-5067" y="1108569"/>
                  <a:pt x="20448" y="916330"/>
                  <a:pt x="0" y="811534"/>
                </a:cubicBezTo>
                <a:cubicBezTo>
                  <a:pt x="-20448" y="706738"/>
                  <a:pt x="15970" y="519777"/>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Về</a:t>
            </a:r>
            <a:r>
              <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rPr>
              <a:t> </a:t>
            </a: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nhà</a:t>
            </a:r>
            <a:endPar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a:p>
            <a:pPr lvl="0" algn="ctr">
              <a:defRPr/>
            </a:pPr>
            <a:r>
              <a:rPr lang="en-US" sz="3200" kern="0" dirty="0" err="1">
                <a:solidFill>
                  <a:srgbClr val="005279"/>
                </a:solidFill>
                <a:latin typeface="Arial" panose="020B0604020202020204" pitchFamily="34" charset="0"/>
                <a:cs typeface="Arial" panose="020B0604020202020204" pitchFamily="34" charset="0"/>
              </a:rPr>
              <a:t>Kể</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với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bố</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mẹ</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về</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việc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giải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quyết</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mâu</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thuẫn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em</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hoặc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bạn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bè</a:t>
            </a:r>
            <a:r>
              <a:rPr lang="en-US" sz="3200" kern="0" dirty="0">
                <a:solidFill>
                  <a:srgbClr val="005279"/>
                </a:solidFill>
                <a:latin typeface="Arial" panose="020B0604020202020204" pitchFamily="34" charset="0"/>
                <a:cs typeface="Arial" panose="020B0604020202020204" pitchFamily="34" charset="0"/>
              </a:rPr>
              <a:t> ở </a:t>
            </a:r>
            <a:r>
              <a:rPr lang="en-US" sz="3200" kern="0" dirty="0" err="1">
                <a:solidFill>
                  <a:srgbClr val="005279"/>
                </a:solidFill>
                <a:latin typeface="Arial" panose="020B0604020202020204" pitchFamily="34" charset="0"/>
                <a:cs typeface="Arial" panose="020B0604020202020204" pitchFamily="34" charset="0"/>
              </a:rPr>
              <a:t>lớp</a:t>
            </a:r>
            <a:r>
              <a:rPr lang="en-US" sz="3200" kern="0" dirty="0">
                <a:solidFill>
                  <a:srgbClr val="005279"/>
                </a:solidFill>
                <a:latin typeface="Arial" panose="020B0604020202020204" pitchFamily="34" charset="0"/>
                <a:cs typeface="Arial" panose="020B0604020202020204" pitchFamily="34" charset="0"/>
              </a:rPr>
              <a:t>. </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4"/>
          <a:stretch>
            <a:fillRect/>
          </a:stretch>
        </p:blipFill>
        <p:spPr>
          <a:xfrm>
            <a:off x="954606" y="657186"/>
            <a:ext cx="9998307" cy="3816427"/>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4"/>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6"/>
          <a:stretch>
            <a:fillRect/>
          </a:stretch>
        </p:blipFill>
        <p:spPr>
          <a:xfrm>
            <a:off x="2247725" y="667915"/>
            <a:ext cx="6943946" cy="2353260"/>
          </a:xfrm>
          <a:prstGeom prst="rect">
            <a:avLst/>
          </a:prstGeom>
        </p:spPr>
      </p:pic>
    </p:spTree>
    <p:custDataLst>
      <p:tags r:id="rId1"/>
    </p:custDataLst>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6000" i="1" dirty="0">
                <a:solidFill>
                  <a:srgbClr val="C0504D"/>
                </a:solidFill>
                <a:latin typeface="Cambria" panose="02040503050406030204" pitchFamily="18" charset="0"/>
                <a:ea typeface="Cambria" panose="02040503050406030204" pitchFamily="18" charset="0"/>
              </a:rPr>
              <a:t>HĐ1:</a:t>
            </a:r>
          </a:p>
          <a:p>
            <a:pPr algn="ctr" defTabSz="609630"/>
            <a:r>
              <a:rPr lang="vi-VN" sz="6000" i="1" dirty="0">
                <a:solidFill>
                  <a:srgbClr val="C0504D"/>
                </a:solidFill>
                <a:latin typeface="Cambria" panose="02040503050406030204" pitchFamily="18" charset="0"/>
                <a:ea typeface="Cambria" panose="02040503050406030204" pitchFamily="18" charset="0"/>
              </a:rPr>
              <a:t>Xử lý tình huống: </a:t>
            </a:r>
            <a:endParaRPr lang="en-US" sz="6000" i="1" dirty="0">
              <a:solidFill>
                <a:srgbClr val="C0504D"/>
              </a:solidFill>
              <a:latin typeface="Cambria" panose="02040503050406030204" pitchFamily="18" charset="0"/>
              <a:ea typeface="Cambria" panose="02040503050406030204" pitchFamily="18" charset="0"/>
            </a:endParaRPr>
          </a:p>
          <a:p>
            <a:pPr algn="ctr" defTabSz="609630"/>
            <a:r>
              <a:rPr lang="vi-VN" sz="6000" i="1" dirty="0">
                <a:solidFill>
                  <a:srgbClr val="FF0000"/>
                </a:solidFill>
                <a:latin typeface="Cambria" panose="02040503050406030204" pitchFamily="18" charset="0"/>
                <a:ea typeface="Cambria" panose="02040503050406030204" pitchFamily="18" charset="0"/>
              </a:rPr>
              <a:t>Hai con dê qua cầu</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69167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3893-096A-BC77-49DC-FCCD8B5A1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5812DB-BD0F-73C9-5B66-3831D601B58F}"/>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017508AE-013D-51B5-1846-10A5D8C42091}"/>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315E7A58-7299-E6B2-39C0-2A88288FEA6B}"/>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C12787B4-88F3-AFE1-70F6-2EE1161747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sp>
        <p:nvSpPr>
          <p:cNvPr id="33" name="Rounded Rectangular Callout 29">
            <a:extLst>
              <a:ext uri="{FF2B5EF4-FFF2-40B4-BE49-F238E27FC236}">
                <a16:creationId xmlns:a16="http://schemas.microsoft.com/office/drawing/2014/main" id="{D51D0A37-ECDC-EB5F-ECE4-FD28722A985F}"/>
              </a:ext>
            </a:extLst>
          </p:cNvPr>
          <p:cNvSpPr/>
          <p:nvPr/>
        </p:nvSpPr>
        <p:spPr>
          <a:xfrm>
            <a:off x="5283200" y="588845"/>
            <a:ext cx="2844800" cy="1651000"/>
          </a:xfrm>
          <a:prstGeom prst="wedgeRoundRectCallout">
            <a:avLst>
              <a:gd name="adj1" fmla="val -35118"/>
              <a:gd name="adj2" fmla="val 795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dirty="0" err="1">
                <a:solidFill>
                  <a:prstClr val="black"/>
                </a:solidFill>
                <a:latin typeface="Arial" panose="020B0604020202020204" pitchFamily="34" charset="0"/>
                <a:cs typeface="Arial" panose="020B0604020202020204" pitchFamily="34" charset="0"/>
              </a:rPr>
              <a:t>Chúng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mình</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cùng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xem</a:t>
            </a:r>
            <a:r>
              <a:rPr lang="en-US" sz="1867" dirty="0">
                <a:solidFill>
                  <a:prstClr val="black"/>
                </a:solidFill>
                <a:latin typeface="Arial" panose="020B0604020202020204" pitchFamily="34" charset="0"/>
                <a:cs typeface="Arial" panose="020B0604020202020204" pitchFamily="34" charset="0"/>
              </a:rPr>
              <a:t> video </a:t>
            </a:r>
            <a:r>
              <a:rPr lang="en-US" sz="1867" dirty="0" err="1">
                <a:solidFill>
                  <a:prstClr val="black"/>
                </a:solidFill>
                <a:latin typeface="Arial" panose="020B0604020202020204" pitchFamily="34" charset="0"/>
                <a:cs typeface="Arial" panose="020B0604020202020204" pitchFamily="34" charset="0"/>
              </a:rPr>
              <a:t>sau</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nhé</a:t>
            </a:r>
            <a:r>
              <a:rPr lang="en-US" sz="1867" dirty="0">
                <a:solidFill>
                  <a:prstClr val="black"/>
                </a:solidFill>
                <a:latin typeface="Arial" panose="020B0604020202020204" pitchFamily="34" charset="0"/>
                <a:cs typeface="Arial" panose="020B0604020202020204" pitchFamily="34" charset="0"/>
              </a:rPr>
              <a:t>!</a:t>
            </a:r>
          </a:p>
        </p:txBody>
      </p:sp>
      <p:pic>
        <p:nvPicPr>
          <p:cNvPr id="4" name="xin-chào_1">
            <a:hlinkClick r:id="" action="ppaction://media"/>
            <a:extLst>
              <a:ext uri="{FF2B5EF4-FFF2-40B4-BE49-F238E27FC236}">
                <a16:creationId xmlns:a16="http://schemas.microsoft.com/office/drawing/2014/main" id="{8612892A-DBCA-4C42-8E69-8FB6742BA39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55562" y="2239845"/>
            <a:ext cx="491067" cy="491067"/>
          </a:xfrm>
          <a:prstGeom prst="rect">
            <a:avLst/>
          </a:prstGeom>
        </p:spPr>
      </p:pic>
    </p:spTree>
    <p:custDataLst>
      <p:tags r:id="rId1"/>
    </p:custDataLst>
    <p:extLst>
      <p:ext uri="{BB962C8B-B14F-4D97-AF65-F5344CB8AC3E}">
        <p14:creationId xmlns:p14="http://schemas.microsoft.com/office/powerpoint/2010/main" val="12379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21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BF2A-5179-3D1D-049A-9C25B33B2D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24A1A4-A1E4-2191-95AC-493ED3D6464C}"/>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6" name="Picture 5" descr="A cartoon of two goats kissing on a log over a river&#10;&#10;Description automatically generated">
            <a:extLst>
              <a:ext uri="{FF2B5EF4-FFF2-40B4-BE49-F238E27FC236}">
                <a16:creationId xmlns:a16="http://schemas.microsoft.com/office/drawing/2014/main" id="{7CE9CD69-8929-9563-632A-01A81CD51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15">
            <a:extLst>
              <a:ext uri="{FF2B5EF4-FFF2-40B4-BE49-F238E27FC236}">
                <a16:creationId xmlns:a16="http://schemas.microsoft.com/office/drawing/2014/main" id="{48ACD7E7-BB40-4E7F-15BF-A0FDD9DD7B53}"/>
              </a:ext>
            </a:extLst>
          </p:cNvPr>
          <p:cNvSpPr/>
          <p:nvPr/>
        </p:nvSpPr>
        <p:spPr>
          <a:xfrm>
            <a:off x="-237011" y="990600"/>
            <a:ext cx="3149600" cy="32420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EE1FF4F9-3BB4-5703-EA91-ADCA4BF0DB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85678">
            <a:off x="1233911" y="1801016"/>
            <a:ext cx="564125" cy="216060"/>
          </a:xfrm>
          <a:prstGeom prst="rect">
            <a:avLst/>
          </a:prstGeom>
        </p:spPr>
      </p:pic>
      <p:pic>
        <p:nvPicPr>
          <p:cNvPr id="7" name="Thảo-luận-nhóm-đôi-‐-Được-tạo-bằng-Clipchamp">
            <a:hlinkClick r:id="" action="ppaction://media"/>
            <a:extLst>
              <a:ext uri="{FF2B5EF4-FFF2-40B4-BE49-F238E27FC236}">
                <a16:creationId xmlns:a16="http://schemas.microsoft.com/office/drawing/2014/main" id="{A32E81D0-B1C1-593F-C1B6-F5B528EDA84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45011" y="990600"/>
            <a:ext cx="609656" cy="609656"/>
          </a:xfrm>
          <a:prstGeom prst="rect">
            <a:avLst/>
          </a:prstGeom>
        </p:spPr>
      </p:pic>
    </p:spTree>
    <p:custDataLst>
      <p:tags r:id="rId1"/>
    </p:custDataLst>
    <p:extLst>
      <p:ext uri="{BB962C8B-B14F-4D97-AF65-F5344CB8AC3E}">
        <p14:creationId xmlns:p14="http://schemas.microsoft.com/office/powerpoint/2010/main" val="2349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9AE0-EF33-B555-23E0-33073357D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479582-A2DE-4A87-2E63-81BD1F2CC7C3}"/>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AAA60789-2B96-77EB-653F-DA58F400DDB9}"/>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EE5C1FC0-196C-FC7B-2FC1-0E8F733BDDD7}"/>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14C00EF3-5A8E-B497-61D3-789FD9FA92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pic>
        <p:nvPicPr>
          <p:cNvPr id="5" name="kết-luận-‐-Được-tạo-bằng-Clipchamp">
            <a:hlinkClick r:id="" action="ppaction://media"/>
            <a:extLst>
              <a:ext uri="{FF2B5EF4-FFF2-40B4-BE49-F238E27FC236}">
                <a16:creationId xmlns:a16="http://schemas.microsoft.com/office/drawing/2014/main" id="{1806FCF2-74DD-2C78-3B13-AFAD613BC74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73364" y="2536849"/>
            <a:ext cx="592667" cy="592667"/>
          </a:xfrm>
          <a:prstGeom prst="rect">
            <a:avLst/>
          </a:prstGeom>
        </p:spPr>
      </p:pic>
      <p:grpSp>
        <p:nvGrpSpPr>
          <p:cNvPr id="11" name="Group 10">
            <a:extLst>
              <a:ext uri="{FF2B5EF4-FFF2-40B4-BE49-F238E27FC236}">
                <a16:creationId xmlns:a16="http://schemas.microsoft.com/office/drawing/2014/main" id="{0998DB52-3667-9664-107D-60A61D59121A}"/>
              </a:ext>
            </a:extLst>
          </p:cNvPr>
          <p:cNvGrpSpPr/>
          <p:nvPr/>
        </p:nvGrpSpPr>
        <p:grpSpPr>
          <a:xfrm>
            <a:off x="4028783" y="223008"/>
            <a:ext cx="5960533" cy="2706183"/>
            <a:chOff x="6043174" y="334512"/>
            <a:chExt cx="8940800" cy="4059274"/>
          </a:xfrm>
        </p:grpSpPr>
        <p:sp>
          <p:nvSpPr>
            <p:cNvPr id="8" name="Cloud 7">
              <a:extLst>
                <a:ext uri="{FF2B5EF4-FFF2-40B4-BE49-F238E27FC236}">
                  <a16:creationId xmlns:a16="http://schemas.microsoft.com/office/drawing/2014/main" id="{56758519-F607-D480-4C9E-5E3E81C3E109}"/>
                </a:ext>
              </a:extLst>
            </p:cNvPr>
            <p:cNvSpPr/>
            <p:nvPr/>
          </p:nvSpPr>
          <p:spPr>
            <a:xfrm>
              <a:off x="6043174" y="334512"/>
              <a:ext cx="8940800" cy="4059274"/>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a:solidFill>
                  <a:prstClr val="white"/>
                </a:solidFill>
                <a:latin typeface="Arial" panose="020B0604020202020204" pitchFamily="34" charset="0"/>
              </a:endParaRPr>
            </a:p>
          </p:txBody>
        </p:sp>
        <p:sp>
          <p:nvSpPr>
            <p:cNvPr id="9" name="Cloud 8">
              <a:extLst>
                <a:ext uri="{FF2B5EF4-FFF2-40B4-BE49-F238E27FC236}">
                  <a16:creationId xmlns:a16="http://schemas.microsoft.com/office/drawing/2014/main" id="{2039395D-424F-2B0F-F419-A36C069B1FC6}"/>
                </a:ext>
              </a:extLst>
            </p:cNvPr>
            <p:cNvSpPr/>
            <p:nvPr/>
          </p:nvSpPr>
          <p:spPr>
            <a:xfrm>
              <a:off x="6246374" y="588512"/>
              <a:ext cx="8523006" cy="3672676"/>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dirty="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F8B4532B-0F79-CF45-5DF0-945D8FC472D1}"/>
                </a:ext>
              </a:extLst>
            </p:cNvPr>
            <p:cNvSpPr txBox="1"/>
            <p:nvPr/>
          </p:nvSpPr>
          <p:spPr>
            <a:xfrm>
              <a:off x="6758758" y="1147576"/>
              <a:ext cx="7679709" cy="2601096"/>
            </a:xfrm>
            <a:prstGeom prst="rect">
              <a:avLst/>
            </a:prstGeom>
            <a:noFill/>
          </p:spPr>
          <p:txBody>
            <a:bodyPr wrap="square">
              <a:spAutoFit/>
            </a:bodyPr>
            <a:lstStyle/>
            <a:p>
              <a:pPr algn="ctr" defTabSz="406440"/>
              <a:r>
                <a:rPr lang="vi-VN" sz="2667" dirty="0">
                  <a:solidFill>
                    <a:prstClr val="black"/>
                  </a:solidFill>
                  <a:latin typeface="Amasis MT Pro" panose="02040504050005020304" pitchFamily="18" charset="0"/>
                </a:rPr>
                <a:t>Cuộc sống luôn có những mâu thuẫn và chúng ta cần phải biết nhường nhịn nhau khi giải quyết mâu thuẫn.</a:t>
              </a:r>
            </a:p>
          </p:txBody>
        </p:sp>
      </p:grpSp>
    </p:spTree>
    <p:custDataLst>
      <p:tags r:id="rId1"/>
    </p:custDataLst>
    <p:extLst>
      <p:ext uri="{BB962C8B-B14F-4D97-AF65-F5344CB8AC3E}">
        <p14:creationId xmlns:p14="http://schemas.microsoft.com/office/powerpoint/2010/main" val="28002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mediacall" presetSubtype="0" fill="hold" nodeType="withEffect">
                                  <p:stCondLst>
                                    <p:cond delay="0"/>
                                  </p:stCondLst>
                                  <p:childTnLst>
                                    <p:cmd type="call" cmd="playFrom(0.0)">
                                      <p:cBhvr>
                                        <p:cTn id="12"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589280" y="474828"/>
            <a:ext cx="10932160" cy="1200329"/>
          </a:xfrm>
          <a:custGeom>
            <a:avLst/>
            <a:gdLst>
              <a:gd name="connsiteX0" fmla="*/ 0 w 10932160"/>
              <a:gd name="connsiteY0" fmla="*/ 0 h 1200329"/>
              <a:gd name="connsiteX1" fmla="*/ 10932160 w 10932160"/>
              <a:gd name="connsiteY1" fmla="*/ 0 h 1200329"/>
              <a:gd name="connsiteX2" fmla="*/ 10932160 w 10932160"/>
              <a:gd name="connsiteY2" fmla="*/ 1200329 h 1200329"/>
              <a:gd name="connsiteX3" fmla="*/ 0 w 10932160"/>
              <a:gd name="connsiteY3" fmla="*/ 1200329 h 1200329"/>
              <a:gd name="connsiteX4" fmla="*/ 0 w 1093216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2160" h="1200329" fill="none" extrusionOk="0">
                <a:moveTo>
                  <a:pt x="0" y="0"/>
                </a:moveTo>
                <a:cubicBezTo>
                  <a:pt x="1964642" y="5222"/>
                  <a:pt x="7354015" y="24918"/>
                  <a:pt x="10932160" y="0"/>
                </a:cubicBezTo>
                <a:cubicBezTo>
                  <a:pt x="10998894" y="180425"/>
                  <a:pt x="10985177" y="1037242"/>
                  <a:pt x="10932160" y="1200329"/>
                </a:cubicBezTo>
                <a:cubicBezTo>
                  <a:pt x="8771783" y="1035568"/>
                  <a:pt x="3550220" y="1318479"/>
                  <a:pt x="0" y="1200329"/>
                </a:cubicBezTo>
                <a:cubicBezTo>
                  <a:pt x="40680" y="790633"/>
                  <a:pt x="-39089" y="241570"/>
                  <a:pt x="0" y="0"/>
                </a:cubicBezTo>
                <a:close/>
              </a:path>
              <a:path w="10932160" h="1200329" stroke="0" extrusionOk="0">
                <a:moveTo>
                  <a:pt x="0" y="0"/>
                </a:moveTo>
                <a:cubicBezTo>
                  <a:pt x="4054370" y="11849"/>
                  <a:pt x="9375076" y="-161459"/>
                  <a:pt x="10932160" y="0"/>
                </a:cubicBezTo>
                <a:cubicBezTo>
                  <a:pt x="10857118" y="255061"/>
                  <a:pt x="11002682" y="845340"/>
                  <a:pt x="10932160" y="1200329"/>
                </a:cubicBezTo>
                <a:cubicBezTo>
                  <a:pt x="8002674" y="1054469"/>
                  <a:pt x="4439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600" b="1" dirty="0" err="1">
                <a:solidFill>
                  <a:srgbClr val="FF0066"/>
                </a:solidFill>
                <a:latin typeface="Calibri" panose="020F0502020204030204" pitchFamily="34" charset="0"/>
                <a:cs typeface="Calibri" panose="020F0502020204030204" pitchFamily="34" charset="0"/>
              </a:rPr>
              <a:t>Mời</a:t>
            </a:r>
            <a:r>
              <a:rPr lang="en-US" sz="3600" b="1" dirty="0">
                <a:solidFill>
                  <a:srgbClr val="FF0066"/>
                </a:solidFill>
                <a:latin typeface="Calibri" panose="020F0502020204030204" pitchFamily="34" charset="0"/>
                <a:cs typeface="Calibri" panose="020F0502020204030204" pitchFamily="34" charset="0"/>
              </a:rPr>
              <a:t> 2 </a:t>
            </a:r>
            <a:r>
              <a:rPr lang="en-US" sz="3600" b="1" dirty="0" err="1">
                <a:solidFill>
                  <a:srgbClr val="FF0066"/>
                </a:solidFill>
                <a:latin typeface="Calibri" panose="020F0502020204030204" pitchFamily="34" charset="0"/>
                <a:cs typeface="Calibri" panose="020F0502020204030204" pitchFamily="34" charset="0"/>
              </a:rPr>
              <a:t>bạn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lên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bảng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đội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mũ</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đen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trắng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diễn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lại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tình</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huống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hai</a:t>
            </a:r>
            <a:r>
              <a:rPr lang="en-US" sz="3600" b="1" dirty="0">
                <a:solidFill>
                  <a:srgbClr val="FF0066"/>
                </a:solidFill>
                <a:latin typeface="Calibri" panose="020F0502020204030204" pitchFamily="34" charset="0"/>
                <a:cs typeface="Calibri" panose="020F0502020204030204" pitchFamily="34" charset="0"/>
              </a:rPr>
              <a:t> con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qua </a:t>
            </a:r>
            <a:r>
              <a:rPr lang="en-US" sz="3600" b="1" dirty="0" err="1">
                <a:solidFill>
                  <a:srgbClr val="FF0066"/>
                </a:solidFill>
                <a:latin typeface="Calibri" panose="020F0502020204030204" pitchFamily="34" charset="0"/>
                <a:cs typeface="Calibri" panose="020F0502020204030204" pitchFamily="34" charset="0"/>
              </a:rPr>
              <a:t>cầu</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gặp</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nhau</a:t>
            </a:r>
            <a:r>
              <a:rPr lang="en-US" sz="3600" b="1" dirty="0">
                <a:solidFill>
                  <a:srgbClr val="FF0066"/>
                </a:solidFill>
                <a:latin typeface="Calibri" panose="020F0502020204030204" pitchFamily="34" charset="0"/>
                <a:cs typeface="Calibri" panose="020F0502020204030204" pitchFamily="34" charset="0"/>
              </a:rPr>
              <a:t> ở </a:t>
            </a:r>
            <a:r>
              <a:rPr lang="en-US" sz="3600" b="1" dirty="0" err="1">
                <a:solidFill>
                  <a:srgbClr val="FF0066"/>
                </a:solidFill>
                <a:latin typeface="Calibri" panose="020F0502020204030204" pitchFamily="34" charset="0"/>
                <a:cs typeface="Calibri" panose="020F0502020204030204" pitchFamily="34" charset="0"/>
              </a:rPr>
              <a:t>giữa</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cầu</a:t>
            </a:r>
            <a:endParaRPr lang="en-US" sz="3600" b="1" dirty="0">
              <a:solidFill>
                <a:srgbClr val="FF0066"/>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4F2FA96-FF2C-4005-B26B-26EB54F0B765}"/>
              </a:ext>
            </a:extLst>
          </p:cNvPr>
          <p:cNvPicPr>
            <a:picLocks noChangeAspect="1"/>
          </p:cNvPicPr>
          <p:nvPr/>
        </p:nvPicPr>
        <p:blipFill>
          <a:blip r:embed="rId4"/>
          <a:stretch>
            <a:fillRect/>
          </a:stretch>
        </p:blipFill>
        <p:spPr>
          <a:xfrm>
            <a:off x="3637597" y="2377440"/>
            <a:ext cx="5381286" cy="3623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4"/>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5">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6"/>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7"/>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8"/>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9"/>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8"/>
          <a:stretch>
            <a:fillRect/>
          </a:stretch>
        </p:blipFill>
        <p:spPr>
          <a:xfrm>
            <a:off x="10148570" y="5429250"/>
            <a:ext cx="3119755" cy="1873250"/>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id="{2F33300C-0E67-4AA6-B07E-B402458B0E0B}"/>
              </a:ext>
            </a:extLst>
          </p:cNvPr>
          <p:cNvSpPr txBox="1"/>
          <p:nvPr/>
        </p:nvSpPr>
        <p:spPr>
          <a:xfrm>
            <a:off x="1622568" y="1778285"/>
            <a:ext cx="8382000" cy="2308324"/>
          </a:xfrm>
          <a:prstGeom prst="rect">
            <a:avLst/>
          </a:prstGeom>
          <a:noFill/>
        </p:spPr>
        <p:txBody>
          <a:bodyPr wrap="square" rtlCol="0">
            <a:spAutoFit/>
          </a:bodyPr>
          <a:lstStyle/>
          <a:p>
            <a:pPr lvl="0" algn="just"/>
            <a:r>
              <a:rPr lang="en-US" sz="4800" b="1" i="1" dirty="0" err="1">
                <a:solidFill>
                  <a:srgbClr val="FFFF00"/>
                </a:solidFill>
                <a:latin typeface="Calibri" panose="020F0502020204030204" pitchFamily="34" charset="0"/>
                <a:cs typeface="Calibri" panose="020F0502020204030204" pitchFamily="34" charset="0"/>
              </a:rPr>
              <a:t>Phương</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án</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giải</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quyết</a:t>
            </a:r>
            <a:r>
              <a:rPr lang="en-US" sz="4800" b="1" dirty="0">
                <a:solidFill>
                  <a:srgbClr val="FFFF00"/>
                </a:solidFill>
                <a:latin typeface="Calibri" panose="020F0502020204030204" pitchFamily="34" charset="0"/>
                <a:cs typeface="Calibri" panose="020F0502020204030204" pitchFamily="34" charset="0"/>
              </a:rPr>
              <a:t>: </a:t>
            </a:r>
            <a:r>
              <a:rPr lang="vi-VN" sz="4800" b="1" dirty="0">
                <a:solidFill>
                  <a:srgbClr val="FFFF00"/>
                </a:solidFill>
                <a:latin typeface="Calibri" panose="020F0502020204030204" pitchFamily="34" charset="0"/>
                <a:cs typeface="Calibri" panose="020F0502020204030204" pitchFamily="34" charset="0"/>
              </a:rPr>
              <a:t>Dê Trắng nhường Dê Đen đi trước </a:t>
            </a:r>
            <a:r>
              <a:rPr lang="en-US" sz="4800" b="1" dirty="0" err="1">
                <a:solidFill>
                  <a:srgbClr val="FFFF00"/>
                </a:solidFill>
                <a:latin typeface="Calibri" panose="020F0502020204030204" pitchFamily="34" charset="0"/>
                <a:cs typeface="Calibri" panose="020F0502020204030204" pitchFamily="34" charset="0"/>
              </a:rPr>
              <a:t>hoặc</a:t>
            </a:r>
            <a:r>
              <a:rPr lang="vi-VN" sz="4800" b="1" dirty="0">
                <a:solidFill>
                  <a:srgbClr val="FFFF00"/>
                </a:solidFill>
                <a:latin typeface="Calibri" panose="020F0502020204030204" pitchFamily="34" charset="0"/>
                <a:cs typeface="Calibri" panose="020F0502020204030204" pitchFamily="34" charset="0"/>
              </a:rPr>
              <a:t> ngược lại…</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E00FA2D-8048-4E0D-AAD5-3CFBECC86F9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OneDrive\\Documen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0 - Tìm sự trợ giúp để giữ gìn tình bạ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9466EE0-05A5-4833-8474-3870655D0AFB}:389"/>
</p:tagLst>
</file>

<file path=ppt/tags/tag11.xml><?xml version="1.0" encoding="utf-8"?>
<p:tagLst xmlns:a="http://schemas.openxmlformats.org/drawingml/2006/main" xmlns:r="http://schemas.openxmlformats.org/officeDocument/2006/relationships" xmlns:p="http://schemas.openxmlformats.org/presentationml/2006/main">
  <p:tag name="GENSWF_SLIDE_UID" val="{03474A46-1BAC-4085-9D14-F050DE28606C}:2640"/>
</p:tagLst>
</file>

<file path=ppt/tags/tag12.xml><?xml version="1.0" encoding="utf-8"?>
<p:tagLst xmlns:a="http://schemas.openxmlformats.org/drawingml/2006/main" xmlns:r="http://schemas.openxmlformats.org/officeDocument/2006/relationships" xmlns:p="http://schemas.openxmlformats.org/presentationml/2006/main">
  <p:tag name="GENSWF_SLIDE_UID" val="{174144AC-B388-42ED-90FE-4E5CEAD8A408}:2641"/>
</p:tagLst>
</file>

<file path=ppt/tags/tag13.xml><?xml version="1.0" encoding="utf-8"?>
<p:tagLst xmlns:a="http://schemas.openxmlformats.org/drawingml/2006/main" xmlns:r="http://schemas.openxmlformats.org/officeDocument/2006/relationships" xmlns:p="http://schemas.openxmlformats.org/presentationml/2006/main">
  <p:tag name="GENSWF_SLIDE_UID" val="{D385C6CD-F76B-472F-8D6D-6A0C42723B94}:2639"/>
</p:tagLst>
</file>

<file path=ppt/tags/tag14.xml><?xml version="1.0" encoding="utf-8"?>
<p:tagLst xmlns:a="http://schemas.openxmlformats.org/drawingml/2006/main" xmlns:r="http://schemas.openxmlformats.org/officeDocument/2006/relationships" xmlns:p="http://schemas.openxmlformats.org/presentationml/2006/main">
  <p:tag name="GENSWF_SLIDE_UID" val="{279ED81D-7B07-4EB9-B29C-8874F22572F4}: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BC429F95-F559-4EA1-B932-77C2226B81F5}:445"/>
</p:tagLst>
</file>

<file path=ppt/tags/tag16.xml><?xml version="1.0" encoding="utf-8"?>
<p:tagLst xmlns:a="http://schemas.openxmlformats.org/drawingml/2006/main" xmlns:r="http://schemas.openxmlformats.org/officeDocument/2006/relationships" xmlns:p="http://schemas.openxmlformats.org/presentationml/2006/main">
  <p:tag name="GENSWF_SLIDE_UID" val="{33578414-027D-42DA-AB12-7A326FE07330}:446"/>
</p:tagLst>
</file>

<file path=ppt/tags/tag17.xml><?xml version="1.0" encoding="utf-8"?>
<p:tagLst xmlns:a="http://schemas.openxmlformats.org/drawingml/2006/main" xmlns:r="http://schemas.openxmlformats.org/officeDocument/2006/relationships" xmlns:p="http://schemas.openxmlformats.org/presentationml/2006/main">
  <p:tag name="GENSWF_SLIDE_UID" val="{7A9234DC-FEB2-43EA-9195-5AE66753E1BA}:2637"/>
</p:tagLst>
</file>

<file path=ppt/tags/tag18.xml><?xml version="1.0" encoding="utf-8"?>
<p:tagLst xmlns:a="http://schemas.openxmlformats.org/drawingml/2006/main" xmlns:r="http://schemas.openxmlformats.org/officeDocument/2006/relationships" xmlns:p="http://schemas.openxmlformats.org/presentationml/2006/main">
  <p:tag name="GENSWF_SLIDE_UID" val="{7E964AAF-9AE2-48A3-95CC-CCF251A9A7C5}:2638"/>
</p:tagLst>
</file>

<file path=ppt/tags/tag19.xml><?xml version="1.0" encoding="utf-8"?>
<p:tagLst xmlns:a="http://schemas.openxmlformats.org/drawingml/2006/main" xmlns:r="http://schemas.openxmlformats.org/officeDocument/2006/relationships" xmlns:p="http://schemas.openxmlformats.org/presentationml/2006/main">
  <p:tag name="GENSWF_SLIDE_UID" val="{7CFE1A66-B07D-44E2-84B7-F3A14F26D2E7}:287"/>
</p:tagLst>
</file>

<file path=ppt/tags/tag2.xml><?xml version="1.0" encoding="utf-8"?>
<p:tagLst xmlns:a="http://schemas.openxmlformats.org/drawingml/2006/main" xmlns:r="http://schemas.openxmlformats.org/officeDocument/2006/relationships" xmlns:p="http://schemas.openxmlformats.org/presentationml/2006/main">
  <p:tag name="GENSWF_SLIDE_UID" val="{BEB392B5-C4C2-4C69-9788-7F70719E50F3}:443"/>
</p:tagLst>
</file>

<file path=ppt/tags/tag20.xml><?xml version="1.0" encoding="utf-8"?>
<p:tagLst xmlns:a="http://schemas.openxmlformats.org/drawingml/2006/main" xmlns:r="http://schemas.openxmlformats.org/officeDocument/2006/relationships" xmlns:p="http://schemas.openxmlformats.org/presentationml/2006/main">
  <p:tag name="GENSWF_SLIDE_UID" val="{0C2CF21C-E857-4AFF-A041-D5C30F7EB63E}:288"/>
</p:tagLst>
</file>

<file path=ppt/tags/tag21.xml><?xml version="1.0" encoding="utf-8"?>
<p:tagLst xmlns:a="http://schemas.openxmlformats.org/drawingml/2006/main" xmlns:r="http://schemas.openxmlformats.org/officeDocument/2006/relationships" xmlns:p="http://schemas.openxmlformats.org/presentationml/2006/main">
  <p:tag name="GENSWF_SLIDE_UID" val="{2BDF420D-103B-4898-A559-FF9D2DCAC6BD}:440"/>
</p:tagLst>
</file>

<file path=ppt/tags/tag22.xml><?xml version="1.0" encoding="utf-8"?>
<p:tagLst xmlns:a="http://schemas.openxmlformats.org/drawingml/2006/main" xmlns:r="http://schemas.openxmlformats.org/officeDocument/2006/relationships" xmlns:p="http://schemas.openxmlformats.org/presentationml/2006/main">
  <p:tag name="GENSWF_SLIDE_UID" val="{3F9E6E3D-20D1-46F7-89D6-F492C1888610}:292"/>
</p:tagLst>
</file>

<file path=ppt/tags/tag23.xml><?xml version="1.0" encoding="utf-8"?>
<p:tagLst xmlns:a="http://schemas.openxmlformats.org/drawingml/2006/main" xmlns:r="http://schemas.openxmlformats.org/officeDocument/2006/relationships" xmlns:p="http://schemas.openxmlformats.org/presentationml/2006/main">
  <p:tag name="GENSWF_SLIDE_UID" val="{F25DD422-9C8C-434D-B806-3D16C9D7C6E4}:308"/>
</p:tagLst>
</file>

<file path=ppt/tags/tag24.xml><?xml version="1.0" encoding="utf-8"?>
<p:tagLst xmlns:a="http://schemas.openxmlformats.org/drawingml/2006/main" xmlns:r="http://schemas.openxmlformats.org/officeDocument/2006/relationships" xmlns:p="http://schemas.openxmlformats.org/presentationml/2006/main">
  <p:tag name="GENSWF_SLIDE_UID" val="{B76D37FB-8015-4ECD-99C6-495726D04A3C}:444"/>
</p:tagLst>
</file>

<file path=ppt/tags/tag25.xml><?xml version="1.0" encoding="utf-8"?>
<p:tagLst xmlns:a="http://schemas.openxmlformats.org/drawingml/2006/main" xmlns:r="http://schemas.openxmlformats.org/officeDocument/2006/relationships" xmlns:p="http://schemas.openxmlformats.org/presentationml/2006/main">
  <p:tag name="GENSWF_SLIDE_UID" val="{761CFD75-D712-493A-AC15-03B688493094}:320"/>
</p:tagLst>
</file>

<file path=ppt/tags/tag26.xml><?xml version="1.0" encoding="utf-8"?>
<p:tagLst xmlns:a="http://schemas.openxmlformats.org/drawingml/2006/main" xmlns:r="http://schemas.openxmlformats.org/officeDocument/2006/relationships" xmlns:p="http://schemas.openxmlformats.org/presentationml/2006/main">
  <p:tag name="GENSWF_SLIDE_UID" val="{3238107D-397B-4147-BFCA-4F9F7045F3B8}:284"/>
</p:tagLst>
</file>

<file path=ppt/tags/tag3.xml><?xml version="1.0" encoding="utf-8"?>
<p:tagLst xmlns:a="http://schemas.openxmlformats.org/drawingml/2006/main" xmlns:r="http://schemas.openxmlformats.org/officeDocument/2006/relationships" xmlns:p="http://schemas.openxmlformats.org/presentationml/2006/main">
  <p:tag name="GENSWF_SLIDE_UID" val="{EF97B1D2-6977-4EC3-83BA-FB0CD1EA2005}:257"/>
</p:tagLst>
</file>

<file path=ppt/tags/tag4.xml><?xml version="1.0" encoding="utf-8"?>
<p:tagLst xmlns:a="http://schemas.openxmlformats.org/drawingml/2006/main" xmlns:r="http://schemas.openxmlformats.org/officeDocument/2006/relationships" xmlns:p="http://schemas.openxmlformats.org/presentationml/2006/main">
  <p:tag name="GENSWF_SLIDE_UID" val="{10FD9736-C017-40E1-9A03-ED6FA4E9746B}:285"/>
</p:tagLst>
</file>

<file path=ppt/tags/tag5.xml><?xml version="1.0" encoding="utf-8"?>
<p:tagLst xmlns:a="http://schemas.openxmlformats.org/drawingml/2006/main" xmlns:r="http://schemas.openxmlformats.org/officeDocument/2006/relationships" xmlns:p="http://schemas.openxmlformats.org/presentationml/2006/main">
  <p:tag name="GENSWF_SLIDE_UID" val="{ADD64850-4D87-4F01-9B43-6D6F614831D6}:258"/>
</p:tagLst>
</file>

<file path=ppt/tags/tag6.xml><?xml version="1.0" encoding="utf-8"?>
<p:tagLst xmlns:a="http://schemas.openxmlformats.org/drawingml/2006/main" xmlns:r="http://schemas.openxmlformats.org/officeDocument/2006/relationships" xmlns:p="http://schemas.openxmlformats.org/presentationml/2006/main">
  <p:tag name="GENSWF_SLIDE_UID" val="{138F7FBF-D4C4-4ED5-BA2B-8FA69B6EBD1E}:2642"/>
</p:tagLst>
</file>

<file path=ppt/tags/tag7.xml><?xml version="1.0" encoding="utf-8"?>
<p:tagLst xmlns:a="http://schemas.openxmlformats.org/drawingml/2006/main" xmlns:r="http://schemas.openxmlformats.org/officeDocument/2006/relationships" xmlns:p="http://schemas.openxmlformats.org/presentationml/2006/main">
  <p:tag name="GENSWF_SLIDE_UID" val="{8361FE4A-2A6F-47F1-9C1E-3F7CFB99E71E}:2643"/>
</p:tagLst>
</file>

<file path=ppt/tags/tag8.xml><?xml version="1.0" encoding="utf-8"?>
<p:tagLst xmlns:a="http://schemas.openxmlformats.org/drawingml/2006/main" xmlns:r="http://schemas.openxmlformats.org/officeDocument/2006/relationships" xmlns:p="http://schemas.openxmlformats.org/presentationml/2006/main">
  <p:tag name="GENSWF_SLIDE_UID" val="{4C24BEA7-721A-4BD7-8270-5E09925F48B4}:259"/>
</p:tagLst>
</file>

<file path=ppt/tags/tag9.xml><?xml version="1.0" encoding="utf-8"?>
<p:tagLst xmlns:a="http://schemas.openxmlformats.org/drawingml/2006/main" xmlns:r="http://schemas.openxmlformats.org/officeDocument/2006/relationships" xmlns:p="http://schemas.openxmlformats.org/presentationml/2006/main">
  <p:tag name="GENSWF_SLIDE_UID" val="{0B19C9F1-2DCD-4D5A-A67E-433B6BA8D1EB}:265"/>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502</Words>
  <Application>Microsoft Office PowerPoint</Application>
  <PresentationFormat>Widescreen</PresentationFormat>
  <Paragraphs>84</Paragraphs>
  <Slides>25</Slides>
  <Notes>25</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25</vt:i4>
      </vt:variant>
    </vt:vector>
  </HeadingPairs>
  <TitlesOfParts>
    <vt:vector size="45" baseType="lpstr">
      <vt:lpstr>等线</vt:lpstr>
      <vt:lpstr>微软雅黑</vt:lpstr>
      <vt:lpstr>微软雅黑</vt:lpstr>
      <vt:lpstr>Amasis MT Pro</vt:lpstr>
      <vt:lpstr>Arial</vt:lpstr>
      <vt:lpstr>Arial-Rounded</vt:lpstr>
      <vt:lpstr>Averta Std CY Bold</vt:lpstr>
      <vt:lpstr>Calibri</vt:lpstr>
      <vt:lpstr>Cambria</vt:lpstr>
      <vt:lpstr>Quicksand Medium</vt:lpstr>
      <vt:lpstr>Times New Roman</vt:lpstr>
      <vt:lpstr>UTM Futura Extra</vt:lpstr>
      <vt:lpstr>字魂105号-简雅黑</vt:lpstr>
      <vt:lpstr>字魂58号-创中黑</vt:lpstr>
      <vt:lpstr>Hoạt động</vt:lpstr>
      <vt:lpstr>1_Office 主题</vt:lpstr>
      <vt:lpstr>Office 主题</vt:lpstr>
      <vt:lpstr>第一PPT，www.1ppt.com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 Tìm sự trợ giúp để giữ gìn tình bạn</dc:title>
  <dc:creator>tran thao</dc:creator>
  <cp:lastModifiedBy>tramic3al@gmail.com</cp:lastModifiedBy>
  <cp:revision>37</cp:revision>
  <dcterms:created xsi:type="dcterms:W3CDTF">2021-06-12T01:37:45Z</dcterms:created>
  <dcterms:modified xsi:type="dcterms:W3CDTF">2024-11-11T08:58:08Z</dcterms:modified>
</cp:coreProperties>
</file>