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9" r:id="rId2"/>
    <p:sldMasterId id="2147483761" r:id="rId3"/>
    <p:sldMasterId id="2147483785" r:id="rId4"/>
    <p:sldMasterId id="2147483799" r:id="rId5"/>
    <p:sldMasterId id="2147483812" r:id="rId6"/>
  </p:sldMasterIdLst>
  <p:notesMasterIdLst>
    <p:notesMasterId r:id="rId24"/>
  </p:notesMasterIdLst>
  <p:sldIdLst>
    <p:sldId id="1019" r:id="rId7"/>
    <p:sldId id="260" r:id="rId8"/>
    <p:sldId id="301" r:id="rId9"/>
    <p:sldId id="288" r:id="rId10"/>
    <p:sldId id="1010" r:id="rId11"/>
    <p:sldId id="303" r:id="rId12"/>
    <p:sldId id="2007577101" r:id="rId13"/>
    <p:sldId id="2007577102" r:id="rId14"/>
    <p:sldId id="298" r:id="rId15"/>
    <p:sldId id="289" r:id="rId16"/>
    <p:sldId id="2007577105" r:id="rId17"/>
    <p:sldId id="2007577106" r:id="rId18"/>
    <p:sldId id="2007577107" r:id="rId19"/>
    <p:sldId id="2007577104" r:id="rId20"/>
    <p:sldId id="1017" r:id="rId21"/>
    <p:sldId id="2007577159" r:id="rId22"/>
    <p:sldId id="261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A7777-58A3-4B23-905F-3BA8270BC92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D1102-B7EB-4B5D-8794-262BAC79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1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7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6497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356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2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1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8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7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5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4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3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0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2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5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5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06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2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7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27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4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4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6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1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0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45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2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0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5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23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2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40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8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64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8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6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5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48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38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5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54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76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78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1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9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theme" Target="../theme/theme6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2938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9244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4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363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56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6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6.jpe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5" Type="http://schemas.openxmlformats.org/officeDocument/2006/relationships/image" Target="../media/image45.png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5" Type="http://schemas.openxmlformats.org/officeDocument/2006/relationships/image" Target="../media/image46.png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5" Type="http://schemas.openxmlformats.org/officeDocument/2006/relationships/image" Target="../media/image47.png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microsoft.com/office/2007/relationships/hdphoto" Target="../media/hdphoto2.wdp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microsoft.com/office/2007/relationships/hdphoto" Target="../media/hdphoto2.wdp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16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Relationship Id="rId6" Type="http://schemas.openxmlformats.org/officeDocument/2006/relationships/image" Target="../media/image43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Relationship Id="rId6" Type="http://schemas.openxmlformats.org/officeDocument/2006/relationships/image" Target="../media/image30.gif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51D77404-641D-41B6-9202-91052073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405" y="1973397"/>
            <a:ext cx="65566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Cùng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hát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nào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12" name="文本框 32">
            <a:extLst>
              <a:ext uri="{FF2B5EF4-FFF2-40B4-BE49-F238E27FC236}">
                <a16:creationId xmlns:a16="http://schemas.microsoft.com/office/drawing/2014/main" id="{A86673D7-F07E-4FE6-8FAA-5E2A04C18BB7}"/>
              </a:ext>
            </a:extLst>
          </p:cNvPr>
          <p:cNvSpPr txBox="1"/>
          <p:nvPr/>
        </p:nvSpPr>
        <p:spPr>
          <a:xfrm>
            <a:off x="5300286" y="3225875"/>
            <a:ext cx="643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2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Việt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Nam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49586"/>
                </a:solidFill>
                <a:effectLst/>
                <a:uLnTx/>
                <a:uFillTx/>
                <a:latin typeface="Calibri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ơi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549586"/>
              </a:solidFill>
              <a:effectLst/>
              <a:uLnTx/>
              <a:uFillTx/>
              <a:latin typeface="Calibri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98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D127DA-09BC-44DD-9431-5CCE90996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70" y="754913"/>
            <a:ext cx="5338430" cy="4703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780F14-D066-4884-AB0D-1D05564E6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731" y="669246"/>
            <a:ext cx="4495756" cy="4789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Google Shape;1023;p13">
            <a:extLst>
              <a:ext uri="{FF2B5EF4-FFF2-40B4-BE49-F238E27FC236}">
                <a16:creationId xmlns:a16="http://schemas.microsoft.com/office/drawing/2014/main" id="{B2EA233F-1DFC-4E81-9101-82BD3C7717ED}"/>
              </a:ext>
            </a:extLst>
          </p:cNvPr>
          <p:cNvGrpSpPr/>
          <p:nvPr/>
        </p:nvGrpSpPr>
        <p:grpSpPr>
          <a:xfrm>
            <a:off x="3676738" y="4061151"/>
            <a:ext cx="4484624" cy="2528919"/>
            <a:chOff x="5876916" y="975793"/>
            <a:chExt cx="4684259" cy="2641495"/>
          </a:xfrm>
        </p:grpSpPr>
        <p:grpSp>
          <p:nvGrpSpPr>
            <p:cNvPr id="17" name="Google Shape;1024;p13">
              <a:extLst>
                <a:ext uri="{FF2B5EF4-FFF2-40B4-BE49-F238E27FC236}">
                  <a16:creationId xmlns:a16="http://schemas.microsoft.com/office/drawing/2014/main" id="{E8A37856-504B-47F4-9B91-C22F0EB208D0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9" name="Google Shape;1025;p13" descr="2">
                <a:extLst>
                  <a:ext uri="{FF2B5EF4-FFF2-40B4-BE49-F238E27FC236}">
                    <a16:creationId xmlns:a16="http://schemas.microsoft.com/office/drawing/2014/main" id="{606D5873-54EE-455D-AAFD-100AE388D31C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026;p13" descr="1">
                <a:extLst>
                  <a:ext uri="{FF2B5EF4-FFF2-40B4-BE49-F238E27FC236}">
                    <a16:creationId xmlns:a16="http://schemas.microsoft.com/office/drawing/2014/main" id="{C6E5BB02-E957-4437-9DDA-35852BD79A6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7;p13" descr="3">
                <a:extLst>
                  <a:ext uri="{FF2B5EF4-FFF2-40B4-BE49-F238E27FC236}">
                    <a16:creationId xmlns:a16="http://schemas.microsoft.com/office/drawing/2014/main" id="{73CCE7C8-5BC7-4DB7-B1EF-0485AA2B5DA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Google Shape;1028;p13">
              <a:extLst>
                <a:ext uri="{FF2B5EF4-FFF2-40B4-BE49-F238E27FC236}">
                  <a16:creationId xmlns:a16="http://schemas.microsoft.com/office/drawing/2014/main" id="{FAEE10C3-FCB0-42B9-AD94-2DA26C5AEA81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95C345-9D65-497B-9E25-A34A0766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655" y="919604"/>
            <a:ext cx="7010400" cy="943704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B1FEDCF8-FB3A-455D-9D43-DEFFA3661B0F}"/>
              </a:ext>
            </a:extLst>
          </p:cNvPr>
          <p:cNvSpPr/>
          <p:nvPr/>
        </p:nvSpPr>
        <p:spPr>
          <a:xfrm flipH="1">
            <a:off x="6285573" y="2719325"/>
            <a:ext cx="5314566" cy="227536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Em cũng sẽ quyên góp những người khó khăn trong khả năng của mình.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0EFDC-A933-40F8-B29F-3ADADA155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63" y="2856049"/>
            <a:ext cx="5314566" cy="2550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65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95C345-9D65-497B-9E25-A34A0766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655" y="919604"/>
            <a:ext cx="7010400" cy="943704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B1FEDCF8-FB3A-455D-9D43-DEFFA3661B0F}"/>
              </a:ext>
            </a:extLst>
          </p:cNvPr>
          <p:cNvSpPr/>
          <p:nvPr/>
        </p:nvSpPr>
        <p:spPr>
          <a:xfrm flipH="1">
            <a:off x="6285573" y="2719325"/>
            <a:ext cx="5314566" cy="227536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Em sẽ hẹn bạn vào buổi sau để đi tổ chức trồng hoa cùng xóm</a:t>
            </a:r>
            <a:r>
              <a:rPr lang="en-US" sz="3000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6DB917-B926-45B2-8610-5A143018B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812" y="2100044"/>
            <a:ext cx="4356135" cy="383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95C345-9D65-497B-9E25-A34A0766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744" y="585525"/>
            <a:ext cx="7010400" cy="943704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B1FEDCF8-FB3A-455D-9D43-DEFFA3661B0F}"/>
              </a:ext>
            </a:extLst>
          </p:cNvPr>
          <p:cNvSpPr/>
          <p:nvPr/>
        </p:nvSpPr>
        <p:spPr>
          <a:xfrm flipH="1">
            <a:off x="6285573" y="2719325"/>
            <a:ext cx="5314566" cy="227536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cùng các bạn tới thăm bà mẹ Việt Nam anh 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ù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83BA5-1AEB-4FB7-945B-D9A266AAA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205" y="2242131"/>
            <a:ext cx="3783116" cy="4030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4698" y="1970214"/>
            <a:ext cx="5721079" cy="79346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0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3" cy="3366505"/>
            <a:chOff x="1852946" y="-485322"/>
            <a:chExt cx="7808863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604014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2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Về</a:t>
            </a:r>
            <a:r>
              <a:rPr kumimoji="0" lang="en-US" altLang="zh-CN" sz="44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nhà</a:t>
            </a:r>
            <a:r>
              <a:rPr kumimoji="0" lang="en-US" altLang="zh-CN" sz="4400" b="1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:</a:t>
            </a:r>
          </a:p>
          <a:p>
            <a:pPr lvl="0" algn="ctr" defTabSz="457200">
              <a:defRPr/>
            </a:pPr>
            <a:r>
              <a:rPr lang="en-US" altLang="zh-CN" sz="3200" b="1" dirty="0">
                <a:solidFill>
                  <a:srgbClr val="002060"/>
                </a:solidFill>
                <a:ea typeface="百变马丁" panose="02010601030101010101" pitchFamily="2" charset="-122"/>
              </a:rPr>
              <a:t>S</a:t>
            </a:r>
            <a:r>
              <a:rPr lang="vi-VN" altLang="zh-CN" sz="3200" b="1" dirty="0">
                <a:solidFill>
                  <a:srgbClr val="002060"/>
                </a:solidFill>
                <a:ea typeface="百变马丁" panose="02010601030101010101" pitchFamily="2" charset="-122"/>
              </a:rPr>
              <a:t>ưu tầm tranh ảnh, câu chuyện nói về việc làm thể hiện tình yêu quê hương</a:t>
            </a:r>
            <a:r>
              <a:rPr lang="en-US" altLang="zh-CN" sz="3200" b="1" dirty="0">
                <a:solidFill>
                  <a:srgbClr val="002060"/>
                </a:solidFill>
                <a:ea typeface="百变马丁" panose="02010601030101010101" pitchFamily="2" charset="-122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56F12B-2C98-4D02-97C0-E236E913C623}"/>
              </a:ext>
            </a:extLst>
          </p:cNvPr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84466-3CE8-4681-A2C2-0C0062FEF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916" y="1934830"/>
            <a:ext cx="3249450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8DA03B-2B72-E637-4B02-A7DBCD6227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475" y="2675175"/>
            <a:ext cx="7974259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B6078-7CE0-FC48-4A5E-CCCCBA8B1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3852" y="3694655"/>
            <a:ext cx="3029975" cy="1072989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277CAC9D-E0E3-0A0C-8CC4-DA10FF39250C}"/>
              </a:ext>
            </a:extLst>
          </p:cNvPr>
          <p:cNvSpPr/>
          <p:nvPr/>
        </p:nvSpPr>
        <p:spPr>
          <a:xfrm>
            <a:off x="6118105" y="4684860"/>
            <a:ext cx="4195482" cy="933729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HP001 4 hàng" panose="020B0603050302020204" pitchFamily="34" charset="0"/>
              </a:rPr>
              <a:t>Giáo viên: Nguyễn Thị Trà Mi</a:t>
            </a:r>
          </a:p>
          <a:p>
            <a:r>
              <a:rPr lang="en-US" sz="2000">
                <a:latin typeface="HP001 4 hàng" panose="020B0603050302020204" pitchFamily="34" charset="0"/>
              </a:rPr>
              <a:t>Lớp: 2C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89966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EEB84F-7CDE-466E-BAC2-3CE7816270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4404" y="2622507"/>
            <a:ext cx="7023201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67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5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5760" y="244376"/>
            <a:ext cx="11490937" cy="6451063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1627F-BCD5-428D-A3CB-BB17F5F26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42" y="467846"/>
            <a:ext cx="10662828" cy="13290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F956DD-8517-4140-BD5F-4F70C2F69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12" y="2253099"/>
            <a:ext cx="5161316" cy="4057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C38819-7937-4CAC-8ED2-420E400BC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44" y="2253099"/>
            <a:ext cx="4717237" cy="4216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37309" y="378823"/>
            <a:ext cx="11480073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19E433-20E1-4B9A-9663-F0CD43CDB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" y="826667"/>
            <a:ext cx="5415517" cy="42258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518DC9-044E-41F8-8B7F-4D89F17DC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469" y="826666"/>
            <a:ext cx="5500578" cy="42258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6FF8DB-A600-4D57-88EA-C64A77CB2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343" y="3802684"/>
            <a:ext cx="3129131" cy="25408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772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4698" y="1970214"/>
            <a:ext cx="5721079" cy="79346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5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5760" y="244376"/>
            <a:ext cx="11490937" cy="6451063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F956DD-8517-4140-BD5F-4F70C2F69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9" y="1679435"/>
            <a:ext cx="3686165" cy="28978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C38819-7937-4CAC-8ED2-420E400BC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32" y="1679436"/>
            <a:ext cx="3193831" cy="28548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63C9BAE-7915-40AB-8FF3-A9CDD0D00958}"/>
              </a:ext>
            </a:extLst>
          </p:cNvPr>
          <p:cNvGrpSpPr/>
          <p:nvPr/>
        </p:nvGrpSpPr>
        <p:grpSpPr>
          <a:xfrm>
            <a:off x="847282" y="4723137"/>
            <a:ext cx="10547880" cy="1603471"/>
            <a:chOff x="6298025" y="2676860"/>
            <a:chExt cx="10972325" cy="16038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47293A-0DB0-4052-9B05-7EEB1762EFC0}"/>
                </a:ext>
              </a:extLst>
            </p:cNvPr>
            <p:cNvSpPr/>
            <p:nvPr/>
          </p:nvSpPr>
          <p:spPr>
            <a:xfrm>
              <a:off x="6796143" y="3204813"/>
              <a:ext cx="10474207" cy="107593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ứt rác bừa bãi, hái hoa ven đường làng, vẽ lên khu di tích,... là những việc em không nên làm.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4E62F5A-32D1-4BDF-A29A-A1E96BBF8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025" y="2676860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3DC557D-6362-4C22-BAD6-99D72531E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833" y="1722474"/>
            <a:ext cx="3603394" cy="2811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37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5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5760" y="244376"/>
            <a:ext cx="11490937" cy="6451063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3C9BAE-7915-40AB-8FF3-A9CDD0D00958}"/>
              </a:ext>
            </a:extLst>
          </p:cNvPr>
          <p:cNvGrpSpPr/>
          <p:nvPr/>
        </p:nvGrpSpPr>
        <p:grpSpPr>
          <a:xfrm>
            <a:off x="847282" y="4723137"/>
            <a:ext cx="10547880" cy="1603471"/>
            <a:chOff x="6298025" y="2676860"/>
            <a:chExt cx="10972325" cy="16038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47293A-0DB0-4052-9B05-7EEB1762EFC0}"/>
                </a:ext>
              </a:extLst>
            </p:cNvPr>
            <p:cNvSpPr/>
            <p:nvPr/>
          </p:nvSpPr>
          <p:spPr>
            <a:xfrm>
              <a:off x="6796143" y="2676860"/>
              <a:ext cx="10474207" cy="160388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 gìn và phát huy truyền thống quê hương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 việc em nên làm để thể hiện tình yêu quê hương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4E62F5A-32D1-4BDF-A29A-A1E96BBF8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025" y="2676860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4C863-D685-4D92-8E7F-74C6C12A4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09" y="344577"/>
            <a:ext cx="5331508" cy="4095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9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76874-FF25-4D3F-A6F8-BE63FA0FB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384" y="576750"/>
            <a:ext cx="9955631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A85F467-7693-45EF-A183-D6E20AF4A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167" y="1659074"/>
            <a:ext cx="9631760" cy="4622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BEED694-54D2-4354-A15C-96478C5F92A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NK&gt;{B60F2815-A320-48DB-9425-7112B6E4A6B9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2 - Tiết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  <p:tag name="GENSWF_SLIDE_UID" val="{CA626A72-157B-48D8-89C2-33B7CB4790CE}:2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  <p:tag name="GENSWF_SLIDE_UID" val="{E1A6598A-BEFA-4099-8264-FAA537E21667}:28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  <p:tag name="GENSWF_SLIDE_UID" val="{F8F6F22B-C5EC-4715-84AA-CA04CFE66D71}:20075771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  <p:tag name="GENSWF_SLIDE_UID" val="{8314300E-A22E-443B-95D4-93FF6F3C7963}:20075771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  <p:tag name="GENSWF_SLIDE_UID" val="{561D2A57-9C93-41AD-B9C4-2F2DB35B5338}:200757710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3BE3C3-B02C-46DF-AE5A-0FE9C3117A04}:20075771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496414-9B9A-4B66-9A00-D1AE127D4260}:101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0C7EB7-10A9-446C-A738-C7E63B444699}:200757715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  <p:tag name="GENSWF_SLIDE_UID" val="{AA2BE2DB-E780-4176-AD6E-C387DA587195}:2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  <p:tag name="GENSWF_SLIDE_UID" val="{94FBA95D-2FCC-42B9-B66C-A972125027CD}:10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  <p:tag name="GENSWF_SLIDE_UID" val="{5BC2E70A-79E7-420F-AD34-EC7FBEAC7120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00BC6D-713E-47FA-B5D6-BCDB871DE4AC}:3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  <p:tag name="GENSWF_SLIDE_UID" val="{A4B3EC26-F270-45ED-A0ED-932F846138DB}:2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  <p:tag name="GENSWF_SLIDE_UID" val="{2E2C2BBE-84D2-4B73-846B-D78FEAC3C4EA}:10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0E4590-C0B5-4045-AA78-457A8028B6E9}:30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  <p:tag name="GENSWF_SLIDE_UID" val="{A7559C8B-9557-405F-8D20-C58E9D2730ED}:20075771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  <p:tag name="GENSWF_SLIDE_UID" val="{D5CF920E-DB08-4F37-A080-3E4CE9F9BE88}:2007577102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148</Words>
  <Application>Microsoft Office PowerPoint</Application>
  <PresentationFormat>Widescreen</PresentationFormat>
  <Paragraphs>20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微软雅黑</vt:lpstr>
      <vt:lpstr>Arial</vt:lpstr>
      <vt:lpstr>Calibri</vt:lpstr>
      <vt:lpstr>Coiny</vt:lpstr>
      <vt:lpstr>Georgia</vt:lpstr>
      <vt:lpstr>HP001 4 hàng</vt:lpstr>
      <vt:lpstr>Pacifico</vt:lpstr>
      <vt:lpstr>百变马丁</vt:lpstr>
      <vt:lpstr>2_Office Theme</vt:lpstr>
      <vt:lpstr>1_Office 主题</vt:lpstr>
      <vt:lpstr>Office 主题</vt:lpstr>
      <vt:lpstr>4_Office Theme</vt:lpstr>
      <vt:lpstr>1_Simple Light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2 - Tiết 2</dc:title>
  <dc:creator>tran thao</dc:creator>
  <cp:lastModifiedBy>tramic3al@gmail.com</cp:lastModifiedBy>
  <cp:revision>28</cp:revision>
  <dcterms:created xsi:type="dcterms:W3CDTF">2021-06-18T09:12:47Z</dcterms:created>
  <dcterms:modified xsi:type="dcterms:W3CDTF">2025-02-13T14:20:22Z</dcterms:modified>
</cp:coreProperties>
</file>