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04" r:id="rId4"/>
    <p:sldMasterId id="2147483708" r:id="rId5"/>
    <p:sldMasterId id="2147483743" r:id="rId6"/>
    <p:sldMasterId id="2147483755" r:id="rId7"/>
    <p:sldMasterId id="2147483767" r:id="rId8"/>
  </p:sldMasterIdLst>
  <p:notesMasterIdLst>
    <p:notesMasterId r:id="rId29"/>
  </p:notesMasterIdLst>
  <p:handoutMasterIdLst>
    <p:handoutMasterId r:id="rId30"/>
  </p:handoutMasterIdLst>
  <p:sldIdLst>
    <p:sldId id="7169" r:id="rId9"/>
    <p:sldId id="258" r:id="rId10"/>
    <p:sldId id="256" r:id="rId11"/>
    <p:sldId id="259" r:id="rId12"/>
    <p:sldId id="261" r:id="rId13"/>
    <p:sldId id="260" r:id="rId14"/>
    <p:sldId id="262" r:id="rId15"/>
    <p:sldId id="267" r:id="rId16"/>
    <p:sldId id="263" r:id="rId17"/>
    <p:sldId id="2007577120" r:id="rId18"/>
    <p:sldId id="2007577116" r:id="rId19"/>
    <p:sldId id="405" r:id="rId20"/>
    <p:sldId id="406" r:id="rId21"/>
    <p:sldId id="407" r:id="rId22"/>
    <p:sldId id="408" r:id="rId23"/>
    <p:sldId id="2007577121" r:id="rId24"/>
    <p:sldId id="2007577122" r:id="rId25"/>
    <p:sldId id="2007577123" r:id="rId26"/>
    <p:sldId id="268" r:id="rId27"/>
    <p:sldId id="269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31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7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35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44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7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5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3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52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0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1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7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65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60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6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8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6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6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4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7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2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9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6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548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4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65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56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0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3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7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3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2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1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7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1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9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6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4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8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5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7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9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7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8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1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5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7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79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31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6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0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052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6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0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7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9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17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6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1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1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2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0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6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2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9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63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30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4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18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8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2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3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9081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9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4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1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3.png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3.wdp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7.xml"/><Relationship Id="rId6" Type="http://schemas.openxmlformats.org/officeDocument/2006/relationships/image" Target="../media/image88.png"/><Relationship Id="rId5" Type="http://schemas.openxmlformats.org/officeDocument/2006/relationships/image" Target="../media/image85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8.xml"/><Relationship Id="rId6" Type="http://schemas.openxmlformats.org/officeDocument/2006/relationships/image" Target="../media/image89.png"/><Relationship Id="rId5" Type="http://schemas.openxmlformats.org/officeDocument/2006/relationships/image" Target="../media/image85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9.xml"/><Relationship Id="rId6" Type="http://schemas.microsoft.com/office/2007/relationships/hdphoto" Target="../media/hdphoto5.wdp"/><Relationship Id="rId5" Type="http://schemas.openxmlformats.org/officeDocument/2006/relationships/image" Target="../media/image90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3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99.png"/><Relationship Id="rId1" Type="http://schemas.openxmlformats.org/officeDocument/2006/relationships/tags" Target="../tags/tag20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80.png"/><Relationship Id="rId10" Type="http://schemas.openxmlformats.org/officeDocument/2006/relationships/image" Target="../media/image96.png"/><Relationship Id="rId4" Type="http://schemas.openxmlformats.org/officeDocument/2006/relationships/image" Target="../media/image76.png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7.emf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7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17" Type="http://schemas.openxmlformats.org/officeDocument/2006/relationships/image" Target="../media/image101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80.png"/><Relationship Id="rId1" Type="http://schemas.openxmlformats.org/officeDocument/2006/relationships/tags" Target="../tags/tag21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5" Type="http://schemas.openxmlformats.org/officeDocument/2006/relationships/image" Target="../media/image98.png"/><Relationship Id="rId10" Type="http://schemas.openxmlformats.org/officeDocument/2006/relationships/image" Target="../media/image100.png"/><Relationship Id="rId4" Type="http://schemas.openxmlformats.org/officeDocument/2006/relationships/image" Target="../media/image76.png"/><Relationship Id="rId9" Type="http://schemas.openxmlformats.org/officeDocument/2006/relationships/image" Target="../media/image95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microsoft.com/office/2007/relationships/media" Target="../media/media1.mp3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audio" Target="../media/media2.wav"/><Relationship Id="rId21" Type="http://schemas.openxmlformats.org/officeDocument/2006/relationships/image" Target="../media/image71.pn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microsoft.com/office/2007/relationships/media" Target="../media/media2.wav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3.png"/><Relationship Id="rId5" Type="http://schemas.openxmlformats.org/officeDocument/2006/relationships/audio" Target="../media/media3.mp3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image" Target="../media/image70.emf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Relationship Id="rId2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5.png"/><Relationship Id="rId18" Type="http://schemas.openxmlformats.org/officeDocument/2006/relationships/image" Target="../media/image57.png"/><Relationship Id="rId3" Type="http://schemas.openxmlformats.org/officeDocument/2006/relationships/audio" Target="../media/media2.wav"/><Relationship Id="rId21" Type="http://schemas.openxmlformats.org/officeDocument/2006/relationships/image" Target="../media/image59.png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64.png"/><Relationship Id="rId17" Type="http://schemas.openxmlformats.org/officeDocument/2006/relationships/image" Target="../media/image70.emf"/><Relationship Id="rId2" Type="http://schemas.microsoft.com/office/2007/relationships/media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3.png"/><Relationship Id="rId5" Type="http://schemas.openxmlformats.org/officeDocument/2006/relationships/audio" Target="../media/media3.mp3"/><Relationship Id="rId15" Type="http://schemas.openxmlformats.org/officeDocument/2006/relationships/image" Target="../media/image73.png"/><Relationship Id="rId10" Type="http://schemas.openxmlformats.org/officeDocument/2006/relationships/image" Target="../media/image63.png"/><Relationship Id="rId19" Type="http://schemas.openxmlformats.org/officeDocument/2006/relationships/image" Target="../media/image69.png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2.png"/><Relationship Id="rId18" Type="http://schemas.openxmlformats.org/officeDocument/2006/relationships/image" Target="../media/image57.png"/><Relationship Id="rId3" Type="http://schemas.openxmlformats.org/officeDocument/2006/relationships/audio" Target="../media/media2.wav"/><Relationship Id="rId21" Type="http://schemas.openxmlformats.org/officeDocument/2006/relationships/image" Target="../media/image59.png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64.png"/><Relationship Id="rId17" Type="http://schemas.openxmlformats.org/officeDocument/2006/relationships/image" Target="../media/image70.emf"/><Relationship Id="rId2" Type="http://schemas.microsoft.com/office/2007/relationships/media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3.png"/><Relationship Id="rId5" Type="http://schemas.openxmlformats.org/officeDocument/2006/relationships/audio" Target="../media/media3.mp3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19" Type="http://schemas.openxmlformats.org/officeDocument/2006/relationships/image" Target="../media/image69.png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5.png"/><Relationship Id="rId18" Type="http://schemas.openxmlformats.org/officeDocument/2006/relationships/image" Target="../media/image70.emf"/><Relationship Id="rId3" Type="http://schemas.openxmlformats.org/officeDocument/2006/relationships/audio" Target="../media/media2.wav"/><Relationship Id="rId21" Type="http://schemas.openxmlformats.org/officeDocument/2006/relationships/image" Target="../media/image59.png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73.png"/><Relationship Id="rId17" Type="http://schemas.openxmlformats.org/officeDocument/2006/relationships/image" Target="../media/image68.png"/><Relationship Id="rId2" Type="http://schemas.microsoft.com/office/2007/relationships/media" Target="../media/media2.wav"/><Relationship Id="rId16" Type="http://schemas.openxmlformats.org/officeDocument/2006/relationships/image" Target="../media/image75.png"/><Relationship Id="rId20" Type="http://schemas.openxmlformats.org/officeDocument/2006/relationships/image" Target="../media/image71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3.png"/><Relationship Id="rId5" Type="http://schemas.openxmlformats.org/officeDocument/2006/relationships/audio" Target="../media/media3.mp3"/><Relationship Id="rId15" Type="http://schemas.openxmlformats.org/officeDocument/2006/relationships/image" Target="../media/image69.png"/><Relationship Id="rId10" Type="http://schemas.openxmlformats.org/officeDocument/2006/relationships/image" Target="../media/image63.png"/><Relationship Id="rId19" Type="http://schemas.openxmlformats.org/officeDocument/2006/relationships/image" Target="../media/image57.png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2.png"/><Relationship Id="rId18" Type="http://schemas.openxmlformats.org/officeDocument/2006/relationships/image" Target="../media/image57.png"/><Relationship Id="rId3" Type="http://schemas.openxmlformats.org/officeDocument/2006/relationships/audio" Target="../media/media2.wav"/><Relationship Id="rId21" Type="http://schemas.openxmlformats.org/officeDocument/2006/relationships/image" Target="../media/image59.png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64.png"/><Relationship Id="rId17" Type="http://schemas.openxmlformats.org/officeDocument/2006/relationships/image" Target="../media/image70.emf"/><Relationship Id="rId2" Type="http://schemas.microsoft.com/office/2007/relationships/media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3.png"/><Relationship Id="rId5" Type="http://schemas.openxmlformats.org/officeDocument/2006/relationships/audio" Target="../media/media3.mp3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19" Type="http://schemas.openxmlformats.org/officeDocument/2006/relationships/image" Target="../media/image69.png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5.png"/><Relationship Id="rId18" Type="http://schemas.openxmlformats.org/officeDocument/2006/relationships/image" Target="../media/image70.emf"/><Relationship Id="rId3" Type="http://schemas.openxmlformats.org/officeDocument/2006/relationships/audio" Target="../media/media2.wav"/><Relationship Id="rId21" Type="http://schemas.openxmlformats.org/officeDocument/2006/relationships/image" Target="../media/image59.png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microsoft.com/office/2007/relationships/media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3.png"/><Relationship Id="rId5" Type="http://schemas.openxmlformats.org/officeDocument/2006/relationships/audio" Target="../media/media3.mp3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image" Target="../media/image57.png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3061" y="1562022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24649-8745-6BFF-705F-9373F018A3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2833" y="4652349"/>
            <a:ext cx="2487384" cy="963251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3301B4C-FA3F-5647-BDBD-0777E5ED8A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D6B7A447-B6A7-5D7E-1C57-2568F69AA039}"/>
              </a:ext>
            </a:extLst>
          </p:cNvPr>
          <p:cNvSpPr/>
          <p:nvPr/>
        </p:nvSpPr>
        <p:spPr>
          <a:xfrm>
            <a:off x="4080374" y="5415023"/>
            <a:ext cx="4483223" cy="966670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217561-C46E-429B-BBD3-F94B6B87CBAA}"/>
              </a:ext>
            </a:extLst>
          </p:cNvPr>
          <p:cNvSpPr/>
          <p:nvPr/>
        </p:nvSpPr>
        <p:spPr>
          <a:xfrm>
            <a:off x="955040" y="1892365"/>
            <a:ext cx="583072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50B10-F388-410F-950A-195387957A26}"/>
              </a:ext>
            </a:extLst>
          </p:cNvPr>
          <p:cNvSpPr txBox="1"/>
          <p:nvPr/>
        </p:nvSpPr>
        <p:spPr>
          <a:xfrm>
            <a:off x="1538112" y="1892366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1C0427-35F5-4AE1-A330-0E5984D84413}"/>
              </a:ext>
            </a:extLst>
          </p:cNvPr>
          <p:cNvGrpSpPr/>
          <p:nvPr/>
        </p:nvGrpSpPr>
        <p:grpSpPr>
          <a:xfrm>
            <a:off x="1100790" y="2770162"/>
            <a:ext cx="10308890" cy="901596"/>
            <a:chOff x="1824226" y="3918823"/>
            <a:chExt cx="8141834" cy="9015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122FC8-376D-4C4F-AE50-46E010E13240}"/>
                </a:ext>
              </a:extLst>
            </p:cNvPr>
            <p:cNvSpPr/>
            <p:nvPr/>
          </p:nvSpPr>
          <p:spPr>
            <a:xfrm>
              <a:off x="1824226" y="3918826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+ 52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E2EFA-51A5-455A-9F53-14C8D771DF87}"/>
                </a:ext>
              </a:extLst>
            </p:cNvPr>
            <p:cNvSpPr/>
            <p:nvPr/>
          </p:nvSpPr>
          <p:spPr>
            <a:xfrm>
              <a:off x="3901137" y="3918825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+ 15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F308B6-E13E-43B4-9916-F671AAC1E8D7}"/>
                </a:ext>
              </a:extLst>
            </p:cNvPr>
            <p:cNvSpPr/>
            <p:nvPr/>
          </p:nvSpPr>
          <p:spPr>
            <a:xfrm>
              <a:off x="5978048" y="3918824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+ 17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52BC8F-53D0-4114-A8B4-6E25979A7DCE}"/>
                </a:ext>
              </a:extLst>
            </p:cNvPr>
            <p:cNvSpPr/>
            <p:nvPr/>
          </p:nvSpPr>
          <p:spPr>
            <a:xfrm>
              <a:off x="8054959" y="3918823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 + 19</a:t>
              </a:r>
            </a:p>
          </p:txBody>
        </p:sp>
      </p:grpSp>
      <p:pic>
        <p:nvPicPr>
          <p:cNvPr id="29" name="Picture 28" descr="C:\Users\TUAN\Downloads\Luyện tập 1.png">
            <a:extLst>
              <a:ext uri="{FF2B5EF4-FFF2-40B4-BE49-F238E27FC236}">
                <a16:creationId xmlns:a16="http://schemas.microsoft.com/office/drawing/2014/main" id="{0AB8040D-C8C9-4BFF-80C1-DD39EDF0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526" y="756181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4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38 + 52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0983" y="2929857"/>
            <a:ext cx="2201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4206" y="437387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 + 15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1056" y="2891328"/>
            <a:ext cx="2109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11035" y="4335926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67 + 17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1365" y="2901435"/>
            <a:ext cx="245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7201" y="4345541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+ 19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4823" y="4365913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D79821-A10C-137B-3D8F-B72B067B65A6}"/>
              </a:ext>
            </a:extLst>
          </p:cNvPr>
          <p:cNvSpPr/>
          <p:nvPr/>
        </p:nvSpPr>
        <p:spPr>
          <a:xfrm>
            <a:off x="3580081" y="90229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8D7A0-21D7-A2E9-B717-AA48C669C1E8}"/>
              </a:ext>
            </a:extLst>
          </p:cNvPr>
          <p:cNvGrpSpPr/>
          <p:nvPr/>
        </p:nvGrpSpPr>
        <p:grpSpPr>
          <a:xfrm>
            <a:off x="4156869" y="877956"/>
            <a:ext cx="1201270" cy="473836"/>
            <a:chOff x="1870518" y="1428482"/>
            <a:chExt cx="1201270" cy="4738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EF1714-D1DB-CBCD-E630-9907FABBF5ED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0B190-F230-B2BA-C1FE-619105E6F07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20C2B-5D55-26EF-BE6C-6D8CD4248A4A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125C7C-3EB1-D901-CC23-2350AAF95D85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?</a:t>
              </a:r>
            </a:p>
          </p:txBody>
        </p:sp>
      </p:grpSp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DC8323D7-5B8A-7FD3-CA4D-9841FCF9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488300"/>
            <a:ext cx="2237784" cy="86349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25DEB-F60A-E3D1-A482-14C42FDC326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384120"/>
            <a:ext cx="8761160" cy="4928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E4BAEF-D03F-DDEE-4B95-9467D90BA159}"/>
              </a:ext>
            </a:extLst>
          </p:cNvPr>
          <p:cNvSpPr/>
          <p:nvPr/>
        </p:nvSpPr>
        <p:spPr>
          <a:xfrm>
            <a:off x="4631526" y="518184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4A0889-BCFB-577B-43F4-CBEE956E389C}"/>
              </a:ext>
            </a:extLst>
          </p:cNvPr>
          <p:cNvSpPr/>
          <p:nvPr/>
        </p:nvSpPr>
        <p:spPr>
          <a:xfrm>
            <a:off x="6193626" y="5181848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6FBE39-E287-FBFB-5CB5-BEFFCFFA50E0}"/>
              </a:ext>
            </a:extLst>
          </p:cNvPr>
          <p:cNvSpPr/>
          <p:nvPr/>
        </p:nvSpPr>
        <p:spPr>
          <a:xfrm>
            <a:off x="8322403" y="5181847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AA2054-DA31-E9F3-46B8-18A4B22229B5}"/>
              </a:ext>
            </a:extLst>
          </p:cNvPr>
          <p:cNvGrpSpPr/>
          <p:nvPr/>
        </p:nvGrpSpPr>
        <p:grpSpPr>
          <a:xfrm>
            <a:off x="4817663" y="3185368"/>
            <a:ext cx="795737" cy="662828"/>
            <a:chOff x="1750173" y="2926500"/>
            <a:chExt cx="795737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451FFE-DDDF-19BD-E405-BF552834E7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48BD81-FA5C-CA8F-7C26-BB019748423E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FF623F-88E8-ED81-0755-51DF68763336}"/>
              </a:ext>
            </a:extLst>
          </p:cNvPr>
          <p:cNvGrpSpPr/>
          <p:nvPr/>
        </p:nvGrpSpPr>
        <p:grpSpPr>
          <a:xfrm>
            <a:off x="6925863" y="2446340"/>
            <a:ext cx="795737" cy="662828"/>
            <a:chOff x="1750173" y="2926500"/>
            <a:chExt cx="795737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366F73-5B3E-5B55-DF09-8A43159E193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1709BE-5445-598B-5E83-2E13D05E0F6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147EF3-107A-DF1E-FF2B-E88D732AEED1}"/>
              </a:ext>
            </a:extLst>
          </p:cNvPr>
          <p:cNvGrpSpPr/>
          <p:nvPr/>
        </p:nvGrpSpPr>
        <p:grpSpPr>
          <a:xfrm>
            <a:off x="9199163" y="3071951"/>
            <a:ext cx="795737" cy="662828"/>
            <a:chOff x="1750173" y="2926500"/>
            <a:chExt cx="795737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BD5AF6B-F58A-4F38-227B-957B741BD7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C3FA97-50B4-2572-ADA7-508380B6FA3C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9778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C30F571B-7BB8-BE02-BD38-E2774A6F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D54E57A-938B-B387-E4BD-9500A9D734D2}"/>
              </a:ext>
            </a:extLst>
          </p:cNvPr>
          <p:cNvSpPr/>
          <p:nvPr/>
        </p:nvSpPr>
        <p:spPr>
          <a:xfrm>
            <a:off x="695325" y="1306290"/>
            <a:ext cx="542123" cy="57965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C50CB7-D2F8-69AC-A413-56367E00253B}"/>
              </a:ext>
            </a:extLst>
          </p:cNvPr>
          <p:cNvGrpSpPr/>
          <p:nvPr/>
        </p:nvGrpSpPr>
        <p:grpSpPr>
          <a:xfrm>
            <a:off x="1272139" y="1322694"/>
            <a:ext cx="1175786" cy="715656"/>
            <a:chOff x="1870518" y="1440653"/>
            <a:chExt cx="839230" cy="5232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6F0906-93AB-1904-D0AC-2E9AC1E46EE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2148734-9D18-85F5-CA6C-FF02AE77D0A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84F4E5-17AE-9C5A-C82C-9EA4D06286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7659FF-56CB-69C2-BF5D-787F4189D3FE}"/>
                </a:ext>
              </a:extLst>
            </p:cNvPr>
            <p:cNvSpPr txBox="1"/>
            <p:nvPr/>
          </p:nvSpPr>
          <p:spPr>
            <a:xfrm>
              <a:off x="2324706" y="144065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499ADC-80FA-15E6-3A28-87BAC69A9A1E}"/>
              </a:ext>
            </a:extLst>
          </p:cNvPr>
          <p:cNvGrpSpPr/>
          <p:nvPr/>
        </p:nvGrpSpPr>
        <p:grpSpPr>
          <a:xfrm>
            <a:off x="3327827" y="1562082"/>
            <a:ext cx="7556500" cy="2668938"/>
            <a:chOff x="3205907" y="353042"/>
            <a:chExt cx="7556500" cy="26689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0BB98D-363E-E09B-F0FC-FB657D81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5B5DD8-1059-7B2B-E56A-6B869235D292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8D8D321-4FC2-AF8D-390B-02039341D20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91F15D-93B5-90A2-E5AF-1E4748536A2D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5312DF-2514-8336-D630-94673067621A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D3A70B-EF4C-6390-95EF-B7F9BBCA2E74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0365F0-671C-32EE-11DC-32B238A6CD9E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C9909B-3B75-0413-75C4-F2E68170F50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6A8304-9B7E-5D47-EFBB-42218E98E78A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F692330-6594-34A3-059A-169528A74E83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B39D350-F078-9665-B462-786CC52ED301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DF3CF3C-6945-CBE8-8651-B26AAA7D999D}"/>
              </a:ext>
            </a:extLst>
          </p:cNvPr>
          <p:cNvSpPr/>
          <p:nvPr/>
        </p:nvSpPr>
        <p:spPr>
          <a:xfrm>
            <a:off x="7166801" y="21270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BF14EE-8368-EC27-45DD-BF3DDB200681}"/>
              </a:ext>
            </a:extLst>
          </p:cNvPr>
          <p:cNvSpPr/>
          <p:nvPr/>
        </p:nvSpPr>
        <p:spPr>
          <a:xfrm>
            <a:off x="9768395" y="21397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87AB20-BE49-22E1-F0AA-651A89567F0D}"/>
              </a:ext>
            </a:extLst>
          </p:cNvPr>
          <p:cNvSpPr/>
          <p:nvPr/>
        </p:nvSpPr>
        <p:spPr>
          <a:xfrm>
            <a:off x="6327574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70AF7F-8304-827B-2F6D-AF3D18BF04A2}"/>
              </a:ext>
            </a:extLst>
          </p:cNvPr>
          <p:cNvSpPr/>
          <p:nvPr/>
        </p:nvSpPr>
        <p:spPr>
          <a:xfrm>
            <a:off x="9768395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93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E2B874-6658-CC9D-4820-D96F87B9736D}"/>
              </a:ext>
            </a:extLst>
          </p:cNvPr>
          <p:cNvSpPr/>
          <p:nvPr/>
        </p:nvSpPr>
        <p:spPr>
          <a:xfrm>
            <a:off x="526038" y="862973"/>
            <a:ext cx="700581" cy="58477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F1A3D-AD98-47EA-A40F-9BF0F16A32C4}"/>
              </a:ext>
            </a:extLst>
          </p:cNvPr>
          <p:cNvSpPr txBox="1"/>
          <p:nvPr/>
        </p:nvSpPr>
        <p:spPr>
          <a:xfrm>
            <a:off x="1239061" y="862973"/>
            <a:ext cx="6157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57 viên bi. Mai cho Nam thêm 15 viên bi. Hỏi lúc này Nam có bao nhiêu viên bi?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085FC-7C40-F96F-A944-92E0D25B53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245" y="1129673"/>
            <a:ext cx="4632586" cy="3158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C3A077-46FE-ADB3-1BAC-FAA67F8CF051}"/>
              </a:ext>
            </a:extLst>
          </p:cNvPr>
          <p:cNvSpPr txBox="1"/>
          <p:nvPr/>
        </p:nvSpPr>
        <p:spPr>
          <a:xfrm>
            <a:off x="2904189" y="2500327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FCABF-FBF7-C1D9-2E7F-E35FD60DF547}"/>
              </a:ext>
            </a:extLst>
          </p:cNvPr>
          <p:cNvSpPr txBox="1"/>
          <p:nvPr/>
        </p:nvSpPr>
        <p:spPr>
          <a:xfrm>
            <a:off x="647958" y="3107996"/>
            <a:ext cx="579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Lúc này Nam có số viên bi là: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A138D-ACD6-1875-81BC-9B568A5089B8}"/>
              </a:ext>
            </a:extLst>
          </p:cNvPr>
          <p:cNvSpPr txBox="1"/>
          <p:nvPr/>
        </p:nvSpPr>
        <p:spPr>
          <a:xfrm>
            <a:off x="1239061" y="3753099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 + 15 = 72 (viên bi)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CD8319-C163-1D4A-06C9-64C6319F3F7F}"/>
              </a:ext>
            </a:extLst>
          </p:cNvPr>
          <p:cNvSpPr txBox="1"/>
          <p:nvPr/>
        </p:nvSpPr>
        <p:spPr>
          <a:xfrm>
            <a:off x="2653745" y="4514393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226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751" end="29864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12 + 39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63 + 19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+ 59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16 + 49 = ?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+ 18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7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23 + 37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79A6ED1-EB71-446B-87E4-48C04D0536A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OneDrive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0 - Tiet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3584B7-0A0A-44A7-8A73-80E9D575B795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D3B7E0-2AAC-461C-88B6-F2EC8D431F93}:20075771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1A43AF-5413-4EEB-966D-489EC730CE05}:20075771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2FF3A3-ADC7-4237-852E-D5FFA4C006F1}:40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643ADA-C929-4C45-9F4D-331AE7A9D87F}:4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1079A-782A-44E1-A6B4-A116E54DCCD8}:4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5FA5DE-DA03-4F87-A5DA-4B9E84D3094E}:4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E3F694-F918-4776-93F5-17E38ED413B3}:20075771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4642E1-15EC-45AB-84B4-5749ADC02668}:20075771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093D43-DFBF-400B-B487-5F1C8F35496C}:20075771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DE6CD2-886C-46CA-AF88-23DE8AC14373}:71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7682D-A2A6-47EE-985F-1FB0A42F09DF}:26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EBFB40-DB0F-4281-876E-D03240B84BB0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D2265E-0452-4A43-B382-0A1BCB73D20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6B6928-84EB-4DE4-94F6-E0AC4E09268D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592C54-2222-4425-9E68-F6C405A391D1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139670-4C2C-4482-A6C7-71D285FE7066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DB3719-ABFD-40DE-85CA-C797AD0FB91C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B9C2CE-D0BE-42B1-8A9E-36FD0692A169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DF6D52-4795-4F7A-87EA-9B68693BF228}: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440</Words>
  <Application>Microsoft Office PowerPoint</Application>
  <PresentationFormat>Widescreen</PresentationFormat>
  <Paragraphs>155</Paragraphs>
  <Slides>20</Slides>
  <Notes>20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微软雅黑</vt:lpstr>
      <vt:lpstr>#9Slide07 HoneyCream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Tahoma</vt:lpstr>
      <vt:lpstr>Times New Roman</vt:lpstr>
      <vt:lpstr>Vogue-ExtraBold</vt:lpstr>
      <vt:lpstr>Office Theme</vt:lpstr>
      <vt:lpstr>自定义设计方案</vt:lpstr>
      <vt:lpstr>1_Office Theme</vt:lpstr>
      <vt:lpstr>包图主题2</vt:lpstr>
      <vt:lpstr>2_Office Theme</vt:lpstr>
      <vt:lpstr>1_Office 主题​​</vt:lpstr>
      <vt:lpstr>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20 - Tiet 4</dc:title>
  <dc:creator>tran thao</dc:creator>
  <cp:lastModifiedBy>tramic3al@gmail.com</cp:lastModifiedBy>
  <cp:revision>53</cp:revision>
  <dcterms:created xsi:type="dcterms:W3CDTF">2021-07-24T01:07:49Z</dcterms:created>
  <dcterms:modified xsi:type="dcterms:W3CDTF">2024-11-25T07:09:07Z</dcterms:modified>
</cp:coreProperties>
</file>