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3" r:id="rId2"/>
    <p:sldMasterId id="2147483740" r:id="rId3"/>
    <p:sldMasterId id="2147483763" r:id="rId4"/>
    <p:sldMasterId id="2147483775" r:id="rId5"/>
    <p:sldMasterId id="2147483799" r:id="rId6"/>
    <p:sldMasterId id="2147483804" r:id="rId7"/>
    <p:sldMasterId id="2147483830" r:id="rId8"/>
    <p:sldMasterId id="2147483842" r:id="rId9"/>
    <p:sldMasterId id="2147483854" r:id="rId10"/>
    <p:sldMasterId id="2147483868" r:id="rId11"/>
  </p:sldMasterIdLst>
  <p:notesMasterIdLst>
    <p:notesMasterId r:id="rId42"/>
  </p:notesMasterIdLst>
  <p:sldIdLst>
    <p:sldId id="256" r:id="rId12"/>
    <p:sldId id="2007577208" r:id="rId13"/>
    <p:sldId id="258" r:id="rId14"/>
    <p:sldId id="259" r:id="rId15"/>
    <p:sldId id="260" r:id="rId16"/>
    <p:sldId id="261" r:id="rId17"/>
    <p:sldId id="262" r:id="rId18"/>
    <p:sldId id="2007577200" r:id="rId19"/>
    <p:sldId id="492" r:id="rId20"/>
    <p:sldId id="2007577152" r:id="rId21"/>
    <p:sldId id="2007577185" r:id="rId22"/>
    <p:sldId id="2007577186" r:id="rId23"/>
    <p:sldId id="647" r:id="rId24"/>
    <p:sldId id="2007577187" r:id="rId25"/>
    <p:sldId id="2007577188" r:id="rId26"/>
    <p:sldId id="2007577189" r:id="rId27"/>
    <p:sldId id="275" r:id="rId28"/>
    <p:sldId id="502" r:id="rId29"/>
    <p:sldId id="2007577143" r:id="rId30"/>
    <p:sldId id="2007577202" r:id="rId31"/>
    <p:sldId id="302" r:id="rId32"/>
    <p:sldId id="2007577104" r:id="rId33"/>
    <p:sldId id="2007577203" r:id="rId34"/>
    <p:sldId id="2007577204" r:id="rId35"/>
    <p:sldId id="2007577207" r:id="rId36"/>
    <p:sldId id="2007577205" r:id="rId37"/>
    <p:sldId id="285" r:id="rId38"/>
    <p:sldId id="2007577206" r:id="rId39"/>
    <p:sldId id="2007577135" r:id="rId40"/>
    <p:sldId id="290"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7749" autoAdjust="0"/>
  </p:normalViewPr>
  <p:slideViewPr>
    <p:cSldViewPr snapToGrid="0">
      <p:cViewPr varScale="1">
        <p:scale>
          <a:sx n="65" d="100"/>
          <a:sy n="65"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79545-A087-482B-B8FB-70DB2CBB783A}"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C9FC1-5180-4B7E-BFD2-E2B48ED69950}" type="slidenum">
              <a:rPr lang="en-US" smtClean="0"/>
              <a:t>‹#›</a:t>
            </a:fld>
            <a:endParaRPr lang="en-US"/>
          </a:p>
        </p:txBody>
      </p:sp>
    </p:spTree>
    <p:extLst>
      <p:ext uri="{BB962C8B-B14F-4D97-AF65-F5344CB8AC3E}">
        <p14:creationId xmlns:p14="http://schemas.microsoft.com/office/powerpoint/2010/main" val="71769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- 0972115126</a:t>
            </a:r>
            <a:endParaRPr lang="en-US" dirty="0"/>
          </a:p>
          <a:p>
            <a:endParaRPr lang="en-US" dirty="0"/>
          </a:p>
        </p:txBody>
      </p:sp>
      <p:sp>
        <p:nvSpPr>
          <p:cNvPr id="4" name="Slide Number Placeholder 3"/>
          <p:cNvSpPr>
            <a:spLocks noGrp="1"/>
          </p:cNvSpPr>
          <p:nvPr>
            <p:ph type="sldNum" sz="quarter" idx="5"/>
          </p:nvPr>
        </p:nvSpPr>
        <p:spPr/>
        <p:txBody>
          <a:bodyPr/>
          <a:lstStyle/>
          <a:p>
            <a:fld id="{F6CC9FC1-5180-4B7E-BFD2-E2B48ED69950}" type="slidenum">
              <a:rPr lang="en-US" smtClean="0"/>
              <a:t>1</a:t>
            </a:fld>
            <a:endParaRPr lang="en-US"/>
          </a:p>
        </p:txBody>
      </p:sp>
    </p:spTree>
    <p:extLst>
      <p:ext uri="{BB962C8B-B14F-4D97-AF65-F5344CB8AC3E}">
        <p14:creationId xmlns:p14="http://schemas.microsoft.com/office/powerpoint/2010/main" val="304729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10</a:t>
            </a:fld>
            <a:endParaRPr lang="en-US"/>
          </a:p>
        </p:txBody>
      </p:sp>
    </p:spTree>
    <p:extLst>
      <p:ext uri="{BB962C8B-B14F-4D97-AF65-F5344CB8AC3E}">
        <p14:creationId xmlns:p14="http://schemas.microsoft.com/office/powerpoint/2010/main" val="1139875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11</a:t>
            </a:fld>
            <a:endParaRPr lang="en-US"/>
          </a:p>
        </p:txBody>
      </p:sp>
    </p:spTree>
    <p:extLst>
      <p:ext uri="{BB962C8B-B14F-4D97-AF65-F5344CB8AC3E}">
        <p14:creationId xmlns:p14="http://schemas.microsoft.com/office/powerpoint/2010/main" val="1355075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12</a:t>
            </a:fld>
            <a:endParaRPr lang="en-US"/>
          </a:p>
        </p:txBody>
      </p:sp>
    </p:spTree>
    <p:extLst>
      <p:ext uri="{BB962C8B-B14F-4D97-AF65-F5344CB8AC3E}">
        <p14:creationId xmlns:p14="http://schemas.microsoft.com/office/powerpoint/2010/main" val="265583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14</a:t>
            </a:fld>
            <a:endParaRPr lang="en-US"/>
          </a:p>
        </p:txBody>
      </p:sp>
    </p:spTree>
    <p:extLst>
      <p:ext uri="{BB962C8B-B14F-4D97-AF65-F5344CB8AC3E}">
        <p14:creationId xmlns:p14="http://schemas.microsoft.com/office/powerpoint/2010/main" val="2935933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15</a:t>
            </a:fld>
            <a:endParaRPr lang="en-US"/>
          </a:p>
        </p:txBody>
      </p:sp>
    </p:spTree>
    <p:extLst>
      <p:ext uri="{BB962C8B-B14F-4D97-AF65-F5344CB8AC3E}">
        <p14:creationId xmlns:p14="http://schemas.microsoft.com/office/powerpoint/2010/main" val="4072244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16</a:t>
            </a:fld>
            <a:endParaRPr lang="en-US"/>
          </a:p>
        </p:txBody>
      </p:sp>
    </p:spTree>
    <p:extLst>
      <p:ext uri="{BB962C8B-B14F-4D97-AF65-F5344CB8AC3E}">
        <p14:creationId xmlns:p14="http://schemas.microsoft.com/office/powerpoint/2010/main" val="2809503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17</a:t>
            </a:fld>
            <a:endParaRPr lang="en-US"/>
          </a:p>
        </p:txBody>
      </p:sp>
    </p:spTree>
    <p:extLst>
      <p:ext uri="{BB962C8B-B14F-4D97-AF65-F5344CB8AC3E}">
        <p14:creationId xmlns:p14="http://schemas.microsoft.com/office/powerpoint/2010/main" val="3972926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18</a:t>
            </a:fld>
            <a:endParaRPr lang="en-US"/>
          </a:p>
        </p:txBody>
      </p:sp>
    </p:spTree>
    <p:extLst>
      <p:ext uri="{BB962C8B-B14F-4D97-AF65-F5344CB8AC3E}">
        <p14:creationId xmlns:p14="http://schemas.microsoft.com/office/powerpoint/2010/main" val="2521870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19</a:t>
            </a:fld>
            <a:endParaRPr lang="en-US"/>
          </a:p>
        </p:txBody>
      </p:sp>
    </p:spTree>
    <p:extLst>
      <p:ext uri="{BB962C8B-B14F-4D97-AF65-F5344CB8AC3E}">
        <p14:creationId xmlns:p14="http://schemas.microsoft.com/office/powerpoint/2010/main" val="3411223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2</a:t>
            </a:fld>
            <a:endParaRPr lang="en-US"/>
          </a:p>
        </p:txBody>
      </p:sp>
    </p:spTree>
    <p:extLst>
      <p:ext uri="{BB962C8B-B14F-4D97-AF65-F5344CB8AC3E}">
        <p14:creationId xmlns:p14="http://schemas.microsoft.com/office/powerpoint/2010/main" val="2054807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20</a:t>
            </a:fld>
            <a:endParaRPr lang="en-US"/>
          </a:p>
        </p:txBody>
      </p:sp>
    </p:spTree>
    <p:extLst>
      <p:ext uri="{BB962C8B-B14F-4D97-AF65-F5344CB8AC3E}">
        <p14:creationId xmlns:p14="http://schemas.microsoft.com/office/powerpoint/2010/main" val="825022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21</a:t>
            </a:fld>
            <a:endParaRPr lang="en-US"/>
          </a:p>
        </p:txBody>
      </p:sp>
    </p:spTree>
    <p:extLst>
      <p:ext uri="{BB962C8B-B14F-4D97-AF65-F5344CB8AC3E}">
        <p14:creationId xmlns:p14="http://schemas.microsoft.com/office/powerpoint/2010/main" val="295379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hướng</a:t>
            </a:r>
            <a:r>
              <a:rPr lang="en-US" altLang="zh-CN" dirty="0"/>
              <a:t> </a:t>
            </a:r>
            <a:r>
              <a:rPr lang="en-US" altLang="zh-CN" dirty="0" err="1"/>
              <a:t>dẫn</a:t>
            </a:r>
            <a:r>
              <a:rPr lang="en-US" altLang="zh-CN" dirty="0"/>
              <a:t> </a:t>
            </a:r>
            <a:r>
              <a:rPr lang="en-US" altLang="zh-CN" dirty="0" err="1"/>
              <a:t>luật</a:t>
            </a:r>
            <a:r>
              <a:rPr lang="en-US" altLang="zh-CN" dirty="0"/>
              <a:t> </a:t>
            </a:r>
            <a:r>
              <a:rPr lang="en-US" altLang="zh-CN" dirty="0" err="1"/>
              <a:t>chơi:GV</a:t>
            </a:r>
            <a:r>
              <a:rPr lang="en-US" altLang="zh-CN" dirty="0"/>
              <a:t> </a:t>
            </a:r>
            <a:r>
              <a:rPr lang="en-US" altLang="zh-CN" dirty="0" err="1"/>
              <a:t>đưa</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mà</a:t>
            </a:r>
            <a:r>
              <a:rPr lang="en-US" altLang="zh-CN" dirty="0"/>
              <a:t> </a:t>
            </a:r>
            <a:r>
              <a:rPr lang="en-US" altLang="zh-CN" dirty="0" err="1"/>
              <a:t>mời</a:t>
            </a:r>
            <a:r>
              <a:rPr lang="en-US" altLang="zh-CN" dirty="0"/>
              <a:t> </a:t>
            </a:r>
            <a:r>
              <a:rPr lang="en-US" altLang="zh-CN" dirty="0" err="1"/>
              <a:t>ngẫu</a:t>
            </a:r>
            <a:r>
              <a:rPr lang="en-US" altLang="zh-CN" dirty="0"/>
              <a:t> </a:t>
            </a:r>
            <a:r>
              <a:rPr lang="en-US" altLang="zh-CN" dirty="0" err="1"/>
              <a:t>nhiên</a:t>
            </a:r>
            <a:r>
              <a:rPr lang="en-US" altLang="zh-CN" dirty="0"/>
              <a:t> 1 </a:t>
            </a:r>
            <a:r>
              <a:rPr lang="en-US" altLang="zh-CN" dirty="0" err="1"/>
              <a:t>bạn</a:t>
            </a:r>
            <a:r>
              <a:rPr lang="en-US" altLang="zh-CN" dirty="0"/>
              <a:t> </a:t>
            </a:r>
            <a:r>
              <a:rPr lang="en-US" altLang="zh-CN" dirty="0" err="1"/>
              <a:t>trả</a:t>
            </a:r>
            <a:r>
              <a:rPr lang="en-US" altLang="zh-CN" dirty="0"/>
              <a:t> </a:t>
            </a:r>
            <a:r>
              <a:rPr lang="en-US" altLang="zh-CN" dirty="0" err="1"/>
              <a:t>lời</a:t>
            </a:r>
            <a:r>
              <a:rPr lang="en-US" altLang="zh-CN" dirty="0"/>
              <a:t>. HS </a:t>
            </a:r>
            <a:r>
              <a:rPr lang="en-US" altLang="zh-CN" dirty="0" err="1"/>
              <a:t>được</a:t>
            </a:r>
            <a:r>
              <a:rPr lang="en-US" altLang="zh-CN" dirty="0"/>
              <a:t> </a:t>
            </a:r>
            <a:r>
              <a:rPr lang="en-US" altLang="zh-CN" dirty="0" err="1"/>
              <a:t>mời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thì</a:t>
            </a:r>
            <a:r>
              <a:rPr lang="en-US" altLang="zh-CN" dirty="0"/>
              <a:t> </a:t>
            </a:r>
            <a:r>
              <a:rPr lang="en-US" altLang="zh-CN" dirty="0" err="1"/>
              <a:t>đưa</a:t>
            </a:r>
            <a:r>
              <a:rPr lang="en-US" altLang="zh-CN" dirty="0"/>
              <a:t> </a:t>
            </a:r>
            <a:r>
              <a:rPr lang="en-US" altLang="zh-CN" dirty="0" err="1"/>
              <a:t>ra</a:t>
            </a:r>
            <a:r>
              <a:rPr lang="en-US" altLang="zh-CN" dirty="0"/>
              <a:t> </a:t>
            </a:r>
            <a:r>
              <a:rPr lang="en-US" altLang="zh-CN" dirty="0" err="1"/>
              <a:t>đáp</a:t>
            </a:r>
            <a:r>
              <a:rPr lang="en-US" altLang="zh-CN" dirty="0"/>
              <a:t> </a:t>
            </a:r>
            <a:r>
              <a:rPr lang="en-US" altLang="zh-CN" dirty="0" err="1"/>
              <a:t>án</a:t>
            </a:r>
            <a:r>
              <a:rPr lang="en-US" altLang="zh-CN" dirty="0"/>
              <a:t> </a:t>
            </a:r>
            <a:r>
              <a:rPr lang="en-US" altLang="zh-CN" dirty="0" err="1"/>
              <a:t>thật</a:t>
            </a:r>
            <a:r>
              <a:rPr lang="en-US" altLang="zh-CN" dirty="0"/>
              <a:t> </a:t>
            </a:r>
            <a:r>
              <a:rPr lang="en-US" altLang="zh-CN" dirty="0" err="1"/>
              <a:t>nhanh</a:t>
            </a:r>
            <a:r>
              <a:rPr lang="en-US" altLang="zh-CN" dirty="0"/>
              <a:t> </a:t>
            </a:r>
            <a:r>
              <a:rPr lang="en-US" altLang="zh-CN" dirty="0" err="1"/>
              <a:t>rồi</a:t>
            </a:r>
            <a:r>
              <a:rPr lang="en-US" altLang="zh-CN" dirty="0"/>
              <a:t> </a:t>
            </a:r>
            <a:r>
              <a:rPr lang="en-US" altLang="zh-CN" dirty="0" err="1"/>
              <a:t>tiếp</a:t>
            </a:r>
            <a:r>
              <a:rPr lang="en-US" altLang="zh-CN" dirty="0"/>
              <a:t> </a:t>
            </a:r>
            <a:r>
              <a:rPr lang="en-US" altLang="zh-CN" dirty="0" err="1"/>
              <a:t>tục</a:t>
            </a:r>
            <a:r>
              <a:rPr lang="en-US" altLang="zh-CN" dirty="0"/>
              <a:t> </a:t>
            </a:r>
            <a:r>
              <a:rPr lang="en-US" altLang="zh-CN" dirty="0" err="1"/>
              <a:t>mời</a:t>
            </a:r>
            <a:r>
              <a:rPr lang="en-US" altLang="zh-CN" dirty="0"/>
              <a:t> HS </a:t>
            </a:r>
            <a:r>
              <a:rPr lang="en-US" altLang="zh-CN" dirty="0" err="1"/>
              <a:t>khác</a:t>
            </a:r>
            <a:r>
              <a:rPr lang="en-US" altLang="zh-CN" dirty="0"/>
              <a:t> </a:t>
            </a:r>
            <a:r>
              <a:rPr lang="en-US" altLang="zh-CN" dirty="0" err="1"/>
              <a:t>trả</a:t>
            </a:r>
            <a:r>
              <a:rPr lang="en-US" altLang="zh-CN" dirty="0"/>
              <a:t> </a:t>
            </a:r>
            <a:r>
              <a:rPr lang="en-US" altLang="zh-CN" dirty="0" err="1"/>
              <a:t>lời</a:t>
            </a:r>
            <a:r>
              <a:rPr lang="en-US" altLang="zh-CN" dirty="0"/>
              <a:t>. Trong </a:t>
            </a:r>
            <a:r>
              <a:rPr lang="en-US" altLang="zh-CN" dirty="0" err="1"/>
              <a:t>vòng</a:t>
            </a:r>
            <a:r>
              <a:rPr lang="en-US" altLang="zh-CN" dirty="0"/>
              <a:t> 5 </a:t>
            </a:r>
            <a:r>
              <a:rPr lang="en-US" altLang="zh-CN" dirty="0" err="1"/>
              <a:t>giây</a:t>
            </a:r>
            <a:r>
              <a:rPr lang="en-US" altLang="zh-CN" dirty="0"/>
              <a:t> HS </a:t>
            </a:r>
            <a:r>
              <a:rPr lang="en-US" altLang="zh-CN" dirty="0" err="1"/>
              <a:t>đó</a:t>
            </a:r>
            <a:r>
              <a:rPr lang="en-US" altLang="zh-CN" dirty="0"/>
              <a:t> </a:t>
            </a:r>
            <a:r>
              <a:rPr lang="en-US" altLang="zh-CN" dirty="0" err="1"/>
              <a:t>không</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được</a:t>
            </a:r>
            <a:r>
              <a:rPr lang="en-US" altLang="zh-CN" dirty="0"/>
              <a:t> </a:t>
            </a:r>
            <a:r>
              <a:rPr lang="en-US" altLang="zh-CN" dirty="0" err="1"/>
              <a:t>sẽ</a:t>
            </a:r>
            <a:r>
              <a:rPr lang="en-US" altLang="zh-CN" dirty="0"/>
              <a:t> </a:t>
            </a:r>
            <a:r>
              <a:rPr lang="en-US" altLang="zh-CN" dirty="0" err="1"/>
              <a:t>bị</a:t>
            </a:r>
            <a:r>
              <a:rPr lang="en-US" altLang="zh-CN" dirty="0"/>
              <a:t> </a:t>
            </a:r>
            <a:r>
              <a:rPr lang="en-US" altLang="zh-CN" dirty="0" err="1"/>
              <a:t>phạt</a:t>
            </a:r>
            <a:r>
              <a:rPr lang="en-US" altLang="zh-CN" dirty="0"/>
              <a:t>. (</a:t>
            </a:r>
            <a:r>
              <a:rPr lang="en-US" altLang="zh-CN" dirty="0" err="1"/>
              <a:t>Mỗi</a:t>
            </a:r>
            <a:r>
              <a:rPr lang="en-US" altLang="zh-CN" dirty="0"/>
              <a:t> </a:t>
            </a:r>
            <a:r>
              <a:rPr lang="en-US" altLang="zh-CN" dirty="0" err="1"/>
              <a:t>lần</a:t>
            </a:r>
            <a:r>
              <a:rPr lang="en-US" altLang="zh-CN" dirty="0"/>
              <a:t> </a:t>
            </a:r>
            <a:r>
              <a:rPr lang="en-US" altLang="zh-CN" dirty="0" err="1"/>
              <a:t>mời</a:t>
            </a:r>
            <a:r>
              <a:rPr lang="en-US" altLang="zh-CN" dirty="0"/>
              <a:t> </a:t>
            </a:r>
            <a:r>
              <a:rPr lang="en-US" altLang="zh-CN" dirty="0" err="1"/>
              <a:t>sẽ</a:t>
            </a:r>
            <a:r>
              <a:rPr lang="en-US" altLang="zh-CN" dirty="0"/>
              <a:t> </a:t>
            </a:r>
            <a:r>
              <a:rPr lang="en-US" altLang="zh-CN" dirty="0" err="1"/>
              <a:t>nói</a:t>
            </a:r>
            <a:r>
              <a:rPr lang="en-US" altLang="zh-CN" dirty="0"/>
              <a:t> </a:t>
            </a:r>
            <a:r>
              <a:rPr lang="en-US" altLang="zh-CN" dirty="0" err="1"/>
              <a:t>câu</a:t>
            </a:r>
            <a:r>
              <a:rPr lang="en-US" altLang="zh-CN" dirty="0"/>
              <a:t> “</a:t>
            </a:r>
            <a:r>
              <a:rPr lang="en-US" altLang="zh-CN" dirty="0" err="1"/>
              <a:t>Chớp</a:t>
            </a:r>
            <a:r>
              <a:rPr lang="en-US" altLang="zh-CN" dirty="0"/>
              <a:t> </a:t>
            </a:r>
            <a:r>
              <a:rPr lang="en-US" altLang="zh-CN" dirty="0" err="1"/>
              <a:t>nhoáng</a:t>
            </a:r>
            <a:r>
              <a:rPr lang="en-US" altLang="zh-CN" dirty="0"/>
              <a:t> </a:t>
            </a:r>
            <a:r>
              <a:rPr lang="en-US" altLang="zh-CN" dirty="0" err="1"/>
              <a:t>chớp</a:t>
            </a:r>
            <a:r>
              <a:rPr lang="en-US" altLang="zh-CN" dirty="0"/>
              <a:t> </a:t>
            </a:r>
            <a:r>
              <a:rPr lang="en-US" altLang="zh-CN" dirty="0" err="1"/>
              <a:t>nhoáng</a:t>
            </a:r>
            <a:r>
              <a:rPr lang="en-US" altLang="zh-CN" dirty="0"/>
              <a:t>- </a:t>
            </a:r>
            <a:r>
              <a:rPr lang="en-US" altLang="zh-CN" dirty="0" err="1"/>
              <a:t>cả</a:t>
            </a:r>
            <a:r>
              <a:rPr lang="en-US" altLang="zh-CN" dirty="0"/>
              <a:t> </a:t>
            </a:r>
            <a:r>
              <a:rPr lang="en-US" altLang="zh-CN" dirty="0" err="1"/>
              <a:t>lớp</a:t>
            </a:r>
            <a:r>
              <a:rPr lang="en-US" altLang="zh-CN" dirty="0"/>
              <a:t> </a:t>
            </a:r>
            <a:r>
              <a:rPr lang="en-US" altLang="zh-CN" dirty="0" err="1"/>
              <a:t>đồng</a:t>
            </a:r>
            <a:r>
              <a:rPr lang="en-US" altLang="zh-CN" dirty="0"/>
              <a:t> </a:t>
            </a:r>
            <a:r>
              <a:rPr lang="en-US" altLang="zh-CN" dirty="0" err="1"/>
              <a:t>thanh</a:t>
            </a:r>
            <a:r>
              <a:rPr lang="en-US" altLang="zh-CN" dirty="0"/>
              <a:t>: </a:t>
            </a:r>
            <a:r>
              <a:rPr lang="en-US" altLang="zh-CN" dirty="0" err="1"/>
              <a:t>chớp</a:t>
            </a:r>
            <a:r>
              <a:rPr lang="en-US" altLang="zh-CN" dirty="0"/>
              <a:t> </a:t>
            </a:r>
            <a:r>
              <a:rPr lang="en-US" altLang="zh-CN" dirty="0" err="1"/>
              <a:t>gì</a:t>
            </a:r>
            <a:r>
              <a:rPr lang="en-US" altLang="zh-CN" dirty="0"/>
              <a:t> </a:t>
            </a:r>
            <a:r>
              <a:rPr lang="en-US" altLang="zh-CN" dirty="0" err="1"/>
              <a:t>chớp</a:t>
            </a:r>
            <a:r>
              <a:rPr lang="en-US" altLang="zh-CN" dirty="0"/>
              <a:t> </a:t>
            </a:r>
            <a:r>
              <a:rPr lang="en-US" altLang="zh-CN" dirty="0" err="1"/>
              <a:t>gì</a:t>
            </a:r>
            <a:r>
              <a:rPr lang="en-US" altLang="zh-CN" dirty="0"/>
              <a: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0958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23</a:t>
            </a:fld>
            <a:endParaRPr lang="en-US"/>
          </a:p>
        </p:txBody>
      </p:sp>
    </p:spTree>
    <p:extLst>
      <p:ext uri="{BB962C8B-B14F-4D97-AF65-F5344CB8AC3E}">
        <p14:creationId xmlns:p14="http://schemas.microsoft.com/office/powerpoint/2010/main" val="329020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24</a:t>
            </a:fld>
            <a:endParaRPr lang="en-US"/>
          </a:p>
        </p:txBody>
      </p:sp>
    </p:spTree>
    <p:extLst>
      <p:ext uri="{BB962C8B-B14F-4D97-AF65-F5344CB8AC3E}">
        <p14:creationId xmlns:p14="http://schemas.microsoft.com/office/powerpoint/2010/main" val="1431150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25</a:t>
            </a:fld>
            <a:endParaRPr lang="en-US"/>
          </a:p>
        </p:txBody>
      </p:sp>
    </p:spTree>
    <p:extLst>
      <p:ext uri="{BB962C8B-B14F-4D97-AF65-F5344CB8AC3E}">
        <p14:creationId xmlns:p14="http://schemas.microsoft.com/office/powerpoint/2010/main" val="1395296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26</a:t>
            </a:fld>
            <a:endParaRPr lang="en-US"/>
          </a:p>
        </p:txBody>
      </p:sp>
    </p:spTree>
    <p:extLst>
      <p:ext uri="{BB962C8B-B14F-4D97-AF65-F5344CB8AC3E}">
        <p14:creationId xmlns:p14="http://schemas.microsoft.com/office/powerpoint/2010/main" val="4033334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27</a:t>
            </a:fld>
            <a:endParaRPr lang="en-US"/>
          </a:p>
        </p:txBody>
      </p:sp>
    </p:spTree>
    <p:extLst>
      <p:ext uri="{BB962C8B-B14F-4D97-AF65-F5344CB8AC3E}">
        <p14:creationId xmlns:p14="http://schemas.microsoft.com/office/powerpoint/2010/main" val="2198815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28</a:t>
            </a:fld>
            <a:endParaRPr lang="en-US"/>
          </a:p>
        </p:txBody>
      </p:sp>
    </p:spTree>
    <p:extLst>
      <p:ext uri="{BB962C8B-B14F-4D97-AF65-F5344CB8AC3E}">
        <p14:creationId xmlns:p14="http://schemas.microsoft.com/office/powerpoint/2010/main" val="3596137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7824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3</a:t>
            </a:fld>
            <a:endParaRPr lang="en-US"/>
          </a:p>
        </p:txBody>
      </p:sp>
    </p:spTree>
    <p:extLst>
      <p:ext uri="{BB962C8B-B14F-4D97-AF65-F5344CB8AC3E}">
        <p14:creationId xmlns:p14="http://schemas.microsoft.com/office/powerpoint/2010/main" val="3306187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30</a:t>
            </a:fld>
            <a:endParaRPr lang="en-US"/>
          </a:p>
        </p:txBody>
      </p:sp>
    </p:spTree>
    <p:extLst>
      <p:ext uri="{BB962C8B-B14F-4D97-AF65-F5344CB8AC3E}">
        <p14:creationId xmlns:p14="http://schemas.microsoft.com/office/powerpoint/2010/main" val="2319485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4</a:t>
            </a:fld>
            <a:endParaRPr lang="en-US"/>
          </a:p>
        </p:txBody>
      </p:sp>
    </p:spTree>
    <p:extLst>
      <p:ext uri="{BB962C8B-B14F-4D97-AF65-F5344CB8AC3E}">
        <p14:creationId xmlns:p14="http://schemas.microsoft.com/office/powerpoint/2010/main" val="80144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5</a:t>
            </a:fld>
            <a:endParaRPr lang="en-US"/>
          </a:p>
        </p:txBody>
      </p:sp>
    </p:spTree>
    <p:extLst>
      <p:ext uri="{BB962C8B-B14F-4D97-AF65-F5344CB8AC3E}">
        <p14:creationId xmlns:p14="http://schemas.microsoft.com/office/powerpoint/2010/main" val="40414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- 0972115126</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- 0972115126</a:t>
            </a:r>
            <a:endParaRPr lang="en-US" dirty="0"/>
          </a:p>
          <a:p>
            <a:endParaRPr lang="en-US" dirty="0"/>
          </a:p>
        </p:txBody>
      </p:sp>
      <p:sp>
        <p:nvSpPr>
          <p:cNvPr id="4" name="Slide Number Placeholder 3"/>
          <p:cNvSpPr>
            <a:spLocks noGrp="1"/>
          </p:cNvSpPr>
          <p:nvPr>
            <p:ph type="sldNum" sz="quarter" idx="5"/>
          </p:nvPr>
        </p:nvSpPr>
        <p:spPr/>
        <p:txBody>
          <a:bodyPr/>
          <a:lstStyle/>
          <a:p>
            <a:fld id="{F6CC9FC1-5180-4B7E-BFD2-E2B48ED69950}" type="slidenum">
              <a:rPr lang="en-US" smtClean="0"/>
              <a:t>7</a:t>
            </a:fld>
            <a:endParaRPr lang="en-US"/>
          </a:p>
        </p:txBody>
      </p:sp>
    </p:spTree>
    <p:extLst>
      <p:ext uri="{BB962C8B-B14F-4D97-AF65-F5344CB8AC3E}">
        <p14:creationId xmlns:p14="http://schemas.microsoft.com/office/powerpoint/2010/main" val="225284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8</a:t>
            </a:fld>
            <a:endParaRPr lang="en-US"/>
          </a:p>
        </p:txBody>
      </p:sp>
    </p:spTree>
    <p:extLst>
      <p:ext uri="{BB962C8B-B14F-4D97-AF65-F5344CB8AC3E}">
        <p14:creationId xmlns:p14="http://schemas.microsoft.com/office/powerpoint/2010/main" val="1504153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CC9FC1-5180-4B7E-BFD2-E2B48ED69950}" type="slidenum">
              <a:rPr lang="en-US" smtClean="0"/>
              <a:t>9</a:t>
            </a:fld>
            <a:endParaRPr lang="en-US"/>
          </a:p>
        </p:txBody>
      </p:sp>
    </p:spTree>
    <p:extLst>
      <p:ext uri="{BB962C8B-B14F-4D97-AF65-F5344CB8AC3E}">
        <p14:creationId xmlns:p14="http://schemas.microsoft.com/office/powerpoint/2010/main" val="929100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11.xml"/><Relationship Id="rId4" Type="http://schemas.openxmlformats.org/officeDocument/2006/relationships/image" Target="../media/image2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31.png"/><Relationship Id="rId11" Type="http://schemas.openxmlformats.org/officeDocument/2006/relationships/image" Target="../media/image24.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Master" Target="../slideMasters/slideMaster11.xml"/><Relationship Id="rId4" Type="http://schemas.openxmlformats.org/officeDocument/2006/relationships/image" Target="../media/image37.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11/3/2024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4425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11/3/2024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614321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180899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82985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9521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58714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6706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65149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23750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3963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252168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2949559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11/3/2024</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96787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9898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2965851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9611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38543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8780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0225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57622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15982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366288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56752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495599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01132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066998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11/3/2024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86891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55248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05136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238134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05220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45BD-152D-4813-87E1-00F2A2E39B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0E38E5-6203-4DBD-BE2B-582ECEA37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E5428C-D288-4ED9-8D62-B70618183E4F}"/>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5" name="Footer Placeholder 4">
            <a:extLst>
              <a:ext uri="{FF2B5EF4-FFF2-40B4-BE49-F238E27FC236}">
                <a16:creationId xmlns:a16="http://schemas.microsoft.com/office/drawing/2014/main" id="{5CE501F1-C17D-426C-9C7D-F5A15F831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0584E-512A-49F4-913A-2BA1039A1B2D}"/>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3812508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68AE-C817-444F-8CD6-205DB0063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D06AD-E110-4365-B793-A24E520262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842BD-7EC4-4DF9-AA1C-A37A9206CE55}"/>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5" name="Footer Placeholder 4">
            <a:extLst>
              <a:ext uri="{FF2B5EF4-FFF2-40B4-BE49-F238E27FC236}">
                <a16:creationId xmlns:a16="http://schemas.microsoft.com/office/drawing/2014/main" id="{07486FE6-CCA1-41CE-A3E6-DEB1EA6DF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A4D21-B329-4FDA-AEF0-C80AEDF31A07}"/>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99928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0D72-EFAF-48DB-92F9-CBB21B5452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8C07E-0B96-48E2-AE31-ED1DAAFCB2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83C894-06CA-4F03-94E2-9F85404BFF9E}"/>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5" name="Footer Placeholder 4">
            <a:extLst>
              <a:ext uri="{FF2B5EF4-FFF2-40B4-BE49-F238E27FC236}">
                <a16:creationId xmlns:a16="http://schemas.microsoft.com/office/drawing/2014/main" id="{44E0D326-1A38-4E11-B322-3E96D7847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B996C-B8D3-48CF-A04C-FA0B13013747}"/>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108167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62E6-77B5-4D8F-B3BB-35BB582EC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8FE44-B447-44A3-85B6-7C469BB49A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1C46A6-EDCF-44A1-B871-2E5EA86443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F20DB-6282-4FAE-A4A4-48919138E7DB}"/>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6" name="Footer Placeholder 5">
            <a:extLst>
              <a:ext uri="{FF2B5EF4-FFF2-40B4-BE49-F238E27FC236}">
                <a16:creationId xmlns:a16="http://schemas.microsoft.com/office/drawing/2014/main" id="{B74DB4E7-72B6-443D-B04F-FFB60729CB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6BF1D-81EB-4208-9591-ACCA2ADA8AC8}"/>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21895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75B6-C17A-480F-8377-9A089EAB62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98CD-7747-4AA0-B2AE-6735C191E6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78747C-6BC3-45BD-B0F7-A0F918EB2A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992224-EB46-4E47-BC7B-B40AAC8013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ACBFC5-5879-4419-811C-4B80EB3A10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E9357D-1906-4D71-8776-DC0E9A5A9E88}"/>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8" name="Footer Placeholder 7">
            <a:extLst>
              <a:ext uri="{FF2B5EF4-FFF2-40B4-BE49-F238E27FC236}">
                <a16:creationId xmlns:a16="http://schemas.microsoft.com/office/drawing/2014/main" id="{EE2423F9-509D-4B90-ADAE-0851EF2DD3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34DEAB-8E48-41F1-A14A-771F0668F110}"/>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316058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76D2-08A9-48FE-A2D3-1227FA8031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C7D409-323A-42E4-B60A-C116E5F30211}"/>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4" name="Footer Placeholder 3">
            <a:extLst>
              <a:ext uri="{FF2B5EF4-FFF2-40B4-BE49-F238E27FC236}">
                <a16:creationId xmlns:a16="http://schemas.microsoft.com/office/drawing/2014/main" id="{02826DC8-11A6-47D5-9D87-0A604EC872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F5C664-9EDE-42BF-9BC4-CA80FC96772E}"/>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13146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11/3/2024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89352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6AFA1-18C9-4353-8AF7-19EECAF6C3D4}"/>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3" name="Footer Placeholder 2">
            <a:extLst>
              <a:ext uri="{FF2B5EF4-FFF2-40B4-BE49-F238E27FC236}">
                <a16:creationId xmlns:a16="http://schemas.microsoft.com/office/drawing/2014/main" id="{ED95B783-DCD6-4597-809F-0C0FEB6844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52F3ED-ECCB-44C3-A881-047A1324C658}"/>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351855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694DF-9501-449C-B4BF-E0F949E522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C26777-6AE0-40EC-A98E-524E3DB1F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B3689-338D-4830-931D-72D09BC60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26B84-686C-4B88-8D91-674B8164B7C4}"/>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6" name="Footer Placeholder 5">
            <a:extLst>
              <a:ext uri="{FF2B5EF4-FFF2-40B4-BE49-F238E27FC236}">
                <a16:creationId xmlns:a16="http://schemas.microsoft.com/office/drawing/2014/main" id="{C87BF1C5-92E7-4263-8684-CC8F5B9D2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E7ABE-850F-4681-B0D9-24DA627AD760}"/>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2229166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C2FC-4C60-4EDE-AC75-628B46A5F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0F98EC-32DD-43F2-A0EE-B8521DEE4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57744C-427E-4AC9-AAE9-B39218652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02BBC-DC90-4FDA-84F9-09F05FA290F6}"/>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6" name="Footer Placeholder 5">
            <a:extLst>
              <a:ext uri="{FF2B5EF4-FFF2-40B4-BE49-F238E27FC236}">
                <a16:creationId xmlns:a16="http://schemas.microsoft.com/office/drawing/2014/main" id="{A64E4495-AE57-4B2B-9D7A-89D3F3D7D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78986D-7BDC-44C5-B0D0-45956075A182}"/>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159893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C9038-CA99-4DA5-9058-F135F6962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3D1D0-FC74-4123-98D8-6F9630E60E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5F525-517D-4973-AA2B-23894784263B}"/>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5" name="Footer Placeholder 4">
            <a:extLst>
              <a:ext uri="{FF2B5EF4-FFF2-40B4-BE49-F238E27FC236}">
                <a16:creationId xmlns:a16="http://schemas.microsoft.com/office/drawing/2014/main" id="{550880AF-87AA-4F22-9534-EE792D8DD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59611-954D-4A4F-9408-005082DE9EE3}"/>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201716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BDBE42-3E3D-46ED-B1F9-6F49D44199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F89E72-68C5-49FC-98B2-C2E58B7A2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39853-A734-48A2-80B7-D6269D0F209A}"/>
              </a:ext>
            </a:extLst>
          </p:cNvPr>
          <p:cNvSpPr>
            <a:spLocks noGrp="1"/>
          </p:cNvSpPr>
          <p:nvPr>
            <p:ph type="dt" sz="half" idx="10"/>
          </p:nvPr>
        </p:nvSpPr>
        <p:spPr/>
        <p:txBody>
          <a:bodyPr/>
          <a:lstStyle/>
          <a:p>
            <a:fld id="{2C0AF8D6-ABC4-442F-9EB2-052F3BA81182}" type="datetimeFigureOut">
              <a:rPr lang="en-US" smtClean="0"/>
              <a:t>11/3/2024</a:t>
            </a:fld>
            <a:endParaRPr lang="en-US"/>
          </a:p>
        </p:txBody>
      </p:sp>
      <p:sp>
        <p:nvSpPr>
          <p:cNvPr id="5" name="Footer Placeholder 4">
            <a:extLst>
              <a:ext uri="{FF2B5EF4-FFF2-40B4-BE49-F238E27FC236}">
                <a16:creationId xmlns:a16="http://schemas.microsoft.com/office/drawing/2014/main" id="{079FC261-01B3-4BE1-B304-CE9DEBCEA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35C37-EA9F-449D-A84D-DA7916D22057}"/>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2742435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79176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8558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63850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64761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90613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776540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29052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73832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880926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2184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5474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2024/11/3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77402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795691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2917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8537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72570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88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78463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80741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36445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640155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1742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08003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336590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02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307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9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11/3/2024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89717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32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11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340658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222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2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39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7782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1666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53796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750579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66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54256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23251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3199932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27312858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38DE-F0ED-0F81-1E96-4579BD729D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B624-C9FB-B5AF-12A2-CC11F17DA6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EF9E5-C541-D760-C22F-F3AE2782379C}"/>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5" name="Footer Placeholder 4">
            <a:extLst>
              <a:ext uri="{FF2B5EF4-FFF2-40B4-BE49-F238E27FC236}">
                <a16:creationId xmlns:a16="http://schemas.microsoft.com/office/drawing/2014/main" id="{389BE93F-8975-6AB7-6C29-0379F334A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7F3B21-7139-64C5-187A-2AD05EA931CD}"/>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201144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6463-7C72-1B77-1391-B3A0AE41ED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BE9F9E-51EF-23BC-520B-41565FC4798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4080-47EB-3FAF-80B3-E03D680ED23C}"/>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5" name="Footer Placeholder 4">
            <a:extLst>
              <a:ext uri="{FF2B5EF4-FFF2-40B4-BE49-F238E27FC236}">
                <a16:creationId xmlns:a16="http://schemas.microsoft.com/office/drawing/2014/main" id="{CD985A2B-1C76-B937-4002-3D0CC2D2E4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A7B864-C836-4D08-89C3-5EB0EF7ACA1F}"/>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969371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36CE-0160-4241-38C2-212FBCF9F9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999CE-820C-0D98-B73F-CBC5CDB32B2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6377-F50A-1299-097E-D20223F22E0A}"/>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5" name="Footer Placeholder 4">
            <a:extLst>
              <a:ext uri="{FF2B5EF4-FFF2-40B4-BE49-F238E27FC236}">
                <a16:creationId xmlns:a16="http://schemas.microsoft.com/office/drawing/2014/main" id="{D5B850AB-CC6A-7E48-F848-8FEB88618B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99D97E-078E-C0F0-9F6C-DB1B2C461CB9}"/>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061831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C83E-115C-3713-09E9-9F21D4648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8A4559-D478-C602-F2FB-9585F8A71C1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CFF9-0815-8621-20EB-AF2F219459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4F539-1968-54A9-6ED8-874090E80F8E}"/>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6" name="Footer Placeholder 5">
            <a:extLst>
              <a:ext uri="{FF2B5EF4-FFF2-40B4-BE49-F238E27FC236}">
                <a16:creationId xmlns:a16="http://schemas.microsoft.com/office/drawing/2014/main" id="{C6B2CD96-91FD-32A0-35CC-1AC122702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59B7FA-8089-8D6E-4324-168E3EF17D01}"/>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929099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E4C-65DB-890F-D677-9EBB034202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9670EB3-CFD7-1A8B-F297-74E8164D19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15562-04AF-4815-60CD-48E58DAE874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AFD74-F3E2-9036-5A8D-9F2854DAF67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82B5C-9B60-653C-98E3-4680F6BB787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ADD2-28E3-236E-76AD-530F7A7B1F0D}"/>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8" name="Footer Placeholder 7">
            <a:extLst>
              <a:ext uri="{FF2B5EF4-FFF2-40B4-BE49-F238E27FC236}">
                <a16:creationId xmlns:a16="http://schemas.microsoft.com/office/drawing/2014/main" id="{71E17475-0386-ED69-BE1C-7C13B7C546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9839D8F-5A9E-0B07-9C9F-1E3ED57E39B9}"/>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263981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770-32E8-4601-30AE-26AB1C0285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4B065C1-64FE-DF9F-7BC6-46154532ACC8}"/>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4" name="Footer Placeholder 3">
            <a:extLst>
              <a:ext uri="{FF2B5EF4-FFF2-40B4-BE49-F238E27FC236}">
                <a16:creationId xmlns:a16="http://schemas.microsoft.com/office/drawing/2014/main" id="{664E9D8F-34F0-3E16-DC80-DAD7349B11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CB067A6-8C8B-0D11-D9E6-C879FF93BB11}"/>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88872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35124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3A1FE-9BD7-6BAB-8F9D-FD1AA08E59CC}"/>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3" name="Footer Placeholder 2">
            <a:extLst>
              <a:ext uri="{FF2B5EF4-FFF2-40B4-BE49-F238E27FC236}">
                <a16:creationId xmlns:a16="http://schemas.microsoft.com/office/drawing/2014/main" id="{154BA72C-46A4-1D82-B2D4-2722ACC3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5C9AA71-9B03-223D-DEAE-E38A06A5D1D9}"/>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7956678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AF5-BC3E-9599-6779-9E3B5316A5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EB166-BC0A-75F1-8BC9-2662087F5D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2870-A62F-A1B3-ADBF-1D9CFABAED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C03E-5A46-576A-C41D-DA10BCFEDDF2}"/>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6" name="Footer Placeholder 5">
            <a:extLst>
              <a:ext uri="{FF2B5EF4-FFF2-40B4-BE49-F238E27FC236}">
                <a16:creationId xmlns:a16="http://schemas.microsoft.com/office/drawing/2014/main" id="{0231B385-EB01-ED23-A9F2-7B315684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8BFBBB-13DA-3637-5692-4E4D9342D0D1}"/>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02888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51B-D8A8-87D0-7969-AB7EE0FAFE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045C0-B71C-9724-597E-56ED5DD204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A9D8A-1926-F81B-AC7F-02458F4F20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85CEF-5D55-990E-518F-B5283AB86B5B}"/>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6" name="Footer Placeholder 5">
            <a:extLst>
              <a:ext uri="{FF2B5EF4-FFF2-40B4-BE49-F238E27FC236}">
                <a16:creationId xmlns:a16="http://schemas.microsoft.com/office/drawing/2014/main" id="{4A371355-CE02-23A9-7B9A-3EE1D9EDC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0D1BEF-A62F-396C-2DB9-004AAD936DDD}"/>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161683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078-494F-4BFF-4452-CC67BD2C6C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4739-F03B-57F1-F5C7-FC7BE0C5D21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8A1EF-6CD3-A458-D8A2-D817CD43B7F1}"/>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5" name="Footer Placeholder 4">
            <a:extLst>
              <a:ext uri="{FF2B5EF4-FFF2-40B4-BE49-F238E27FC236}">
                <a16:creationId xmlns:a16="http://schemas.microsoft.com/office/drawing/2014/main" id="{A2E8C12B-A97F-2FFA-B73C-4CC31C9618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AA9F4B-4538-48F9-9A64-4242A2C35B2C}"/>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147147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B1DDE-B4C2-D5F7-E8F4-78A36C58199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CFCFE-3B40-F234-2096-65B9E3F85E8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299E-1444-D330-30AC-02CB15F25067}"/>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11/3/2024</a:t>
            </a:fld>
            <a:endParaRPr lang="en-US"/>
          </a:p>
        </p:txBody>
      </p:sp>
      <p:sp>
        <p:nvSpPr>
          <p:cNvPr id="5" name="Footer Placeholder 4">
            <a:extLst>
              <a:ext uri="{FF2B5EF4-FFF2-40B4-BE49-F238E27FC236}">
                <a16:creationId xmlns:a16="http://schemas.microsoft.com/office/drawing/2014/main" id="{BF8BC074-C7D7-8FFC-766D-722E14FA22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DBD8BA-4C94-B883-3EAA-BDCC588F8B00}"/>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6685957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7150495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631927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7926932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5680811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2193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11/3/2024</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46467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993067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391215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78390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600995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90457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299566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578766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461058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9896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6537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9.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theme" Target="../theme/theme6.xml"/><Relationship Id="rId10" Type="http://schemas.openxmlformats.org/officeDocument/2006/relationships/image" Target="../media/image10.png"/><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4.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3.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11/3/2024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9227244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3948522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59217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2024/11/3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3312750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78D158-08F3-4183-881A-0CF074CD1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23C5E-3171-4ADC-9AA3-96716305E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79ECD-5CA8-4B3C-A06F-579186D45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AF8D6-ABC4-442F-9EB2-052F3BA81182}" type="datetimeFigureOut">
              <a:rPr lang="en-US" smtClean="0"/>
              <a:t>11/3/2024</a:t>
            </a:fld>
            <a:endParaRPr lang="en-US"/>
          </a:p>
        </p:txBody>
      </p:sp>
      <p:sp>
        <p:nvSpPr>
          <p:cNvPr id="5" name="Footer Placeholder 4">
            <a:extLst>
              <a:ext uri="{FF2B5EF4-FFF2-40B4-BE49-F238E27FC236}">
                <a16:creationId xmlns:a16="http://schemas.microsoft.com/office/drawing/2014/main" id="{08D1E40D-DA04-4B17-9F43-202347F22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2F85C1-D732-43C5-88B0-945180A235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1BD89-77C3-411A-B41E-2FC0FA0E901A}" type="slidenum">
              <a:rPr lang="en-US" smtClean="0"/>
              <a:t>‹#›</a:t>
            </a:fld>
            <a:endParaRPr lang="en-US"/>
          </a:p>
        </p:txBody>
      </p:sp>
    </p:spTree>
    <p:extLst>
      <p:ext uri="{BB962C8B-B14F-4D97-AF65-F5344CB8AC3E}">
        <p14:creationId xmlns:p14="http://schemas.microsoft.com/office/powerpoint/2010/main" val="315652207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2024/11/3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19688288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98873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DE4826-5B4A-4BC3-84D8-C88B63A55A1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17663" b="7370"/>
          <a:stretch/>
        </p:blipFill>
        <p:spPr>
          <a:xfrm>
            <a:off x="0" y="0"/>
            <a:ext cx="12192000" cy="6858000"/>
          </a:xfrm>
          <a:prstGeom prst="rect">
            <a:avLst/>
          </a:prstGeom>
        </p:spPr>
      </p:pic>
      <p:sp>
        <p:nvSpPr>
          <p:cNvPr id="3" name="矩形 2">
            <a:extLst>
              <a:ext uri="{FF2B5EF4-FFF2-40B4-BE49-F238E27FC236}">
                <a16:creationId xmlns:a16="http://schemas.microsoft.com/office/drawing/2014/main" id="{5AB4E442-A751-43E9-A45C-7DDB7A47685A}"/>
              </a:ext>
            </a:extLst>
          </p:cNvPr>
          <p:cNvSpPr/>
          <p:nvPr userDrawn="1"/>
        </p:nvSpPr>
        <p:spPr>
          <a:xfrm>
            <a:off x="0" y="0"/>
            <a:ext cx="12192000" cy="6858000"/>
          </a:xfrm>
          <a:prstGeom prst="rect">
            <a:avLst/>
          </a:prstGeom>
          <a:gradFill>
            <a:gsLst>
              <a:gs pos="0">
                <a:schemeClr val="bg1">
                  <a:alpha val="70000"/>
                </a:schemeClr>
              </a:gs>
              <a:gs pos="28300">
                <a:srgbClr val="FFFFFF">
                  <a:alpha val="79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1E2678BB-B56C-4713-A2A2-A0E438A21F6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87" r="7187" b="19473"/>
          <a:stretch/>
        </p:blipFill>
        <p:spPr>
          <a:xfrm>
            <a:off x="0" y="5518755"/>
            <a:ext cx="12192000" cy="1339245"/>
          </a:xfrm>
          <a:prstGeom prst="rect">
            <a:avLst/>
          </a:prstGeom>
        </p:spPr>
      </p:pic>
      <p:pic>
        <p:nvPicPr>
          <p:cNvPr id="5" name="图片 4">
            <a:extLst>
              <a:ext uri="{FF2B5EF4-FFF2-40B4-BE49-F238E27FC236}">
                <a16:creationId xmlns:a16="http://schemas.microsoft.com/office/drawing/2014/main" id="{A6D62FD3-F3DE-4915-9A9B-24E6CECB434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29707" y="6236871"/>
            <a:ext cx="5583247" cy="567174"/>
          </a:xfrm>
          <a:prstGeom prst="rect">
            <a:avLst/>
          </a:prstGeom>
        </p:spPr>
      </p:pic>
      <p:pic>
        <p:nvPicPr>
          <p:cNvPr id="6" name="图片 5">
            <a:extLst>
              <a:ext uri="{FF2B5EF4-FFF2-40B4-BE49-F238E27FC236}">
                <a16:creationId xmlns:a16="http://schemas.microsoft.com/office/drawing/2014/main" id="{E0C55E9C-00B0-45D6-AEB6-895465D2183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9787" y="5904686"/>
            <a:ext cx="1357313" cy="142101"/>
          </a:xfrm>
          <a:prstGeom prst="rect">
            <a:avLst/>
          </a:prstGeom>
        </p:spPr>
      </p:pic>
      <p:pic>
        <p:nvPicPr>
          <p:cNvPr id="7" name="图片 6">
            <a:extLst>
              <a:ext uri="{FF2B5EF4-FFF2-40B4-BE49-F238E27FC236}">
                <a16:creationId xmlns:a16="http://schemas.microsoft.com/office/drawing/2014/main" id="{3DDDE340-11E3-4E71-A8E9-0009FA90343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870017"/>
            <a:ext cx="1162050" cy="154585"/>
          </a:xfrm>
          <a:prstGeom prst="rect">
            <a:avLst/>
          </a:prstGeom>
        </p:spPr>
      </p:pic>
      <p:pic>
        <p:nvPicPr>
          <p:cNvPr id="8" name="图片 7">
            <a:extLst>
              <a:ext uri="{FF2B5EF4-FFF2-40B4-BE49-F238E27FC236}">
                <a16:creationId xmlns:a16="http://schemas.microsoft.com/office/drawing/2014/main" id="{9154F506-702C-4FA1-B787-AA4B9C50DB3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23326" y="6382247"/>
            <a:ext cx="1320800" cy="137781"/>
          </a:xfrm>
          <a:prstGeom prst="rect">
            <a:avLst/>
          </a:prstGeom>
        </p:spPr>
      </p:pic>
      <p:pic>
        <p:nvPicPr>
          <p:cNvPr id="9" name="图片 8">
            <a:extLst>
              <a:ext uri="{FF2B5EF4-FFF2-40B4-BE49-F238E27FC236}">
                <a16:creationId xmlns:a16="http://schemas.microsoft.com/office/drawing/2014/main" id="{6D770628-DACC-4000-9917-8318718BDEF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65153" y="4851400"/>
            <a:ext cx="2181344" cy="1743098"/>
          </a:xfrm>
          <a:prstGeom prst="rect">
            <a:avLst/>
          </a:prstGeom>
        </p:spPr>
      </p:pic>
    </p:spTree>
    <p:extLst>
      <p:ext uri="{BB962C8B-B14F-4D97-AF65-F5344CB8AC3E}">
        <p14:creationId xmlns:p14="http://schemas.microsoft.com/office/powerpoint/2010/main" val="381073681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B74660C-265A-BC33-2E4F-C54E518BEE8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47653" y="161928"/>
            <a:ext cx="1680226" cy="1680226"/>
          </a:xfrm>
          <a:prstGeom prst="rect">
            <a:avLst/>
          </a:prstGeom>
        </p:spPr>
      </p:pic>
    </p:spTree>
    <p:extLst>
      <p:ext uri="{BB962C8B-B14F-4D97-AF65-F5344CB8AC3E}">
        <p14:creationId xmlns:p14="http://schemas.microsoft.com/office/powerpoint/2010/main" val="54281355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15580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35317416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4.xml"/><Relationship Id="rId1" Type="http://schemas.openxmlformats.org/officeDocument/2006/relationships/tags" Target="../tags/tag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f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63.gif"/><Relationship Id="rId4" Type="http://schemas.openxmlformats.org/officeDocument/2006/relationships/image" Target="../media/image62.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65.gif"/><Relationship Id="rId4" Type="http://schemas.openxmlformats.org/officeDocument/2006/relationships/image" Target="../media/image64.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63.gif"/><Relationship Id="rId4" Type="http://schemas.openxmlformats.org/officeDocument/2006/relationships/image" Target="../media/image62.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65.gif"/><Relationship Id="rId4" Type="http://schemas.openxmlformats.org/officeDocument/2006/relationships/image" Target="../media/image64.gif"/></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7.xml"/><Relationship Id="rId7" Type="http://schemas.openxmlformats.org/officeDocument/2006/relationships/image" Target="../media/image69.png"/><Relationship Id="rId2" Type="http://schemas.openxmlformats.org/officeDocument/2006/relationships/slideLayout" Target="../slideLayouts/slideLayout75.xml"/><Relationship Id="rId1" Type="http://schemas.openxmlformats.org/officeDocument/2006/relationships/tags" Target="../tags/tag18.xml"/><Relationship Id="rId6" Type="http://schemas.microsoft.com/office/2007/relationships/hdphoto" Target="../media/hdphoto6.wdp"/><Relationship Id="rId5" Type="http://schemas.openxmlformats.org/officeDocument/2006/relationships/image" Target="../media/image68.png"/><Relationship Id="rId4" Type="http://schemas.openxmlformats.org/officeDocument/2006/relationships/image" Target="../media/image67.jp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9.xml"/><Relationship Id="rId1" Type="http://schemas.openxmlformats.org/officeDocument/2006/relationships/tags" Target="../tags/tag19.xml"/><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ags" Target="../tags/tag20.xml"/><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1.xml"/><Relationship Id="rId1" Type="http://schemas.openxmlformats.org/officeDocument/2006/relationships/tags" Target="../tags/tag21.xml"/><Relationship Id="rId6" Type="http://schemas.openxmlformats.org/officeDocument/2006/relationships/image" Target="../media/image73.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7.xml"/><Relationship Id="rId1" Type="http://schemas.openxmlformats.org/officeDocument/2006/relationships/tags" Target="../tags/tag22.xml"/><Relationship Id="rId5" Type="http://schemas.openxmlformats.org/officeDocument/2006/relationships/image" Target="../media/image75.jpg"/><Relationship Id="rId4" Type="http://schemas.openxmlformats.org/officeDocument/2006/relationships/image" Target="../media/image7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1.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7.xml"/><Relationship Id="rId1" Type="http://schemas.openxmlformats.org/officeDocument/2006/relationships/tags" Target="../tags/tag24.xml"/><Relationship Id="rId5" Type="http://schemas.openxmlformats.org/officeDocument/2006/relationships/slide" Target="slide26.xml"/><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4.xml"/><Relationship Id="rId7" Type="http://schemas.openxmlformats.org/officeDocument/2006/relationships/image" Target="../media/image79.png"/><Relationship Id="rId2" Type="http://schemas.openxmlformats.org/officeDocument/2006/relationships/slideLayout" Target="../slideLayouts/slideLayout47.xml"/><Relationship Id="rId1" Type="http://schemas.openxmlformats.org/officeDocument/2006/relationships/tags" Target="../tags/tag2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xml"/><Relationship Id="rId1" Type="http://schemas.openxmlformats.org/officeDocument/2006/relationships/tags" Target="../tags/tag26.xml"/><Relationship Id="rId6" Type="http://schemas.openxmlformats.org/officeDocument/2006/relationships/image" Target="../media/image80.png"/><Relationship Id="rId5" Type="http://schemas.openxmlformats.org/officeDocument/2006/relationships/image" Target="../media/image82.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7.xml"/><Relationship Id="rId1" Type="http://schemas.openxmlformats.org/officeDocument/2006/relationships/tags" Target="../tags/tag27.xml"/><Relationship Id="rId6" Type="http://schemas.openxmlformats.org/officeDocument/2006/relationships/image" Target="../media/image80.png"/><Relationship Id="rId5" Type="http://schemas.openxmlformats.org/officeDocument/2006/relationships/image" Target="../media/image82.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27.xml"/><Relationship Id="rId7" Type="http://schemas.openxmlformats.org/officeDocument/2006/relationships/image" Target="../media/image86.png"/><Relationship Id="rId2" Type="http://schemas.openxmlformats.org/officeDocument/2006/relationships/slideLayout" Target="../slideLayouts/slideLayout75.xml"/><Relationship Id="rId1" Type="http://schemas.openxmlformats.org/officeDocument/2006/relationships/tags" Target="../tags/tag28.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29.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8.xml"/><Relationship Id="rId1" Type="http://schemas.openxmlformats.org/officeDocument/2006/relationships/tags" Target="../tags/tag30.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86.xml"/><Relationship Id="rId1" Type="http://schemas.openxmlformats.org/officeDocument/2006/relationships/tags" Target="../tags/tag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5.xml"/><Relationship Id="rId1" Type="http://schemas.openxmlformats.org/officeDocument/2006/relationships/tags" Target="../tags/tag31.xml"/><Relationship Id="rId5" Type="http://schemas.openxmlformats.org/officeDocument/2006/relationships/image" Target="../media/image90.pn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45.png"/><Relationship Id="rId18" Type="http://schemas.openxmlformats.org/officeDocument/2006/relationships/image" Target="../media/image43.png"/><Relationship Id="rId3" Type="http://schemas.openxmlformats.org/officeDocument/2006/relationships/audio" Target="../media/media1.mp3"/><Relationship Id="rId7" Type="http://schemas.microsoft.com/office/2007/relationships/media" Target="../media/media3.mp3"/><Relationship Id="rId12" Type="http://schemas.openxmlformats.org/officeDocument/2006/relationships/image" Target="../media/image44.png"/><Relationship Id="rId17" Type="http://schemas.microsoft.com/office/2007/relationships/hdphoto" Target="../media/hdphoto2.wdp"/><Relationship Id="rId2" Type="http://schemas.microsoft.com/office/2007/relationships/media" Target="../media/media1.mp3"/><Relationship Id="rId16" Type="http://schemas.openxmlformats.org/officeDocument/2006/relationships/image" Target="../media/image47.png"/><Relationship Id="rId1" Type="http://schemas.openxmlformats.org/officeDocument/2006/relationships/tags" Target="../tags/tag5.xml"/><Relationship Id="rId6" Type="http://schemas.openxmlformats.org/officeDocument/2006/relationships/audio" Target="NULL" TargetMode="External"/><Relationship Id="rId11" Type="http://schemas.openxmlformats.org/officeDocument/2006/relationships/notesSlide" Target="../notesSlides/notesSlide4.xml"/><Relationship Id="rId5" Type="http://schemas.openxmlformats.org/officeDocument/2006/relationships/audio" Target="../media/media2.mp3"/><Relationship Id="rId15" Type="http://schemas.openxmlformats.org/officeDocument/2006/relationships/image" Target="../media/image41.jpeg"/><Relationship Id="rId10" Type="http://schemas.openxmlformats.org/officeDocument/2006/relationships/slideLayout" Target="../slideLayouts/slideLayout86.xml"/><Relationship Id="rId19" Type="http://schemas.microsoft.com/office/2007/relationships/hdphoto" Target="../media/hdphoto1.wdp"/><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49.png"/><Relationship Id="rId18" Type="http://schemas.openxmlformats.org/officeDocument/2006/relationships/image" Target="../media/image46.png"/><Relationship Id="rId3" Type="http://schemas.openxmlformats.org/officeDocument/2006/relationships/audio" Target="../media/media1.mp3"/><Relationship Id="rId7" Type="http://schemas.microsoft.com/office/2007/relationships/media" Target="../media/media3.mp3"/><Relationship Id="rId12" Type="http://schemas.openxmlformats.org/officeDocument/2006/relationships/image" Target="../media/image48.png"/><Relationship Id="rId17" Type="http://schemas.openxmlformats.org/officeDocument/2006/relationships/image" Target="../media/image45.png"/><Relationship Id="rId2" Type="http://schemas.microsoft.com/office/2007/relationships/media" Target="../media/media1.mp3"/><Relationship Id="rId16" Type="http://schemas.microsoft.com/office/2007/relationships/hdphoto" Target="../media/hdphoto1.wdp"/><Relationship Id="rId1" Type="http://schemas.openxmlformats.org/officeDocument/2006/relationships/tags" Target="../tags/tag6.xml"/><Relationship Id="rId6" Type="http://schemas.openxmlformats.org/officeDocument/2006/relationships/audio" Target="NULL" TargetMode="External"/><Relationship Id="rId11" Type="http://schemas.openxmlformats.org/officeDocument/2006/relationships/notesSlide" Target="../notesSlides/notesSlide5.xml"/><Relationship Id="rId5" Type="http://schemas.openxmlformats.org/officeDocument/2006/relationships/audio" Target="../media/media2.mp3"/><Relationship Id="rId15" Type="http://schemas.openxmlformats.org/officeDocument/2006/relationships/image" Target="../media/image43.png"/><Relationship Id="rId10" Type="http://schemas.openxmlformats.org/officeDocument/2006/relationships/slideLayout" Target="../slideLayouts/slideLayout86.xml"/><Relationship Id="rId4" Type="http://schemas.microsoft.com/office/2007/relationships/media" Target="../media/media2.mp3"/><Relationship Id="rId9" Type="http://schemas.openxmlformats.org/officeDocument/2006/relationships/audio" Target="../media/media4.mp3"/><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45.png"/><Relationship Id="rId18" Type="http://schemas.openxmlformats.org/officeDocument/2006/relationships/image" Target="../media/image43.png"/><Relationship Id="rId3" Type="http://schemas.openxmlformats.org/officeDocument/2006/relationships/audio" Target="../media/media1.mp3"/><Relationship Id="rId7" Type="http://schemas.microsoft.com/office/2007/relationships/media" Target="../media/media3.mp3"/><Relationship Id="rId12" Type="http://schemas.openxmlformats.org/officeDocument/2006/relationships/image" Target="../media/image50.png"/><Relationship Id="rId17" Type="http://schemas.microsoft.com/office/2007/relationships/hdphoto" Target="../media/hdphoto4.wdp"/><Relationship Id="rId2" Type="http://schemas.microsoft.com/office/2007/relationships/media" Target="../media/media1.mp3"/><Relationship Id="rId16" Type="http://schemas.openxmlformats.org/officeDocument/2006/relationships/image" Target="../media/image51.png"/><Relationship Id="rId1" Type="http://schemas.openxmlformats.org/officeDocument/2006/relationships/tags" Target="../tags/tag7.xml"/><Relationship Id="rId6" Type="http://schemas.openxmlformats.org/officeDocument/2006/relationships/audio" Target="NULL" TargetMode="External"/><Relationship Id="rId11" Type="http://schemas.openxmlformats.org/officeDocument/2006/relationships/notesSlide" Target="../notesSlides/notesSlide6.xml"/><Relationship Id="rId5" Type="http://schemas.openxmlformats.org/officeDocument/2006/relationships/audio" Target="../media/media2.mp3"/><Relationship Id="rId15" Type="http://schemas.openxmlformats.org/officeDocument/2006/relationships/image" Target="../media/image41.jpeg"/><Relationship Id="rId10" Type="http://schemas.openxmlformats.org/officeDocument/2006/relationships/slideLayout" Target="../slideLayouts/slideLayout86.xml"/><Relationship Id="rId19" Type="http://schemas.microsoft.com/office/2007/relationships/hdphoto" Target="../media/hdphoto1.wdp"/><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media2.mp3"/><Relationship Id="rId7" Type="http://schemas.openxmlformats.org/officeDocument/2006/relationships/notesSlide" Target="../notesSlides/notesSlide7.xml"/><Relationship Id="rId12" Type="http://schemas.microsoft.com/office/2007/relationships/hdphoto" Target="../media/hdphoto1.wdp"/><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slideLayout" Target="../slideLayouts/slideLayout86.xml"/><Relationship Id="rId11" Type="http://schemas.openxmlformats.org/officeDocument/2006/relationships/image" Target="../media/image43.png"/><Relationship Id="rId5" Type="http://schemas.microsoft.com/office/2007/relationships/media" Target="../media/media3.mp3"/><Relationship Id="rId10" Type="http://schemas.openxmlformats.org/officeDocument/2006/relationships/image" Target="../media/image42.png"/><Relationship Id="rId4" Type="http://schemas.openxmlformats.org/officeDocument/2006/relationships/audio" Target="NULL" TargetMode="External"/><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1.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5.xml"/><Relationship Id="rId3" Type="http://schemas.openxmlformats.org/officeDocument/2006/relationships/notesSlide" Target="../notesSlides/notesSlide9.xml"/><Relationship Id="rId7" Type="http://schemas.openxmlformats.org/officeDocument/2006/relationships/image" Target="../media/image56.jpeg"/><Relationship Id="rId12" Type="http://schemas.openxmlformats.org/officeDocument/2006/relationships/image" Target="../media/image58.jpeg"/><Relationship Id="rId17" Type="http://schemas.openxmlformats.org/officeDocument/2006/relationships/slide" Target="slide18.xml"/><Relationship Id="rId2" Type="http://schemas.openxmlformats.org/officeDocument/2006/relationships/slideLayout" Target="../slideLayouts/slideLayout99.xml"/><Relationship Id="rId16" Type="http://schemas.openxmlformats.org/officeDocument/2006/relationships/image" Target="../media/image60.jpeg"/><Relationship Id="rId1" Type="http://schemas.openxmlformats.org/officeDocument/2006/relationships/tags" Target="../tags/tag10.xml"/><Relationship Id="rId6" Type="http://schemas.openxmlformats.org/officeDocument/2006/relationships/slide" Target="slide12.xml"/><Relationship Id="rId11" Type="http://schemas.openxmlformats.org/officeDocument/2006/relationships/slide" Target="slide14.xml"/><Relationship Id="rId5" Type="http://schemas.openxmlformats.org/officeDocument/2006/relationships/image" Target="../media/image55.jpeg"/><Relationship Id="rId15" Type="http://schemas.openxmlformats.org/officeDocument/2006/relationships/slide" Target="slide16.xml"/><Relationship Id="rId10" Type="http://schemas.microsoft.com/office/2007/relationships/hdphoto" Target="../media/hdphoto5.wdp"/><Relationship Id="rId4" Type="http://schemas.openxmlformats.org/officeDocument/2006/relationships/slide" Target="slide13.xml"/><Relationship Id="rId9" Type="http://schemas.openxmlformats.org/officeDocument/2006/relationships/image" Target="../media/image57.png"/><Relationship Id="rId1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ABB903-2D86-B60F-CE34-98A4860ED312}"/>
              </a:ext>
            </a:extLst>
          </p:cNvPr>
          <p:cNvPicPr>
            <a:picLocks noChangeAspect="1"/>
          </p:cNvPicPr>
          <p:nvPr/>
        </p:nvPicPr>
        <p:blipFill>
          <a:blip r:embed="rId5"/>
          <a:stretch>
            <a:fillRect/>
          </a:stretch>
        </p:blipFill>
        <p:spPr>
          <a:xfrm>
            <a:off x="2587371" y="1571761"/>
            <a:ext cx="7084166" cy="926672"/>
          </a:xfrm>
          <a:prstGeom prst="rect">
            <a:avLst/>
          </a:prstGeom>
        </p:spPr>
      </p:pic>
      <p:pic>
        <p:nvPicPr>
          <p:cNvPr id="3" name="Picture 2">
            <a:extLst>
              <a:ext uri="{FF2B5EF4-FFF2-40B4-BE49-F238E27FC236}">
                <a16:creationId xmlns:a16="http://schemas.microsoft.com/office/drawing/2014/main" id="{894A7179-AC23-1563-6C8F-3A8D9326D016}"/>
              </a:ext>
            </a:extLst>
          </p:cNvPr>
          <p:cNvPicPr>
            <a:picLocks noChangeAspect="1"/>
          </p:cNvPicPr>
          <p:nvPr/>
        </p:nvPicPr>
        <p:blipFill>
          <a:blip r:embed="rId6"/>
          <a:stretch>
            <a:fillRect/>
          </a:stretch>
        </p:blipFill>
        <p:spPr>
          <a:xfrm>
            <a:off x="3697362" y="2614824"/>
            <a:ext cx="5377138" cy="2042337"/>
          </a:xfrm>
          <a:prstGeom prst="rect">
            <a:avLst/>
          </a:prstGeom>
        </p:spPr>
      </p:pic>
      <p:sp>
        <p:nvSpPr>
          <p:cNvPr id="4" name="Wave 3">
            <a:extLst>
              <a:ext uri="{FF2B5EF4-FFF2-40B4-BE49-F238E27FC236}">
                <a16:creationId xmlns:a16="http://schemas.microsoft.com/office/drawing/2014/main" id="{BB2FCF67-0BB7-576F-A1A3-0BDF3FC57458}"/>
              </a:ext>
            </a:extLst>
          </p:cNvPr>
          <p:cNvSpPr/>
          <p:nvPr/>
        </p:nvSpPr>
        <p:spPr>
          <a:xfrm>
            <a:off x="4143196" y="4773553"/>
            <a:ext cx="4485471" cy="786469"/>
          </a:xfrm>
          <a:prstGeom prst="wav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err="1">
                <a:solidFill>
                  <a:schemeClr val="tx1"/>
                </a:solidFill>
                <a:latin typeface="Times New Roman" panose="02020603050405020304" pitchFamily="18" charset="0"/>
                <a:cs typeface="Times New Roman" panose="02020603050405020304" pitchFamily="18" charset="0"/>
              </a:rPr>
              <a:t>Giáo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Nguyễn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Trà</a:t>
            </a:r>
            <a:r>
              <a:rPr lang="en-US" sz="2400" b="1" dirty="0">
                <a:solidFill>
                  <a:schemeClr val="tx1"/>
                </a:solidFill>
                <a:latin typeface="Times New Roman" panose="02020603050405020304" pitchFamily="18" charset="0"/>
                <a:cs typeface="Times New Roman" panose="02020603050405020304" pitchFamily="18" charset="0"/>
              </a:rPr>
              <a:t> Mi</a:t>
            </a:r>
          </a:p>
        </p:txBody>
      </p:sp>
    </p:spTree>
    <p:custDataLst>
      <p:tags r:id="rId1"/>
    </p:custDataLst>
    <p:extLst>
      <p:ext uri="{BB962C8B-B14F-4D97-AF65-F5344CB8AC3E}">
        <p14:creationId xmlns:p14="http://schemas.microsoft.com/office/powerpoint/2010/main" val="1631172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8" name="Picture 7">
            <a:extLst>
              <a:ext uri="{FF2B5EF4-FFF2-40B4-BE49-F238E27FC236}">
                <a16:creationId xmlns:a16="http://schemas.microsoft.com/office/drawing/2014/main" id="{C006663D-10EA-41F0-B01E-942A33BEB588}"/>
              </a:ext>
            </a:extLst>
          </p:cNvPr>
          <p:cNvPicPr>
            <a:picLocks noChangeAspect="1"/>
          </p:cNvPicPr>
          <p:nvPr/>
        </p:nvPicPr>
        <p:blipFill>
          <a:blip r:embed="rId4"/>
          <a:stretch>
            <a:fillRect/>
          </a:stretch>
        </p:blipFill>
        <p:spPr>
          <a:xfrm>
            <a:off x="1005583" y="1586725"/>
            <a:ext cx="10168682" cy="4368025"/>
          </a:xfrm>
          <a:prstGeom prst="rect">
            <a:avLst/>
          </a:prstGeom>
        </p:spPr>
      </p:pic>
    </p:spTree>
    <p:custDataLst>
      <p:tags r:id="rId1"/>
    </p:custDataLst>
    <p:extLst>
      <p:ext uri="{BB962C8B-B14F-4D97-AF65-F5344CB8AC3E}">
        <p14:creationId xmlns:p14="http://schemas.microsoft.com/office/powerpoint/2010/main" val="107574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descr="A group of dolls&#10;&#10;Description automatically generated with low confidence">
            <a:extLst>
              <a:ext uri="{FF2B5EF4-FFF2-40B4-BE49-F238E27FC236}">
                <a16:creationId xmlns:a16="http://schemas.microsoft.com/office/drawing/2014/main" id="{44A243CC-C000-4226-AB71-8B4EDE95A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91" y="1731485"/>
            <a:ext cx="6177234" cy="4663812"/>
          </a:xfrm>
          <a:prstGeom prst="rect">
            <a:avLst/>
          </a:prstGeom>
        </p:spPr>
      </p:pic>
      <p:pic>
        <p:nvPicPr>
          <p:cNvPr id="7" name="Picture 6" descr="A picture containing text, book&#10;&#10;Description automatically generated">
            <a:extLst>
              <a:ext uri="{FF2B5EF4-FFF2-40B4-BE49-F238E27FC236}">
                <a16:creationId xmlns:a16="http://schemas.microsoft.com/office/drawing/2014/main" id="{DB4DB184-2DB8-4D14-A66F-317ED2989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7003" y="1731485"/>
            <a:ext cx="4640766" cy="4640766"/>
          </a:xfrm>
          <a:prstGeom prst="rect">
            <a:avLst/>
          </a:prstGeom>
        </p:spPr>
      </p:pic>
    </p:spTree>
    <p:custDataLst>
      <p:tags r:id="rId1"/>
    </p:custDataLst>
    <p:extLst>
      <p:ext uri="{BB962C8B-B14F-4D97-AF65-F5344CB8AC3E}">
        <p14:creationId xmlns:p14="http://schemas.microsoft.com/office/powerpoint/2010/main" val="2171119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4" name="Picture 3" descr="Calendar&#10;&#10;Description automatically generated">
            <a:extLst>
              <a:ext uri="{FF2B5EF4-FFF2-40B4-BE49-F238E27FC236}">
                <a16:creationId xmlns:a16="http://schemas.microsoft.com/office/drawing/2014/main" id="{0D98B92B-2B58-4F5B-8D8B-F42068FFA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108" y="1518438"/>
            <a:ext cx="4785732" cy="478573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B24A19F-4018-4F15-B797-B7A205088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818" y="1539760"/>
            <a:ext cx="5337267" cy="4771517"/>
          </a:xfrm>
          <a:prstGeom prst="rect">
            <a:avLst/>
          </a:prstGeom>
        </p:spPr>
      </p:pic>
    </p:spTree>
    <p:custDataLst>
      <p:tags r:id="rId1"/>
    </p:custDataLst>
    <p:extLst>
      <p:ext uri="{BB962C8B-B14F-4D97-AF65-F5344CB8AC3E}">
        <p14:creationId xmlns:p14="http://schemas.microsoft.com/office/powerpoint/2010/main" val="3618637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p:nvGrpSpPr>
        <p:grpSpPr>
          <a:xfrm>
            <a:off x="635" y="1270"/>
            <a:ext cx="12192000" cy="485140"/>
            <a:chOff x="0" y="0"/>
            <a:chExt cx="12192000" cy="168812"/>
          </a:xfrm>
        </p:grpSpPr>
        <p:sp>
          <p:nvSpPr>
            <p:cNvPr id="9" name="矩形 8"/>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1" name="矩形 10"/>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2" name="矩形 11"/>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3" name="矩形 12"/>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4" name="矩形 13"/>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5" name="矩形 14"/>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6" name="矩形 15"/>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17" name="组合 16"/>
          <p:cNvGrpSpPr/>
          <p:nvPr/>
        </p:nvGrpSpPr>
        <p:grpSpPr>
          <a:xfrm rot="10800000">
            <a:off x="0" y="6372860"/>
            <a:ext cx="12192000" cy="485140"/>
            <a:chOff x="0" y="0"/>
            <a:chExt cx="12192000" cy="168812"/>
          </a:xfrm>
        </p:grpSpPr>
        <p:sp>
          <p:nvSpPr>
            <p:cNvPr id="18" name="矩形 17"/>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 name="矩形 18"/>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0" name="矩形 19"/>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1" name="矩形 20"/>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3" name="矩形 22"/>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4" name="矩形 23"/>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5" name="矩形 24"/>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sp>
        <p:nvSpPr>
          <p:cNvPr id="26" name="任意多边形 39"/>
          <p:cNvSpPr/>
          <p:nvPr/>
        </p:nvSpPr>
        <p:spPr>
          <a:xfrm>
            <a:off x="1517650" y="923925"/>
            <a:ext cx="1238250" cy="618490"/>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27" name="任意多边形 39"/>
          <p:cNvSpPr/>
          <p:nvPr/>
        </p:nvSpPr>
        <p:spPr>
          <a:xfrm>
            <a:off x="10630456" y="886941"/>
            <a:ext cx="961174" cy="479804"/>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pic>
        <p:nvPicPr>
          <p:cNvPr id="2" name="图片 1" descr="7"/>
          <p:cNvPicPr>
            <a:picLocks noChangeAspect="1"/>
          </p:cNvPicPr>
          <p:nvPr/>
        </p:nvPicPr>
        <p:blipFill>
          <a:blip r:embed="rId4"/>
          <a:stretch>
            <a:fillRect/>
          </a:stretch>
        </p:blipFill>
        <p:spPr>
          <a:xfrm>
            <a:off x="7600335" y="2118330"/>
            <a:ext cx="4378940" cy="3711605"/>
          </a:xfrm>
          <a:prstGeom prst="rect">
            <a:avLst/>
          </a:prstGeom>
        </p:spPr>
      </p:pic>
      <p:sp>
        <p:nvSpPr>
          <p:cNvPr id="3" name="文本框 2"/>
          <p:cNvSpPr txBox="1"/>
          <p:nvPr/>
        </p:nvSpPr>
        <p:spPr>
          <a:xfrm>
            <a:off x="968840" y="1361069"/>
            <a:ext cx="7613089" cy="76944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66"/>
                </a:solidFill>
                <a:effectLst/>
                <a:uLnTx/>
                <a:uFillTx/>
                <a:latin typeface="Arial" panose="020B0604020202020204" pitchFamily="34" charset="0"/>
                <a:ea typeface="叶根友微刚细赞" panose="03000509000000000000" charset="-122"/>
                <a:cs typeface="+mn-cs"/>
              </a:rPr>
              <a:t>Thảo</a:t>
            </a:r>
            <a:r>
              <a:rPr kumimoji="0" lang="en-US" altLang="zh-CN" sz="4400" b="1" i="0" u="none" strike="noStrike" kern="1200" cap="none" spc="0" normalizeH="0" noProof="0" dirty="0">
                <a:ln>
                  <a:noFill/>
                </a:ln>
                <a:solidFill>
                  <a:srgbClr val="FF0066"/>
                </a:solidFill>
                <a:effectLst/>
                <a:uLnTx/>
                <a:uFillTx/>
                <a:latin typeface="Arial" panose="020B0604020202020204" pitchFamily="34" charset="0"/>
                <a:ea typeface="叶根友微刚细赞" panose="03000509000000000000" charset="-122"/>
                <a:cs typeface="+mn-cs"/>
              </a:rPr>
              <a:t> </a:t>
            </a:r>
            <a:r>
              <a:rPr kumimoji="0" lang="en-US" altLang="zh-CN" sz="4400" b="1" i="0" u="none" strike="noStrike" kern="1200" cap="none" spc="0" normalizeH="0" noProof="0" dirty="0" err="1">
                <a:ln>
                  <a:noFill/>
                </a:ln>
                <a:solidFill>
                  <a:srgbClr val="FF0066"/>
                </a:solidFill>
                <a:effectLst/>
                <a:uLnTx/>
                <a:uFillTx/>
                <a:latin typeface="Arial" panose="020B0604020202020204" pitchFamily="34" charset="0"/>
                <a:ea typeface="叶根友微刚细赞" panose="03000509000000000000" charset="-122"/>
                <a:cs typeface="+mn-cs"/>
              </a:rPr>
              <a:t>luận</a:t>
            </a:r>
            <a:r>
              <a:rPr kumimoji="0" lang="en-US" altLang="zh-CN" sz="4400" b="1" i="0" u="none" strike="noStrike" kern="1200" cap="none" spc="0" normalizeH="0" noProof="0" dirty="0">
                <a:ln>
                  <a:noFill/>
                </a:ln>
                <a:solidFill>
                  <a:srgbClr val="FF0066"/>
                </a:solidFill>
                <a:effectLst/>
                <a:uLnTx/>
                <a:uFillTx/>
                <a:latin typeface="Arial" panose="020B0604020202020204" pitchFamily="34" charset="0"/>
                <a:ea typeface="叶根友微刚细赞" panose="03000509000000000000" charset="-122"/>
                <a:cs typeface="+mn-cs"/>
              </a:rPr>
              <a:t> </a:t>
            </a:r>
            <a:r>
              <a:rPr kumimoji="0" lang="en-US" altLang="zh-CN" sz="4400" b="1" i="0" u="none" strike="noStrike" kern="1200" cap="none" spc="0" normalizeH="0" noProof="0" dirty="0" err="1">
                <a:ln>
                  <a:noFill/>
                </a:ln>
                <a:solidFill>
                  <a:srgbClr val="FF0066"/>
                </a:solidFill>
                <a:effectLst/>
                <a:uLnTx/>
                <a:uFillTx/>
                <a:latin typeface="Arial" panose="020B0604020202020204" pitchFamily="34" charset="0"/>
                <a:ea typeface="叶根友微刚细赞" panose="03000509000000000000" charset="-122"/>
                <a:cs typeface="+mn-cs"/>
              </a:rPr>
              <a:t>nhóm</a:t>
            </a:r>
            <a:r>
              <a:rPr kumimoji="0" lang="en-US" altLang="zh-CN" sz="4400" b="1" i="0" u="none" strike="noStrike" kern="1200" cap="none" spc="0" normalizeH="0" noProof="0" dirty="0">
                <a:ln>
                  <a:noFill/>
                </a:ln>
                <a:solidFill>
                  <a:srgbClr val="FF0066"/>
                </a:solidFill>
                <a:effectLst/>
                <a:uLnTx/>
                <a:uFillTx/>
                <a:latin typeface="Arial" panose="020B0604020202020204" pitchFamily="34" charset="0"/>
                <a:ea typeface="叶根友微刚细赞" panose="03000509000000000000" charset="-122"/>
                <a:cs typeface="+mn-cs"/>
              </a:rPr>
              <a:t> </a:t>
            </a:r>
            <a:r>
              <a:rPr kumimoji="0" lang="en-US" altLang="zh-CN" sz="4400" b="1" i="0" u="none" strike="noStrike" kern="1200" cap="none" spc="0" normalizeH="0" noProof="0" dirty="0" err="1">
                <a:ln>
                  <a:noFill/>
                </a:ln>
                <a:solidFill>
                  <a:srgbClr val="FF0066"/>
                </a:solidFill>
                <a:effectLst/>
                <a:uLnTx/>
                <a:uFillTx/>
                <a:latin typeface="Arial" panose="020B0604020202020204" pitchFamily="34" charset="0"/>
                <a:ea typeface="叶根友微刚细赞" panose="03000509000000000000" charset="-122"/>
                <a:cs typeface="+mn-cs"/>
              </a:rPr>
              <a:t>đôi</a:t>
            </a:r>
            <a:endParaRPr kumimoji="0" lang="zh-CN" altLang="en-US" sz="4400" b="1" i="0" u="none" strike="noStrike" kern="1200" cap="none" spc="0" normalizeH="0" baseline="0" noProof="0" dirty="0">
              <a:ln>
                <a:noFill/>
              </a:ln>
              <a:solidFill>
                <a:srgbClr val="FF0066"/>
              </a:solidFill>
              <a:effectLst/>
              <a:uLnTx/>
              <a:uFillTx/>
              <a:latin typeface="Arial" panose="020B0604020202020204" pitchFamily="34" charset="0"/>
              <a:ea typeface="叶根友微刚细赞" panose="03000509000000000000" charset="-122"/>
              <a:cs typeface="+mn-cs"/>
            </a:endParaRPr>
          </a:p>
        </p:txBody>
      </p:sp>
      <p:sp>
        <p:nvSpPr>
          <p:cNvPr id="4" name="Rectangle: Rounded Corners 3">
            <a:extLst>
              <a:ext uri="{FF2B5EF4-FFF2-40B4-BE49-F238E27FC236}">
                <a16:creationId xmlns:a16="http://schemas.microsoft.com/office/drawing/2014/main" id="{D9310F43-E334-4359-A4EB-6E8F9A21C413}"/>
              </a:ext>
            </a:extLst>
          </p:cNvPr>
          <p:cNvSpPr/>
          <p:nvPr/>
        </p:nvSpPr>
        <p:spPr>
          <a:xfrm>
            <a:off x="491612" y="2428568"/>
            <a:ext cx="7613089" cy="3519798"/>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829AC77-E6C7-4697-9169-DA2F2B3BFE9C}"/>
              </a:ext>
            </a:extLst>
          </p:cNvPr>
          <p:cNvSpPr txBox="1"/>
          <p:nvPr/>
        </p:nvSpPr>
        <p:spPr>
          <a:xfrm>
            <a:off x="727587" y="2673435"/>
            <a:ext cx="7015845" cy="1200329"/>
          </a:xfrm>
          <a:prstGeom prst="rect">
            <a:avLst/>
          </a:prstGeom>
          <a:noFill/>
        </p:spPr>
        <p:txBody>
          <a:bodyPr wrap="square" rtlCol="0">
            <a:spAutoFit/>
          </a:bodyPr>
          <a:lstStyle/>
          <a:p>
            <a:pPr lvl="0"/>
            <a:r>
              <a:rPr lang="en-US" sz="3600" b="1" dirty="0" err="1">
                <a:solidFill>
                  <a:srgbClr val="5B9BD5">
                    <a:lumMod val="50000"/>
                  </a:srgbClr>
                </a:solidFill>
              </a:rPr>
              <a:t>Kể</a:t>
            </a:r>
            <a:r>
              <a:rPr lang="en-US" sz="3600" b="1" dirty="0">
                <a:solidFill>
                  <a:srgbClr val="5B9BD5">
                    <a:lumMod val="50000"/>
                  </a:srgbClr>
                </a:solidFill>
              </a:rPr>
              <a:t> </a:t>
            </a:r>
            <a:r>
              <a:rPr lang="en-US" sz="3600" b="1" dirty="0" err="1">
                <a:solidFill>
                  <a:srgbClr val="5B9BD5">
                    <a:lumMod val="50000"/>
                  </a:srgbClr>
                </a:solidFill>
              </a:rPr>
              <a:t>các</a:t>
            </a:r>
            <a:r>
              <a:rPr lang="en-US" sz="3600" b="1" dirty="0">
                <a:solidFill>
                  <a:srgbClr val="5B9BD5">
                    <a:lumMod val="50000"/>
                  </a:srgbClr>
                </a:solidFill>
              </a:rPr>
              <a:t> </a:t>
            </a:r>
            <a:r>
              <a:rPr lang="en-US" sz="3600" b="1" dirty="0" err="1">
                <a:solidFill>
                  <a:srgbClr val="5B9BD5">
                    <a:lumMod val="50000"/>
                  </a:srgbClr>
                </a:solidFill>
              </a:rPr>
              <a:t>hoạt</a:t>
            </a:r>
            <a:r>
              <a:rPr lang="en-US" sz="3600" b="1" dirty="0">
                <a:solidFill>
                  <a:srgbClr val="5B9BD5">
                    <a:lumMod val="50000"/>
                  </a:srgbClr>
                </a:solidFill>
              </a:rPr>
              <a:t> </a:t>
            </a:r>
            <a:r>
              <a:rPr lang="en-US" sz="3600" b="1" dirty="0" err="1">
                <a:solidFill>
                  <a:srgbClr val="5B9BD5">
                    <a:lumMod val="50000"/>
                  </a:srgbClr>
                </a:solidFill>
              </a:rPr>
              <a:t>động</a:t>
            </a:r>
            <a:r>
              <a:rPr lang="en-US" sz="3600" b="1" dirty="0">
                <a:solidFill>
                  <a:srgbClr val="5B9BD5">
                    <a:lumMod val="50000"/>
                  </a:srgbClr>
                </a:solidFill>
              </a:rPr>
              <a:t> </a:t>
            </a:r>
            <a:r>
              <a:rPr lang="en-US" sz="3600" b="1" dirty="0" err="1">
                <a:solidFill>
                  <a:srgbClr val="5B9BD5">
                    <a:lumMod val="50000"/>
                  </a:srgbClr>
                </a:solidFill>
              </a:rPr>
              <a:t>diễn</a:t>
            </a:r>
            <a:r>
              <a:rPr lang="en-US" sz="3600" b="1" dirty="0">
                <a:solidFill>
                  <a:srgbClr val="5B9BD5">
                    <a:lumMod val="50000"/>
                  </a:srgbClr>
                </a:solidFill>
              </a:rPr>
              <a:t> ra </a:t>
            </a:r>
            <a:r>
              <a:rPr lang="en-US" sz="3600" b="1" dirty="0" err="1">
                <a:solidFill>
                  <a:srgbClr val="5B9BD5">
                    <a:lumMod val="50000"/>
                  </a:srgbClr>
                </a:solidFill>
              </a:rPr>
              <a:t>trong</a:t>
            </a:r>
            <a:r>
              <a:rPr lang="en-US" sz="3600" b="1" dirty="0">
                <a:solidFill>
                  <a:srgbClr val="5B9BD5">
                    <a:lumMod val="50000"/>
                  </a:srgbClr>
                </a:solidFill>
              </a:rPr>
              <a:t> </a:t>
            </a:r>
            <a:r>
              <a:rPr lang="en-US" sz="3600" b="1" dirty="0" err="1">
                <a:solidFill>
                  <a:srgbClr val="5B9BD5">
                    <a:lumMod val="50000"/>
                  </a:srgbClr>
                </a:solidFill>
              </a:rPr>
              <a:t>lễ</a:t>
            </a:r>
            <a:r>
              <a:rPr lang="en-US" sz="3600" b="1" dirty="0">
                <a:solidFill>
                  <a:srgbClr val="5B9BD5">
                    <a:lumMod val="50000"/>
                  </a:srgbClr>
                </a:solidFill>
              </a:rPr>
              <a:t> </a:t>
            </a:r>
            <a:r>
              <a:rPr lang="en-US" sz="3600" b="1" dirty="0" err="1">
                <a:solidFill>
                  <a:srgbClr val="5B9BD5">
                    <a:lumMod val="50000"/>
                  </a:srgbClr>
                </a:solidFill>
              </a:rPr>
              <a:t>khai</a:t>
            </a:r>
            <a:r>
              <a:rPr lang="en-US" sz="3600" b="1" dirty="0">
                <a:solidFill>
                  <a:srgbClr val="5B9BD5">
                    <a:lumMod val="50000"/>
                  </a:srgbClr>
                </a:solidFill>
              </a:rPr>
              <a:t> </a:t>
            </a:r>
            <a:r>
              <a:rPr lang="en-US" sz="3600" b="1" dirty="0" err="1">
                <a:solidFill>
                  <a:srgbClr val="5B9BD5">
                    <a:lumMod val="50000"/>
                  </a:srgbClr>
                </a:solidFill>
              </a:rPr>
              <a:t>giảng</a:t>
            </a:r>
            <a:r>
              <a:rPr lang="en-US" sz="3600" b="1" dirty="0">
                <a:solidFill>
                  <a:srgbClr val="5B9BD5">
                    <a:lumMod val="50000"/>
                  </a:srgbClr>
                </a:solidFill>
              </a:rPr>
              <a:t>.</a:t>
            </a:r>
            <a:endParaRPr kumimoji="0" lang="en-US" sz="3600" b="1" i="0" u="none" strike="noStrike" kern="1200" cap="none" spc="0" normalizeH="0" baseline="0" noProof="0" dirty="0">
              <a:ln>
                <a:noFill/>
              </a:ln>
              <a:solidFill>
                <a:srgbClr val="5B9BD5">
                  <a:lumMod val="50000"/>
                </a:srgbClr>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46DE9950-8B57-454F-879F-0C4233761E04}"/>
              </a:ext>
            </a:extLst>
          </p:cNvPr>
          <p:cNvSpPr txBox="1"/>
          <p:nvPr/>
        </p:nvSpPr>
        <p:spPr>
          <a:xfrm>
            <a:off x="727587" y="3896609"/>
            <a:ext cx="7377114" cy="1754326"/>
          </a:xfrm>
          <a:prstGeom prst="rect">
            <a:avLst/>
          </a:prstGeom>
          <a:noFill/>
        </p:spPr>
        <p:txBody>
          <a:bodyPr wrap="square" rtlCol="0">
            <a:spAutoFit/>
          </a:bodyPr>
          <a:lstStyle/>
          <a:p>
            <a:pPr lvl="0" algn="just"/>
            <a:r>
              <a:rPr lang="vi-VN" sz="3600" b="1" dirty="0">
                <a:solidFill>
                  <a:srgbClr val="5B9BD5">
                    <a:lumMod val="50000"/>
                  </a:srgbClr>
                </a:solidFill>
                <a:latin typeface="Arial" panose="020B0604020202020204"/>
              </a:rPr>
              <a:t>Trong ngày khai giảng các bạn tham gia với cảm xúc như thế nào?</a:t>
            </a:r>
            <a:endParaRPr kumimoji="0" lang="en-US" sz="3600" b="1" i="0" u="none" strike="noStrike" kern="1200" cap="none" spc="0" normalizeH="0" baseline="0" noProof="0" dirty="0">
              <a:ln>
                <a:noFill/>
              </a:ln>
              <a:solidFill>
                <a:srgbClr val="5B9BD5">
                  <a:lumMod val="50000"/>
                </a:srgbClr>
              </a:solidFill>
              <a:effectLst/>
              <a:uLnTx/>
              <a:uFillTx/>
              <a:latin typeface="Arial" panose="020B0604020202020204"/>
              <a:ea typeface="+mn-ea"/>
              <a:cs typeface="+mn-cs"/>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80">
                                          <p:stCondLst>
                                            <p:cond delay="0"/>
                                          </p:stCondLst>
                                        </p:cTn>
                                        <p:tgtEl>
                                          <p:spTgt spid="5"/>
                                        </p:tgtEl>
                                      </p:cBhvr>
                                    </p:animEffect>
                                    <p:anim calcmode="lin" valueType="num">
                                      <p:cBhvr>
                                        <p:cTn id="3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2" dur="26">
                                          <p:stCondLst>
                                            <p:cond delay="650"/>
                                          </p:stCondLst>
                                        </p:cTn>
                                        <p:tgtEl>
                                          <p:spTgt spid="5"/>
                                        </p:tgtEl>
                                      </p:cBhvr>
                                      <p:to x="100000" y="60000"/>
                                    </p:animScale>
                                    <p:animScale>
                                      <p:cBhvr>
                                        <p:cTn id="43" dur="166" decel="50000">
                                          <p:stCondLst>
                                            <p:cond delay="676"/>
                                          </p:stCondLst>
                                        </p:cTn>
                                        <p:tgtEl>
                                          <p:spTgt spid="5"/>
                                        </p:tgtEl>
                                      </p:cBhvr>
                                      <p:to x="100000" y="100000"/>
                                    </p:animScale>
                                    <p:animScale>
                                      <p:cBhvr>
                                        <p:cTn id="44" dur="26">
                                          <p:stCondLst>
                                            <p:cond delay="1312"/>
                                          </p:stCondLst>
                                        </p:cTn>
                                        <p:tgtEl>
                                          <p:spTgt spid="5"/>
                                        </p:tgtEl>
                                      </p:cBhvr>
                                      <p:to x="100000" y="80000"/>
                                    </p:animScale>
                                    <p:animScale>
                                      <p:cBhvr>
                                        <p:cTn id="45" dur="166" decel="50000">
                                          <p:stCondLst>
                                            <p:cond delay="1338"/>
                                          </p:stCondLst>
                                        </p:cTn>
                                        <p:tgtEl>
                                          <p:spTgt spid="5"/>
                                        </p:tgtEl>
                                      </p:cBhvr>
                                      <p:to x="100000" y="100000"/>
                                    </p:animScale>
                                    <p:animScale>
                                      <p:cBhvr>
                                        <p:cTn id="46" dur="26">
                                          <p:stCondLst>
                                            <p:cond delay="1642"/>
                                          </p:stCondLst>
                                        </p:cTn>
                                        <p:tgtEl>
                                          <p:spTgt spid="5"/>
                                        </p:tgtEl>
                                      </p:cBhvr>
                                      <p:to x="100000" y="90000"/>
                                    </p:animScale>
                                    <p:animScale>
                                      <p:cBhvr>
                                        <p:cTn id="47" dur="166" decel="50000">
                                          <p:stCondLst>
                                            <p:cond delay="1668"/>
                                          </p:stCondLst>
                                        </p:cTn>
                                        <p:tgtEl>
                                          <p:spTgt spid="5"/>
                                        </p:tgtEl>
                                      </p:cBhvr>
                                      <p:to x="100000" y="100000"/>
                                    </p:animScale>
                                    <p:animScale>
                                      <p:cBhvr>
                                        <p:cTn id="48" dur="26">
                                          <p:stCondLst>
                                            <p:cond delay="1808"/>
                                          </p:stCondLst>
                                        </p:cTn>
                                        <p:tgtEl>
                                          <p:spTgt spid="5"/>
                                        </p:tgtEl>
                                      </p:cBhvr>
                                      <p:to x="100000" y="95000"/>
                                    </p:animScale>
                                    <p:animScale>
                                      <p:cBhvr>
                                        <p:cTn id="49" dur="166" decel="50000">
                                          <p:stCondLst>
                                            <p:cond delay="1834"/>
                                          </p:stCondLst>
                                        </p:cTn>
                                        <p:tgtEl>
                                          <p:spTgt spid="5"/>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80">
                                          <p:stCondLst>
                                            <p:cond delay="0"/>
                                          </p:stCondLst>
                                        </p:cTn>
                                        <p:tgtEl>
                                          <p:spTgt spid="30"/>
                                        </p:tgtEl>
                                      </p:cBhvr>
                                    </p:animEffect>
                                    <p:anim calcmode="lin" valueType="num">
                                      <p:cBhvr>
                                        <p:cTn id="5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0" dur="26">
                                          <p:stCondLst>
                                            <p:cond delay="650"/>
                                          </p:stCondLst>
                                        </p:cTn>
                                        <p:tgtEl>
                                          <p:spTgt spid="30"/>
                                        </p:tgtEl>
                                      </p:cBhvr>
                                      <p:to x="100000" y="60000"/>
                                    </p:animScale>
                                    <p:animScale>
                                      <p:cBhvr>
                                        <p:cTn id="61" dur="166" decel="50000">
                                          <p:stCondLst>
                                            <p:cond delay="676"/>
                                          </p:stCondLst>
                                        </p:cTn>
                                        <p:tgtEl>
                                          <p:spTgt spid="30"/>
                                        </p:tgtEl>
                                      </p:cBhvr>
                                      <p:to x="100000" y="100000"/>
                                    </p:animScale>
                                    <p:animScale>
                                      <p:cBhvr>
                                        <p:cTn id="62" dur="26">
                                          <p:stCondLst>
                                            <p:cond delay="1312"/>
                                          </p:stCondLst>
                                        </p:cTn>
                                        <p:tgtEl>
                                          <p:spTgt spid="30"/>
                                        </p:tgtEl>
                                      </p:cBhvr>
                                      <p:to x="100000" y="80000"/>
                                    </p:animScale>
                                    <p:animScale>
                                      <p:cBhvr>
                                        <p:cTn id="63" dur="166" decel="50000">
                                          <p:stCondLst>
                                            <p:cond delay="1338"/>
                                          </p:stCondLst>
                                        </p:cTn>
                                        <p:tgtEl>
                                          <p:spTgt spid="30"/>
                                        </p:tgtEl>
                                      </p:cBhvr>
                                      <p:to x="100000" y="100000"/>
                                    </p:animScale>
                                    <p:animScale>
                                      <p:cBhvr>
                                        <p:cTn id="64" dur="26">
                                          <p:stCondLst>
                                            <p:cond delay="1642"/>
                                          </p:stCondLst>
                                        </p:cTn>
                                        <p:tgtEl>
                                          <p:spTgt spid="30"/>
                                        </p:tgtEl>
                                      </p:cBhvr>
                                      <p:to x="100000" y="90000"/>
                                    </p:animScale>
                                    <p:animScale>
                                      <p:cBhvr>
                                        <p:cTn id="65" dur="166" decel="50000">
                                          <p:stCondLst>
                                            <p:cond delay="1668"/>
                                          </p:stCondLst>
                                        </p:cTn>
                                        <p:tgtEl>
                                          <p:spTgt spid="30"/>
                                        </p:tgtEl>
                                      </p:cBhvr>
                                      <p:to x="100000" y="100000"/>
                                    </p:animScale>
                                    <p:animScale>
                                      <p:cBhvr>
                                        <p:cTn id="66" dur="26">
                                          <p:stCondLst>
                                            <p:cond delay="1808"/>
                                          </p:stCondLst>
                                        </p:cTn>
                                        <p:tgtEl>
                                          <p:spTgt spid="30"/>
                                        </p:tgtEl>
                                      </p:cBhvr>
                                      <p:to x="100000" y="95000"/>
                                    </p:animScale>
                                    <p:animScale>
                                      <p:cBhvr>
                                        <p:cTn id="67"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3" grpId="0"/>
      <p:bldP spid="4" grpId="0" animBg="1"/>
      <p:bldP spid="5"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Rectangle: Rounded Corners 4">
            <a:extLst>
              <a:ext uri="{FF2B5EF4-FFF2-40B4-BE49-F238E27FC236}">
                <a16:creationId xmlns:a16="http://schemas.microsoft.com/office/drawing/2014/main" id="{67040FF4-CD9A-4306-8A1A-7C2F6DD2B560}"/>
              </a:ext>
            </a:extLst>
          </p:cNvPr>
          <p:cNvSpPr/>
          <p:nvPr/>
        </p:nvSpPr>
        <p:spPr>
          <a:xfrm>
            <a:off x="2642840" y="4878586"/>
            <a:ext cx="7304048" cy="133264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a:solidFill>
                  <a:prstClr val="black"/>
                </a:solidFill>
                <a:latin typeface="Arial" panose="020B0604020202020204" pitchFamily="34" charset="0"/>
                <a:cs typeface="Arial" panose="020B0604020202020204" pitchFamily="34" charset="0"/>
              </a:rPr>
              <a:t>Tập trung toàn trường và làm lễ khai giảng</a:t>
            </a:r>
            <a:endParaRPr lang="vi-VN" sz="4000" b="1" dirty="0" err="1">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006663D-10EA-41F0-B01E-942A33BEB588}"/>
              </a:ext>
            </a:extLst>
          </p:cNvPr>
          <p:cNvPicPr>
            <a:picLocks noChangeAspect="1"/>
          </p:cNvPicPr>
          <p:nvPr/>
        </p:nvPicPr>
        <p:blipFill>
          <a:blip r:embed="rId4"/>
          <a:stretch>
            <a:fillRect/>
          </a:stretch>
        </p:blipFill>
        <p:spPr>
          <a:xfrm>
            <a:off x="927524" y="273132"/>
            <a:ext cx="10168682" cy="4368025"/>
          </a:xfrm>
          <a:prstGeom prst="rect">
            <a:avLst/>
          </a:prstGeom>
        </p:spPr>
      </p:pic>
    </p:spTree>
    <p:custDataLst>
      <p:tags r:id="rId1"/>
    </p:custDataLst>
    <p:extLst>
      <p:ext uri="{BB962C8B-B14F-4D97-AF65-F5344CB8AC3E}">
        <p14:creationId xmlns:p14="http://schemas.microsoft.com/office/powerpoint/2010/main" val="1293526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descr="A group of dolls&#10;&#10;Description automatically generated with low confidence">
            <a:extLst>
              <a:ext uri="{FF2B5EF4-FFF2-40B4-BE49-F238E27FC236}">
                <a16:creationId xmlns:a16="http://schemas.microsoft.com/office/drawing/2014/main" id="{44A243CC-C000-4226-AB71-8B4EDE95A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231" y="582909"/>
            <a:ext cx="6177234" cy="4663812"/>
          </a:xfrm>
          <a:prstGeom prst="rect">
            <a:avLst/>
          </a:prstGeom>
        </p:spPr>
      </p:pic>
      <p:pic>
        <p:nvPicPr>
          <p:cNvPr id="7" name="Picture 6" descr="A picture containing text, book&#10;&#10;Description automatically generated">
            <a:extLst>
              <a:ext uri="{FF2B5EF4-FFF2-40B4-BE49-F238E27FC236}">
                <a16:creationId xmlns:a16="http://schemas.microsoft.com/office/drawing/2014/main" id="{DB4DB184-2DB8-4D14-A66F-317ED2989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7003" y="605955"/>
            <a:ext cx="4640766" cy="4640766"/>
          </a:xfrm>
          <a:prstGeom prst="rect">
            <a:avLst/>
          </a:prstGeom>
        </p:spPr>
      </p:pic>
      <p:sp>
        <p:nvSpPr>
          <p:cNvPr id="8" name="Rectangle: Rounded Corners 7">
            <a:extLst>
              <a:ext uri="{FF2B5EF4-FFF2-40B4-BE49-F238E27FC236}">
                <a16:creationId xmlns:a16="http://schemas.microsoft.com/office/drawing/2014/main" id="{B1104845-D7B5-49C7-B304-A10DCA44658A}"/>
              </a:ext>
            </a:extLst>
          </p:cNvPr>
          <p:cNvSpPr/>
          <p:nvPr/>
        </p:nvSpPr>
        <p:spPr>
          <a:xfrm>
            <a:off x="780586" y="5374888"/>
            <a:ext cx="5698274" cy="103706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600" b="1" dirty="0" err="1">
                <a:solidFill>
                  <a:prstClr val="black"/>
                </a:solidFill>
                <a:latin typeface="Arial" panose="020B0604020202020204" pitchFamily="34" charset="0"/>
                <a:cs typeface="Arial" panose="020B0604020202020204" pitchFamily="34" charset="0"/>
              </a:rPr>
              <a:t>Thầy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cô</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đón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các</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em</a:t>
            </a:r>
            <a:r>
              <a:rPr lang="en-US" sz="3600" b="1" dirty="0">
                <a:solidFill>
                  <a:prstClr val="black"/>
                </a:solidFill>
                <a:latin typeface="Arial" panose="020B0604020202020204" pitchFamily="34" charset="0"/>
                <a:cs typeface="Arial" panose="020B0604020202020204" pitchFamily="34" charset="0"/>
              </a:rPr>
              <a:t> HS </a:t>
            </a:r>
            <a:r>
              <a:rPr lang="en-US" sz="3600" b="1" dirty="0" err="1">
                <a:solidFill>
                  <a:prstClr val="black"/>
                </a:solidFill>
                <a:latin typeface="Arial" panose="020B0604020202020204" pitchFamily="34" charset="0"/>
                <a:cs typeface="Arial" panose="020B0604020202020204" pitchFamily="34" charset="0"/>
              </a:rPr>
              <a:t>lớp</a:t>
            </a:r>
            <a:r>
              <a:rPr lang="en-US" sz="3600" b="1" dirty="0">
                <a:solidFill>
                  <a:prstClr val="black"/>
                </a:solidFill>
                <a:latin typeface="Arial" panose="020B0604020202020204" pitchFamily="34" charset="0"/>
                <a:cs typeface="Arial" panose="020B0604020202020204" pitchFamily="34" charset="0"/>
              </a:rPr>
              <a:t> 1</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sp>
        <p:nvSpPr>
          <p:cNvPr id="9" name="Rectangle: Rounded Corners 8">
            <a:extLst>
              <a:ext uri="{FF2B5EF4-FFF2-40B4-BE49-F238E27FC236}">
                <a16:creationId xmlns:a16="http://schemas.microsoft.com/office/drawing/2014/main" id="{708F414A-E28A-46B5-854F-E9607F0FB4ED}"/>
              </a:ext>
            </a:extLst>
          </p:cNvPr>
          <p:cNvSpPr/>
          <p:nvPr/>
        </p:nvSpPr>
        <p:spPr>
          <a:xfrm>
            <a:off x="6791093" y="5374887"/>
            <a:ext cx="4996676" cy="103706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600" b="1" dirty="0" err="1">
                <a:solidFill>
                  <a:prstClr val="black"/>
                </a:solidFill>
                <a:latin typeface="Arial" panose="020B0604020202020204" pitchFamily="34" charset="0"/>
                <a:cs typeface="Arial" panose="020B0604020202020204" pitchFamily="34" charset="0"/>
              </a:rPr>
              <a:t>Cô</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hiệu</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trưởng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đánh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trống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khai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giảng</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spTree>
    <p:custDataLst>
      <p:tags r:id="rId1"/>
    </p:custDataLst>
    <p:extLst>
      <p:ext uri="{BB962C8B-B14F-4D97-AF65-F5344CB8AC3E}">
        <p14:creationId xmlns:p14="http://schemas.microsoft.com/office/powerpoint/2010/main" val="1641281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4" name="Picture 3" descr="Calendar&#10;&#10;Description automatically generated">
            <a:extLst>
              <a:ext uri="{FF2B5EF4-FFF2-40B4-BE49-F238E27FC236}">
                <a16:creationId xmlns:a16="http://schemas.microsoft.com/office/drawing/2014/main" id="{0D98B92B-2B58-4F5B-8D8B-F42068FFA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30" y="392164"/>
            <a:ext cx="4785732" cy="478573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B24A19F-4018-4F15-B797-B7A205088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061" y="529043"/>
            <a:ext cx="5337267" cy="4771517"/>
          </a:xfrm>
          <a:prstGeom prst="rect">
            <a:avLst/>
          </a:prstGeom>
        </p:spPr>
      </p:pic>
      <p:sp>
        <p:nvSpPr>
          <p:cNvPr id="7" name="Rectangle: Rounded Corners 6">
            <a:extLst>
              <a:ext uri="{FF2B5EF4-FFF2-40B4-BE49-F238E27FC236}">
                <a16:creationId xmlns:a16="http://schemas.microsoft.com/office/drawing/2014/main" id="{BD096F9E-A68B-4AB0-AF54-22FC2664B9C9}"/>
              </a:ext>
            </a:extLst>
          </p:cNvPr>
          <p:cNvSpPr/>
          <p:nvPr/>
        </p:nvSpPr>
        <p:spPr>
          <a:xfrm>
            <a:off x="423456" y="5374888"/>
            <a:ext cx="5698274" cy="103706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600" b="1">
                <a:solidFill>
                  <a:prstClr val="black"/>
                </a:solidFill>
                <a:latin typeface="Arial" panose="020B0604020202020204" pitchFamily="34" charset="0"/>
                <a:cs typeface="Arial" panose="020B0604020202020204" pitchFamily="34" charset="0"/>
              </a:rPr>
              <a:t>Đại diện HS phát biểu</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sp>
        <p:nvSpPr>
          <p:cNvPr id="8" name="Rectangle: Rounded Corners 7">
            <a:extLst>
              <a:ext uri="{FF2B5EF4-FFF2-40B4-BE49-F238E27FC236}">
                <a16:creationId xmlns:a16="http://schemas.microsoft.com/office/drawing/2014/main" id="{0CD0D3C1-33FF-4133-BE19-623033625D58}"/>
              </a:ext>
            </a:extLst>
          </p:cNvPr>
          <p:cNvSpPr/>
          <p:nvPr/>
        </p:nvSpPr>
        <p:spPr>
          <a:xfrm>
            <a:off x="6634977" y="5374888"/>
            <a:ext cx="5285678" cy="103706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600" b="1">
                <a:solidFill>
                  <a:prstClr val="black"/>
                </a:solidFill>
                <a:latin typeface="Arial" panose="020B0604020202020204" pitchFamily="34" charset="0"/>
                <a:cs typeface="Arial" panose="020B0604020202020204" pitchFamily="34" charset="0"/>
              </a:rPr>
              <a:t>Các bạn HS múa hát</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spTree>
    <p:custDataLst>
      <p:tags r:id="rId1"/>
    </p:custDataLst>
    <p:extLst>
      <p:ext uri="{BB962C8B-B14F-4D97-AF65-F5344CB8AC3E}">
        <p14:creationId xmlns:p14="http://schemas.microsoft.com/office/powerpoint/2010/main" val="1093563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E48CCCB-65A0-8ECC-F915-6B49F4C4B8A0}"/>
              </a:ext>
            </a:extLst>
          </p:cNvPr>
          <p:cNvGrpSpPr/>
          <p:nvPr/>
        </p:nvGrpSpPr>
        <p:grpSpPr>
          <a:xfrm>
            <a:off x="840526" y="92012"/>
            <a:ext cx="9864645" cy="1803695"/>
            <a:chOff x="952039" y="526910"/>
            <a:chExt cx="10626490" cy="2077511"/>
          </a:xfrm>
        </p:grpSpPr>
        <p:sp>
          <p:nvSpPr>
            <p:cNvPr id="2"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onnsiteX0" fmla="*/ 0 w 9837948"/>
                <a:gd name="connsiteY0" fmla="*/ 0 h 1691656"/>
                <a:gd name="connsiteX1" fmla="*/ 614872 w 9837948"/>
                <a:gd name="connsiteY1" fmla="*/ 0 h 1691656"/>
                <a:gd name="connsiteX2" fmla="*/ 1032984 w 9837948"/>
                <a:gd name="connsiteY2" fmla="*/ 0 h 1691656"/>
                <a:gd name="connsiteX3" fmla="*/ 1746235 w 9837948"/>
                <a:gd name="connsiteY3" fmla="*/ 0 h 1691656"/>
                <a:gd name="connsiteX4" fmla="*/ 2262727 w 9837948"/>
                <a:gd name="connsiteY4" fmla="*/ 0 h 1691656"/>
                <a:gd name="connsiteX5" fmla="*/ 2779220 w 9837948"/>
                <a:gd name="connsiteY5" fmla="*/ 0 h 1691656"/>
                <a:gd name="connsiteX6" fmla="*/ 3492471 w 9837948"/>
                <a:gd name="connsiteY6" fmla="*/ 0 h 1691656"/>
                <a:gd name="connsiteX7" fmla="*/ 4008963 w 9837948"/>
                <a:gd name="connsiteY7" fmla="*/ 0 h 1691656"/>
                <a:gd name="connsiteX8" fmla="*/ 4427076 w 9837948"/>
                <a:gd name="connsiteY8" fmla="*/ 0 h 1691656"/>
                <a:gd name="connsiteX9" fmla="*/ 4943569 w 9837948"/>
                <a:gd name="connsiteY9" fmla="*/ 0 h 1691656"/>
                <a:gd name="connsiteX10" fmla="*/ 5755199 w 9837948"/>
                <a:gd name="connsiteY10" fmla="*/ 0 h 1691656"/>
                <a:gd name="connsiteX11" fmla="*/ 6074933 w 9837948"/>
                <a:gd name="connsiteY11" fmla="*/ 0 h 1691656"/>
                <a:gd name="connsiteX12" fmla="*/ 6493045 w 9837948"/>
                <a:gd name="connsiteY12" fmla="*/ 0 h 1691656"/>
                <a:gd name="connsiteX13" fmla="*/ 7304676 w 9837948"/>
                <a:gd name="connsiteY13" fmla="*/ 0 h 1691656"/>
                <a:gd name="connsiteX14" fmla="*/ 8116307 w 9837948"/>
                <a:gd name="connsiteY14" fmla="*/ 0 h 1691656"/>
                <a:gd name="connsiteX15" fmla="*/ 8632799 w 9837948"/>
                <a:gd name="connsiteY15" fmla="*/ 0 h 1691656"/>
                <a:gd name="connsiteX16" fmla="*/ 9050912 w 9837948"/>
                <a:gd name="connsiteY16" fmla="*/ 0 h 1691656"/>
                <a:gd name="connsiteX17" fmla="*/ 9837947 w 9837948"/>
                <a:gd name="connsiteY17" fmla="*/ 0 h 1691656"/>
                <a:gd name="connsiteX18" fmla="*/ 9837947 w 9837948"/>
                <a:gd name="connsiteY18" fmla="*/ 580801 h 1691656"/>
                <a:gd name="connsiteX19" fmla="*/ 9837947 w 9837948"/>
                <a:gd name="connsiteY19" fmla="*/ 1127771 h 1691656"/>
                <a:gd name="connsiteX20" fmla="*/ 9837947 w 9837948"/>
                <a:gd name="connsiteY20" fmla="*/ 1691656 h 1691656"/>
                <a:gd name="connsiteX21" fmla="*/ 9518214 w 9837948"/>
                <a:gd name="connsiteY21" fmla="*/ 1691656 h 1691656"/>
                <a:gd name="connsiteX22" fmla="*/ 8804963 w 9837948"/>
                <a:gd name="connsiteY22" fmla="*/ 1691656 h 1691656"/>
                <a:gd name="connsiteX23" fmla="*/ 8288471 w 9837948"/>
                <a:gd name="connsiteY23" fmla="*/ 1691656 h 1691656"/>
                <a:gd name="connsiteX24" fmla="*/ 7575220 w 9837948"/>
                <a:gd name="connsiteY24" fmla="*/ 1691656 h 1691656"/>
                <a:gd name="connsiteX25" fmla="*/ 6763588 w 9837948"/>
                <a:gd name="connsiteY25" fmla="*/ 1691656 h 1691656"/>
                <a:gd name="connsiteX26" fmla="*/ 6148718 w 9837948"/>
                <a:gd name="connsiteY26" fmla="*/ 1691656 h 1691656"/>
                <a:gd name="connsiteX27" fmla="*/ 5730604 w 9837948"/>
                <a:gd name="connsiteY27" fmla="*/ 1691656 h 1691656"/>
                <a:gd name="connsiteX28" fmla="*/ 5115733 w 9837948"/>
                <a:gd name="connsiteY28" fmla="*/ 1691656 h 1691656"/>
                <a:gd name="connsiteX29" fmla="*/ 4795999 w 9837948"/>
                <a:gd name="connsiteY29" fmla="*/ 1691656 h 1691656"/>
                <a:gd name="connsiteX30" fmla="*/ 4279507 w 9837948"/>
                <a:gd name="connsiteY30" fmla="*/ 1691656 h 1691656"/>
                <a:gd name="connsiteX31" fmla="*/ 3467876 w 9837948"/>
                <a:gd name="connsiteY31" fmla="*/ 1691656 h 1691656"/>
                <a:gd name="connsiteX32" fmla="*/ 2656246 w 9837948"/>
                <a:gd name="connsiteY32" fmla="*/ 1691656 h 1691656"/>
                <a:gd name="connsiteX33" fmla="*/ 2139753 w 9837948"/>
                <a:gd name="connsiteY33" fmla="*/ 1691656 h 1691656"/>
                <a:gd name="connsiteX34" fmla="*/ 1721640 w 9837948"/>
                <a:gd name="connsiteY34" fmla="*/ 1691656 h 1691656"/>
                <a:gd name="connsiteX35" fmla="*/ 1401907 w 9837948"/>
                <a:gd name="connsiteY35" fmla="*/ 1691656 h 1691656"/>
                <a:gd name="connsiteX36" fmla="*/ 688656 w 9837948"/>
                <a:gd name="connsiteY36" fmla="*/ 1691656 h 1691656"/>
                <a:gd name="connsiteX37" fmla="*/ 0 w 9837948"/>
                <a:gd name="connsiteY37" fmla="*/ 1691656 h 1691656"/>
                <a:gd name="connsiteX38" fmla="*/ 0 w 9837948"/>
                <a:gd name="connsiteY38" fmla="*/ 1127771 h 1691656"/>
                <a:gd name="connsiteX39" fmla="*/ 0 w 9837948"/>
                <a:gd name="connsiteY39" fmla="*/ 580801 h 1691656"/>
                <a:gd name="connsiteX40" fmla="*/ 0 w 9837948"/>
                <a:gd name="connsiteY40" fmla="*/ 0 h 1691656"/>
                <a:gd name="connsiteX0" fmla="*/ 0 w 9837948"/>
                <a:gd name="connsiteY0" fmla="*/ 0 h 1691656"/>
                <a:gd name="connsiteX1" fmla="*/ 614872 w 9837948"/>
                <a:gd name="connsiteY1" fmla="*/ 0 h 1691656"/>
                <a:gd name="connsiteX2" fmla="*/ 1032984 w 9837948"/>
                <a:gd name="connsiteY2" fmla="*/ 0 h 1691656"/>
                <a:gd name="connsiteX3" fmla="*/ 1352717 w 9837948"/>
                <a:gd name="connsiteY3" fmla="*/ 0 h 1691656"/>
                <a:gd name="connsiteX4" fmla="*/ 2164348 w 9837948"/>
                <a:gd name="connsiteY4" fmla="*/ 0 h 1691656"/>
                <a:gd name="connsiteX5" fmla="*/ 2975978 w 9837948"/>
                <a:gd name="connsiteY5" fmla="*/ 0 h 1691656"/>
                <a:gd name="connsiteX6" fmla="*/ 3492471 w 9837948"/>
                <a:gd name="connsiteY6" fmla="*/ 0 h 1691656"/>
                <a:gd name="connsiteX7" fmla="*/ 4008963 w 9837948"/>
                <a:gd name="connsiteY7" fmla="*/ 0 h 1691656"/>
                <a:gd name="connsiteX8" fmla="*/ 4623835 w 9837948"/>
                <a:gd name="connsiteY8" fmla="*/ 0 h 1691656"/>
                <a:gd name="connsiteX9" fmla="*/ 5140327 w 9837948"/>
                <a:gd name="connsiteY9" fmla="*/ 0 h 1691656"/>
                <a:gd name="connsiteX10" fmla="*/ 5951958 w 9837948"/>
                <a:gd name="connsiteY10" fmla="*/ 0 h 1691656"/>
                <a:gd name="connsiteX11" fmla="*/ 6271691 w 9837948"/>
                <a:gd name="connsiteY11" fmla="*/ 0 h 1691656"/>
                <a:gd name="connsiteX12" fmla="*/ 6886563 w 9837948"/>
                <a:gd name="connsiteY12" fmla="*/ 0 h 1691656"/>
                <a:gd name="connsiteX13" fmla="*/ 7403056 w 9837948"/>
                <a:gd name="connsiteY13" fmla="*/ 0 h 1691656"/>
                <a:gd name="connsiteX14" fmla="*/ 8116307 w 9837948"/>
                <a:gd name="connsiteY14" fmla="*/ 0 h 1691656"/>
                <a:gd name="connsiteX15" fmla="*/ 8436040 w 9837948"/>
                <a:gd name="connsiteY15" fmla="*/ 0 h 1691656"/>
                <a:gd name="connsiteX16" fmla="*/ 8755773 w 9837948"/>
                <a:gd name="connsiteY16" fmla="*/ 0 h 1691656"/>
                <a:gd name="connsiteX17" fmla="*/ 9173886 w 9837948"/>
                <a:gd name="connsiteY17" fmla="*/ 0 h 1691656"/>
                <a:gd name="connsiteX18" fmla="*/ 9837947 w 9837948"/>
                <a:gd name="connsiteY18" fmla="*/ 0 h 1691656"/>
                <a:gd name="connsiteX19" fmla="*/ 9837947 w 9837948"/>
                <a:gd name="connsiteY19" fmla="*/ 546968 h 1691656"/>
                <a:gd name="connsiteX20" fmla="*/ 9837947 w 9837948"/>
                <a:gd name="connsiteY20" fmla="*/ 1127771 h 1691656"/>
                <a:gd name="connsiteX21" fmla="*/ 9837947 w 9837948"/>
                <a:gd name="connsiteY21" fmla="*/ 1691656 h 1691656"/>
                <a:gd name="connsiteX22" fmla="*/ 9419835 w 9837948"/>
                <a:gd name="connsiteY22" fmla="*/ 1691656 h 1691656"/>
                <a:gd name="connsiteX23" fmla="*/ 8903343 w 9837948"/>
                <a:gd name="connsiteY23" fmla="*/ 1691656 h 1691656"/>
                <a:gd name="connsiteX24" fmla="*/ 8485230 w 9837948"/>
                <a:gd name="connsiteY24" fmla="*/ 1691656 h 1691656"/>
                <a:gd name="connsiteX25" fmla="*/ 7673599 w 9837948"/>
                <a:gd name="connsiteY25" fmla="*/ 1691656 h 1691656"/>
                <a:gd name="connsiteX26" fmla="*/ 6960348 w 9837948"/>
                <a:gd name="connsiteY26" fmla="*/ 1691656 h 1691656"/>
                <a:gd name="connsiteX27" fmla="*/ 6542235 w 9837948"/>
                <a:gd name="connsiteY27" fmla="*/ 1691656 h 1691656"/>
                <a:gd name="connsiteX28" fmla="*/ 5927363 w 9837948"/>
                <a:gd name="connsiteY28" fmla="*/ 1691656 h 1691656"/>
                <a:gd name="connsiteX29" fmla="*/ 5607630 w 9837948"/>
                <a:gd name="connsiteY29" fmla="*/ 1691656 h 1691656"/>
                <a:gd name="connsiteX30" fmla="*/ 4795999 w 9837948"/>
                <a:gd name="connsiteY30" fmla="*/ 1691656 h 1691656"/>
                <a:gd name="connsiteX31" fmla="*/ 4377886 w 9837948"/>
                <a:gd name="connsiteY31" fmla="*/ 1691656 h 1691656"/>
                <a:gd name="connsiteX32" fmla="*/ 3763014 w 9837948"/>
                <a:gd name="connsiteY32" fmla="*/ 1691656 h 1691656"/>
                <a:gd name="connsiteX33" fmla="*/ 3344902 w 9837948"/>
                <a:gd name="connsiteY33" fmla="*/ 1691656 h 1691656"/>
                <a:gd name="connsiteX34" fmla="*/ 2730030 w 9837948"/>
                <a:gd name="connsiteY34" fmla="*/ 1691656 h 1691656"/>
                <a:gd name="connsiteX35" fmla="*/ 2213538 w 9837948"/>
                <a:gd name="connsiteY35" fmla="*/ 1691656 h 1691656"/>
                <a:gd name="connsiteX36" fmla="*/ 1893804 w 9837948"/>
                <a:gd name="connsiteY36" fmla="*/ 1691656 h 1691656"/>
                <a:gd name="connsiteX37" fmla="*/ 1574071 w 9837948"/>
                <a:gd name="connsiteY37" fmla="*/ 1691656 h 1691656"/>
                <a:gd name="connsiteX38" fmla="*/ 1057579 w 9837948"/>
                <a:gd name="connsiteY38" fmla="*/ 1691656 h 1691656"/>
                <a:gd name="connsiteX39" fmla="*/ 0 w 9837948"/>
                <a:gd name="connsiteY39" fmla="*/ 1691656 h 1691656"/>
                <a:gd name="connsiteX40" fmla="*/ 0 w 9837948"/>
                <a:gd name="connsiteY40" fmla="*/ 1161604 h 1691656"/>
                <a:gd name="connsiteX41" fmla="*/ 0 w 9837948"/>
                <a:gd name="connsiteY41" fmla="*/ 597718 h 1691656"/>
                <a:gd name="connsiteX42" fmla="*/ 0 w 9837948"/>
                <a:gd name="connsiteY42"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837948" h="1691656" fill="none" extrusionOk="0">
                  <a:moveTo>
                    <a:pt x="0" y="0"/>
                  </a:moveTo>
                  <a:cubicBezTo>
                    <a:pt x="214847" y="-52589"/>
                    <a:pt x="406098" y="-2926"/>
                    <a:pt x="614872" y="0"/>
                  </a:cubicBezTo>
                  <a:cubicBezTo>
                    <a:pt x="838338" y="-17359"/>
                    <a:pt x="900138" y="49916"/>
                    <a:pt x="1032984" y="0"/>
                  </a:cubicBezTo>
                  <a:cubicBezTo>
                    <a:pt x="1171680" y="-33012"/>
                    <a:pt x="1562950" y="103057"/>
                    <a:pt x="1746235" y="0"/>
                  </a:cubicBezTo>
                  <a:cubicBezTo>
                    <a:pt x="1900366" y="-112505"/>
                    <a:pt x="2029818" y="66205"/>
                    <a:pt x="2262727" y="0"/>
                  </a:cubicBezTo>
                  <a:cubicBezTo>
                    <a:pt x="2475921" y="-16322"/>
                    <a:pt x="2608733" y="15365"/>
                    <a:pt x="2779220" y="0"/>
                  </a:cubicBezTo>
                  <a:cubicBezTo>
                    <a:pt x="2914318" y="32655"/>
                    <a:pt x="3099714" y="4009"/>
                    <a:pt x="3492471" y="0"/>
                  </a:cubicBezTo>
                  <a:cubicBezTo>
                    <a:pt x="3858795" y="-28050"/>
                    <a:pt x="3883688" y="9532"/>
                    <a:pt x="4008963" y="0"/>
                  </a:cubicBezTo>
                  <a:cubicBezTo>
                    <a:pt x="4112319" y="-30562"/>
                    <a:pt x="4315505" y="30373"/>
                    <a:pt x="4427076" y="0"/>
                  </a:cubicBezTo>
                  <a:cubicBezTo>
                    <a:pt x="4535768" y="-60029"/>
                    <a:pt x="4682183" y="58532"/>
                    <a:pt x="4943569" y="0"/>
                  </a:cubicBezTo>
                  <a:cubicBezTo>
                    <a:pt x="5211802" y="-61058"/>
                    <a:pt x="5495666" y="77816"/>
                    <a:pt x="5755199" y="0"/>
                  </a:cubicBezTo>
                  <a:cubicBezTo>
                    <a:pt x="6007800" y="-92117"/>
                    <a:pt x="5918400" y="8997"/>
                    <a:pt x="6074933" y="0"/>
                  </a:cubicBezTo>
                  <a:cubicBezTo>
                    <a:pt x="6205234" y="-32839"/>
                    <a:pt x="6345472" y="4772"/>
                    <a:pt x="6493045" y="0"/>
                  </a:cubicBezTo>
                  <a:cubicBezTo>
                    <a:pt x="6616493" y="39876"/>
                    <a:pt x="7092094" y="19752"/>
                    <a:pt x="7304676" y="0"/>
                  </a:cubicBezTo>
                  <a:cubicBezTo>
                    <a:pt x="7522593" y="-43200"/>
                    <a:pt x="7962010" y="4899"/>
                    <a:pt x="8116307" y="0"/>
                  </a:cubicBezTo>
                  <a:cubicBezTo>
                    <a:pt x="8303832" y="-26875"/>
                    <a:pt x="8467409" y="54385"/>
                    <a:pt x="8632799" y="0"/>
                  </a:cubicBezTo>
                  <a:cubicBezTo>
                    <a:pt x="8775433" y="-41128"/>
                    <a:pt x="8895918" y="8490"/>
                    <a:pt x="9050912" y="0"/>
                  </a:cubicBezTo>
                  <a:cubicBezTo>
                    <a:pt x="9149041" y="-18231"/>
                    <a:pt x="9657526" y="-28998"/>
                    <a:pt x="9837947" y="0"/>
                  </a:cubicBezTo>
                  <a:cubicBezTo>
                    <a:pt x="9891974" y="193484"/>
                    <a:pt x="9782230" y="393680"/>
                    <a:pt x="9837947" y="580801"/>
                  </a:cubicBezTo>
                  <a:cubicBezTo>
                    <a:pt x="9861955" y="774689"/>
                    <a:pt x="9813174" y="1005655"/>
                    <a:pt x="9837947" y="1127771"/>
                  </a:cubicBezTo>
                  <a:cubicBezTo>
                    <a:pt x="9901038" y="1245507"/>
                    <a:pt x="9775998" y="1582019"/>
                    <a:pt x="9837947" y="1691656"/>
                  </a:cubicBezTo>
                  <a:cubicBezTo>
                    <a:pt x="9735191" y="1709571"/>
                    <a:pt x="9672017" y="1686016"/>
                    <a:pt x="9518214" y="1691656"/>
                  </a:cubicBezTo>
                  <a:cubicBezTo>
                    <a:pt x="9367621" y="1687744"/>
                    <a:pt x="8976601" y="1597061"/>
                    <a:pt x="8804963" y="1691656"/>
                  </a:cubicBezTo>
                  <a:cubicBezTo>
                    <a:pt x="8635640" y="1784286"/>
                    <a:pt x="8481051" y="1651774"/>
                    <a:pt x="8288471" y="1691656"/>
                  </a:cubicBezTo>
                  <a:cubicBezTo>
                    <a:pt x="8129526" y="1682408"/>
                    <a:pt x="7892999" y="1647114"/>
                    <a:pt x="7575220" y="1691656"/>
                  </a:cubicBezTo>
                  <a:cubicBezTo>
                    <a:pt x="7353729" y="1780878"/>
                    <a:pt x="6970269" y="1669248"/>
                    <a:pt x="6763588" y="1691656"/>
                  </a:cubicBezTo>
                  <a:cubicBezTo>
                    <a:pt x="6521523" y="1716243"/>
                    <a:pt x="6354817" y="1686531"/>
                    <a:pt x="6148718" y="1691656"/>
                  </a:cubicBezTo>
                  <a:cubicBezTo>
                    <a:pt x="5904606" y="1731142"/>
                    <a:pt x="5925390" y="1652014"/>
                    <a:pt x="5730604" y="1691656"/>
                  </a:cubicBezTo>
                  <a:cubicBezTo>
                    <a:pt x="5556872" y="1749304"/>
                    <a:pt x="5310537" y="1689548"/>
                    <a:pt x="5115733" y="1691656"/>
                  </a:cubicBezTo>
                  <a:cubicBezTo>
                    <a:pt x="4933188" y="1753762"/>
                    <a:pt x="4894717" y="1663278"/>
                    <a:pt x="4795999" y="1691656"/>
                  </a:cubicBezTo>
                  <a:cubicBezTo>
                    <a:pt x="4694871" y="1683173"/>
                    <a:pt x="4447690" y="1674524"/>
                    <a:pt x="4279507" y="1691656"/>
                  </a:cubicBezTo>
                  <a:cubicBezTo>
                    <a:pt x="4133914" y="1753150"/>
                    <a:pt x="3754745" y="1643832"/>
                    <a:pt x="3467876" y="1691656"/>
                  </a:cubicBezTo>
                  <a:cubicBezTo>
                    <a:pt x="3157740" y="1809289"/>
                    <a:pt x="3031336" y="1578396"/>
                    <a:pt x="2656246" y="1691656"/>
                  </a:cubicBezTo>
                  <a:cubicBezTo>
                    <a:pt x="2254091" y="1783363"/>
                    <a:pt x="2303805" y="1629373"/>
                    <a:pt x="2139753" y="1691656"/>
                  </a:cubicBezTo>
                  <a:cubicBezTo>
                    <a:pt x="1926613" y="1734873"/>
                    <a:pt x="1852200" y="1658120"/>
                    <a:pt x="1721640" y="1691656"/>
                  </a:cubicBezTo>
                  <a:cubicBezTo>
                    <a:pt x="1564466" y="1731561"/>
                    <a:pt x="1545327" y="1666596"/>
                    <a:pt x="1401907" y="1691656"/>
                  </a:cubicBezTo>
                  <a:cubicBezTo>
                    <a:pt x="1246932" y="1740623"/>
                    <a:pt x="994534" y="1635807"/>
                    <a:pt x="688656" y="1691656"/>
                  </a:cubicBezTo>
                  <a:cubicBezTo>
                    <a:pt x="372837" y="1709508"/>
                    <a:pt x="279603" y="1607432"/>
                    <a:pt x="0" y="1691656"/>
                  </a:cubicBezTo>
                  <a:cubicBezTo>
                    <a:pt x="-45887" y="1468294"/>
                    <a:pt x="40915" y="1283841"/>
                    <a:pt x="0" y="1127771"/>
                  </a:cubicBezTo>
                  <a:cubicBezTo>
                    <a:pt x="3951" y="970709"/>
                    <a:pt x="29623" y="695386"/>
                    <a:pt x="0" y="580801"/>
                  </a:cubicBezTo>
                  <a:cubicBezTo>
                    <a:pt x="-56853" y="440475"/>
                    <a:pt x="15595" y="139176"/>
                    <a:pt x="0" y="0"/>
                  </a:cubicBezTo>
                  <a:close/>
                </a:path>
                <a:path w="9837948" h="1691656" stroke="0" extrusionOk="0">
                  <a:moveTo>
                    <a:pt x="0" y="0"/>
                  </a:moveTo>
                  <a:cubicBezTo>
                    <a:pt x="224712" y="-46007"/>
                    <a:pt x="284143" y="54037"/>
                    <a:pt x="614872" y="0"/>
                  </a:cubicBezTo>
                  <a:cubicBezTo>
                    <a:pt x="883097" y="-49024"/>
                    <a:pt x="849757" y="64483"/>
                    <a:pt x="1032984" y="0"/>
                  </a:cubicBezTo>
                  <a:cubicBezTo>
                    <a:pt x="1244894" y="-61019"/>
                    <a:pt x="1213272" y="27176"/>
                    <a:pt x="1352717" y="0"/>
                  </a:cubicBezTo>
                  <a:cubicBezTo>
                    <a:pt x="1559951" y="-77401"/>
                    <a:pt x="1856352" y="-20566"/>
                    <a:pt x="2164348" y="0"/>
                  </a:cubicBezTo>
                  <a:cubicBezTo>
                    <a:pt x="2423490" y="3934"/>
                    <a:pt x="2634257" y="87285"/>
                    <a:pt x="2975978" y="0"/>
                  </a:cubicBezTo>
                  <a:cubicBezTo>
                    <a:pt x="3295233" y="-81631"/>
                    <a:pt x="3298570" y="78379"/>
                    <a:pt x="3492471" y="0"/>
                  </a:cubicBezTo>
                  <a:cubicBezTo>
                    <a:pt x="3681120" y="-58697"/>
                    <a:pt x="3818952" y="50890"/>
                    <a:pt x="4008963" y="0"/>
                  </a:cubicBezTo>
                  <a:cubicBezTo>
                    <a:pt x="4261191" y="-33482"/>
                    <a:pt x="4511180" y="28846"/>
                    <a:pt x="4623835" y="0"/>
                  </a:cubicBezTo>
                  <a:cubicBezTo>
                    <a:pt x="4754661" y="-39329"/>
                    <a:pt x="5021236" y="77000"/>
                    <a:pt x="5140327" y="0"/>
                  </a:cubicBezTo>
                  <a:cubicBezTo>
                    <a:pt x="5275934" y="-102524"/>
                    <a:pt x="5751121" y="55168"/>
                    <a:pt x="5951958" y="0"/>
                  </a:cubicBezTo>
                  <a:cubicBezTo>
                    <a:pt x="6126465" y="-115732"/>
                    <a:pt x="6171184" y="3834"/>
                    <a:pt x="6271691" y="0"/>
                  </a:cubicBezTo>
                  <a:cubicBezTo>
                    <a:pt x="6436187" y="8675"/>
                    <a:pt x="6719159" y="3116"/>
                    <a:pt x="6886563" y="0"/>
                  </a:cubicBezTo>
                  <a:cubicBezTo>
                    <a:pt x="7104969" y="-34015"/>
                    <a:pt x="7188161" y="54744"/>
                    <a:pt x="7403056" y="0"/>
                  </a:cubicBezTo>
                  <a:cubicBezTo>
                    <a:pt x="7614311" y="-56816"/>
                    <a:pt x="7824612" y="67561"/>
                    <a:pt x="8116307" y="0"/>
                  </a:cubicBezTo>
                  <a:cubicBezTo>
                    <a:pt x="8430764" y="-85180"/>
                    <a:pt x="8324658" y="2592"/>
                    <a:pt x="8436040" y="0"/>
                  </a:cubicBezTo>
                  <a:cubicBezTo>
                    <a:pt x="8553310" y="-15871"/>
                    <a:pt x="8670318" y="19234"/>
                    <a:pt x="8755773" y="0"/>
                  </a:cubicBezTo>
                  <a:cubicBezTo>
                    <a:pt x="8839909" y="-13396"/>
                    <a:pt x="9010084" y="-11322"/>
                    <a:pt x="9173886" y="0"/>
                  </a:cubicBezTo>
                  <a:cubicBezTo>
                    <a:pt x="9334757" y="-6102"/>
                    <a:pt x="9658833" y="95433"/>
                    <a:pt x="9837947" y="0"/>
                  </a:cubicBezTo>
                  <a:cubicBezTo>
                    <a:pt x="9840948" y="221645"/>
                    <a:pt x="9805995" y="291669"/>
                    <a:pt x="9837947" y="546968"/>
                  </a:cubicBezTo>
                  <a:cubicBezTo>
                    <a:pt x="9875304" y="798985"/>
                    <a:pt x="9783939" y="895066"/>
                    <a:pt x="9837947" y="1127771"/>
                  </a:cubicBezTo>
                  <a:cubicBezTo>
                    <a:pt x="9880675" y="1342292"/>
                    <a:pt x="9778024" y="1531225"/>
                    <a:pt x="9837947" y="1691656"/>
                  </a:cubicBezTo>
                  <a:cubicBezTo>
                    <a:pt x="9723168" y="1707250"/>
                    <a:pt x="9620760" y="1664504"/>
                    <a:pt x="9419835" y="1691656"/>
                  </a:cubicBezTo>
                  <a:cubicBezTo>
                    <a:pt x="9224700" y="1734772"/>
                    <a:pt x="9062073" y="1654524"/>
                    <a:pt x="8903343" y="1691656"/>
                  </a:cubicBezTo>
                  <a:cubicBezTo>
                    <a:pt x="8748241" y="1758336"/>
                    <a:pt x="8614954" y="1675825"/>
                    <a:pt x="8485230" y="1691656"/>
                  </a:cubicBezTo>
                  <a:cubicBezTo>
                    <a:pt x="8345129" y="1684598"/>
                    <a:pt x="7904441" y="1656255"/>
                    <a:pt x="7673599" y="1691656"/>
                  </a:cubicBezTo>
                  <a:cubicBezTo>
                    <a:pt x="7457047" y="1763087"/>
                    <a:pt x="7128165" y="1683458"/>
                    <a:pt x="6960348" y="1691656"/>
                  </a:cubicBezTo>
                  <a:cubicBezTo>
                    <a:pt x="6844139" y="1711936"/>
                    <a:pt x="6660283" y="1650441"/>
                    <a:pt x="6542235" y="1691656"/>
                  </a:cubicBezTo>
                  <a:cubicBezTo>
                    <a:pt x="6444031" y="1725589"/>
                    <a:pt x="6227647" y="1635840"/>
                    <a:pt x="5927363" y="1691656"/>
                  </a:cubicBezTo>
                  <a:cubicBezTo>
                    <a:pt x="5643518" y="1723856"/>
                    <a:pt x="5721000" y="1680623"/>
                    <a:pt x="5607630" y="1691656"/>
                  </a:cubicBezTo>
                  <a:cubicBezTo>
                    <a:pt x="5449672" y="1773592"/>
                    <a:pt x="4988728" y="1575668"/>
                    <a:pt x="4795999" y="1691656"/>
                  </a:cubicBezTo>
                  <a:cubicBezTo>
                    <a:pt x="4550243" y="1792206"/>
                    <a:pt x="4466128" y="1659356"/>
                    <a:pt x="4377886" y="1691656"/>
                  </a:cubicBezTo>
                  <a:cubicBezTo>
                    <a:pt x="4277074" y="1715057"/>
                    <a:pt x="4083940" y="1672019"/>
                    <a:pt x="3763014" y="1691656"/>
                  </a:cubicBezTo>
                  <a:cubicBezTo>
                    <a:pt x="3452072" y="1700046"/>
                    <a:pt x="3451981" y="1659590"/>
                    <a:pt x="3344902" y="1691656"/>
                  </a:cubicBezTo>
                  <a:cubicBezTo>
                    <a:pt x="3278902" y="1728387"/>
                    <a:pt x="2852880" y="1654909"/>
                    <a:pt x="2730030" y="1691656"/>
                  </a:cubicBezTo>
                  <a:cubicBezTo>
                    <a:pt x="2584468" y="1767167"/>
                    <a:pt x="2373470" y="1658209"/>
                    <a:pt x="2213538" y="1691656"/>
                  </a:cubicBezTo>
                  <a:cubicBezTo>
                    <a:pt x="2054366" y="1757527"/>
                    <a:pt x="2005553" y="1647458"/>
                    <a:pt x="1893804" y="1691656"/>
                  </a:cubicBezTo>
                  <a:cubicBezTo>
                    <a:pt x="1801539" y="1708399"/>
                    <a:pt x="1716116" y="1655939"/>
                    <a:pt x="1574071" y="1691656"/>
                  </a:cubicBezTo>
                  <a:cubicBezTo>
                    <a:pt x="1436167" y="1680304"/>
                    <a:pt x="1202674" y="1650458"/>
                    <a:pt x="1057579" y="1691656"/>
                  </a:cubicBezTo>
                  <a:cubicBezTo>
                    <a:pt x="900720" y="1741257"/>
                    <a:pt x="263235" y="1581684"/>
                    <a:pt x="0" y="1691656"/>
                  </a:cubicBezTo>
                  <a:cubicBezTo>
                    <a:pt x="-53602" y="1437268"/>
                    <a:pt x="8020" y="1344685"/>
                    <a:pt x="0" y="1161604"/>
                  </a:cubicBezTo>
                  <a:cubicBezTo>
                    <a:pt x="-32437" y="961539"/>
                    <a:pt x="42984" y="733917"/>
                    <a:pt x="0" y="597718"/>
                  </a:cubicBezTo>
                  <a:cubicBezTo>
                    <a:pt x="-56286" y="474889"/>
                    <a:pt x="-2017" y="291806"/>
                    <a:pt x="0" y="0"/>
                  </a:cubicBezTo>
                  <a:close/>
                </a:path>
                <a:path w="9837948" h="1691656" fill="none" stroke="0" extrusionOk="0">
                  <a:moveTo>
                    <a:pt x="0" y="0"/>
                  </a:moveTo>
                  <a:cubicBezTo>
                    <a:pt x="224547" y="-49183"/>
                    <a:pt x="443718" y="12274"/>
                    <a:pt x="614872" y="0"/>
                  </a:cubicBezTo>
                  <a:cubicBezTo>
                    <a:pt x="821630" y="8548"/>
                    <a:pt x="878621" y="45906"/>
                    <a:pt x="1032984" y="0"/>
                  </a:cubicBezTo>
                  <a:cubicBezTo>
                    <a:pt x="1179296" y="-74994"/>
                    <a:pt x="1609215" y="104606"/>
                    <a:pt x="1746235" y="0"/>
                  </a:cubicBezTo>
                  <a:cubicBezTo>
                    <a:pt x="1901560" y="-102133"/>
                    <a:pt x="2032353" y="-10421"/>
                    <a:pt x="2262727" y="0"/>
                  </a:cubicBezTo>
                  <a:cubicBezTo>
                    <a:pt x="2526516" y="-20492"/>
                    <a:pt x="2598920" y="22518"/>
                    <a:pt x="2779220" y="0"/>
                  </a:cubicBezTo>
                  <a:cubicBezTo>
                    <a:pt x="2953381" y="-4716"/>
                    <a:pt x="3190002" y="56137"/>
                    <a:pt x="3492471" y="0"/>
                  </a:cubicBezTo>
                  <a:cubicBezTo>
                    <a:pt x="3866488" y="-30080"/>
                    <a:pt x="3892640" y="28657"/>
                    <a:pt x="4008963" y="0"/>
                  </a:cubicBezTo>
                  <a:cubicBezTo>
                    <a:pt x="4108248" y="-46595"/>
                    <a:pt x="4355445" y="60302"/>
                    <a:pt x="4427076" y="0"/>
                  </a:cubicBezTo>
                  <a:cubicBezTo>
                    <a:pt x="4489301" y="-23399"/>
                    <a:pt x="4671024" y="94292"/>
                    <a:pt x="4943569" y="0"/>
                  </a:cubicBezTo>
                  <a:cubicBezTo>
                    <a:pt x="5223243" y="-60939"/>
                    <a:pt x="5497328" y="89797"/>
                    <a:pt x="5755199" y="0"/>
                  </a:cubicBezTo>
                  <a:cubicBezTo>
                    <a:pt x="5998706" y="-105412"/>
                    <a:pt x="5954441" y="32339"/>
                    <a:pt x="6074933" y="0"/>
                  </a:cubicBezTo>
                  <a:cubicBezTo>
                    <a:pt x="6208086" y="-29869"/>
                    <a:pt x="6340938" y="2309"/>
                    <a:pt x="6493045" y="0"/>
                  </a:cubicBezTo>
                  <a:cubicBezTo>
                    <a:pt x="6615356" y="-56075"/>
                    <a:pt x="7076924" y="3895"/>
                    <a:pt x="7304676" y="0"/>
                  </a:cubicBezTo>
                  <a:cubicBezTo>
                    <a:pt x="7511613" y="-25541"/>
                    <a:pt x="7968977" y="15857"/>
                    <a:pt x="8116307" y="0"/>
                  </a:cubicBezTo>
                  <a:cubicBezTo>
                    <a:pt x="8300712" y="-31343"/>
                    <a:pt x="8479822" y="18178"/>
                    <a:pt x="8632799" y="0"/>
                  </a:cubicBezTo>
                  <a:cubicBezTo>
                    <a:pt x="8794785" y="-39285"/>
                    <a:pt x="8884757" y="-22571"/>
                    <a:pt x="9050912" y="0"/>
                  </a:cubicBezTo>
                  <a:cubicBezTo>
                    <a:pt x="9176196" y="-34714"/>
                    <a:pt x="9668976" y="36353"/>
                    <a:pt x="9837947" y="0"/>
                  </a:cubicBezTo>
                  <a:cubicBezTo>
                    <a:pt x="9856835" y="156048"/>
                    <a:pt x="9816036" y="402631"/>
                    <a:pt x="9837947" y="580801"/>
                  </a:cubicBezTo>
                  <a:cubicBezTo>
                    <a:pt x="9890138" y="762983"/>
                    <a:pt x="9808511" y="1023670"/>
                    <a:pt x="9837947" y="1127771"/>
                  </a:cubicBezTo>
                  <a:cubicBezTo>
                    <a:pt x="9905144" y="1236565"/>
                    <a:pt x="9795264" y="1561745"/>
                    <a:pt x="9837947" y="1691656"/>
                  </a:cubicBezTo>
                  <a:cubicBezTo>
                    <a:pt x="9742403" y="1710533"/>
                    <a:pt x="9676944" y="1682860"/>
                    <a:pt x="9518214" y="1691656"/>
                  </a:cubicBezTo>
                  <a:cubicBezTo>
                    <a:pt x="9354493" y="1678882"/>
                    <a:pt x="8989153" y="1588352"/>
                    <a:pt x="8804963" y="1691656"/>
                  </a:cubicBezTo>
                  <a:cubicBezTo>
                    <a:pt x="8585494" y="1770849"/>
                    <a:pt x="8455663" y="1629976"/>
                    <a:pt x="8288471" y="1691656"/>
                  </a:cubicBezTo>
                  <a:cubicBezTo>
                    <a:pt x="8158734" y="1737120"/>
                    <a:pt x="7846697" y="1638148"/>
                    <a:pt x="7575220" y="1691656"/>
                  </a:cubicBezTo>
                  <a:cubicBezTo>
                    <a:pt x="7341607" y="1784019"/>
                    <a:pt x="6936938" y="1661440"/>
                    <a:pt x="6763588" y="1691656"/>
                  </a:cubicBezTo>
                  <a:cubicBezTo>
                    <a:pt x="6580801" y="1707948"/>
                    <a:pt x="6426444" y="1675662"/>
                    <a:pt x="6148718" y="1691656"/>
                  </a:cubicBezTo>
                  <a:cubicBezTo>
                    <a:pt x="5922618" y="1735329"/>
                    <a:pt x="5927133" y="1656750"/>
                    <a:pt x="5730604" y="1691656"/>
                  </a:cubicBezTo>
                  <a:cubicBezTo>
                    <a:pt x="5527139" y="1704600"/>
                    <a:pt x="5297104" y="1641330"/>
                    <a:pt x="5115733" y="1691656"/>
                  </a:cubicBezTo>
                  <a:cubicBezTo>
                    <a:pt x="4931038" y="1750485"/>
                    <a:pt x="4874452" y="1669992"/>
                    <a:pt x="4795999" y="1691656"/>
                  </a:cubicBezTo>
                  <a:cubicBezTo>
                    <a:pt x="4702502" y="1694022"/>
                    <a:pt x="4427308" y="1700903"/>
                    <a:pt x="4279507" y="1691656"/>
                  </a:cubicBezTo>
                  <a:cubicBezTo>
                    <a:pt x="4119217" y="1737387"/>
                    <a:pt x="3755003" y="1584378"/>
                    <a:pt x="3467876" y="1691656"/>
                  </a:cubicBezTo>
                  <a:cubicBezTo>
                    <a:pt x="3194416" y="1772641"/>
                    <a:pt x="3090654" y="1598614"/>
                    <a:pt x="2656246" y="1691656"/>
                  </a:cubicBezTo>
                  <a:cubicBezTo>
                    <a:pt x="2244933" y="1768026"/>
                    <a:pt x="2315956" y="1666590"/>
                    <a:pt x="2139753" y="1691656"/>
                  </a:cubicBezTo>
                  <a:cubicBezTo>
                    <a:pt x="1968605" y="1754650"/>
                    <a:pt x="1879972" y="1629357"/>
                    <a:pt x="1721640" y="1691656"/>
                  </a:cubicBezTo>
                  <a:cubicBezTo>
                    <a:pt x="1565315" y="1716774"/>
                    <a:pt x="1575202" y="1656729"/>
                    <a:pt x="1401907" y="1691656"/>
                  </a:cubicBezTo>
                  <a:cubicBezTo>
                    <a:pt x="1282013" y="1673868"/>
                    <a:pt x="988322" y="1663091"/>
                    <a:pt x="688656" y="1691656"/>
                  </a:cubicBezTo>
                  <a:cubicBezTo>
                    <a:pt x="376789" y="1705797"/>
                    <a:pt x="303378" y="1622668"/>
                    <a:pt x="0" y="1691656"/>
                  </a:cubicBezTo>
                  <a:cubicBezTo>
                    <a:pt x="-52556" y="1497297"/>
                    <a:pt x="32592" y="1330885"/>
                    <a:pt x="0" y="1127771"/>
                  </a:cubicBezTo>
                  <a:cubicBezTo>
                    <a:pt x="-14170" y="968758"/>
                    <a:pt x="25104" y="718695"/>
                    <a:pt x="0" y="580801"/>
                  </a:cubicBezTo>
                  <a:cubicBezTo>
                    <a:pt x="-26164" y="500163"/>
                    <a:pt x="24954" y="142109"/>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custGeom>
                      <a:avLst/>
                      <a:gdLst>
                        <a:gd name="connsiteX0" fmla="*/ 0 w 9132636"/>
                        <a:gd name="connsiteY0" fmla="*/ 0 h 1468696"/>
                        <a:gd name="connsiteX1" fmla="*/ 570790 w 9132636"/>
                        <a:gd name="connsiteY1" fmla="*/ 0 h 1468696"/>
                        <a:gd name="connsiteX2" fmla="*/ 958927 w 9132636"/>
                        <a:gd name="connsiteY2" fmla="*/ 0 h 1468696"/>
                        <a:gd name="connsiteX3" fmla="*/ 1621043 w 9132636"/>
                        <a:gd name="connsiteY3" fmla="*/ 0 h 1468696"/>
                        <a:gd name="connsiteX4" fmla="*/ 2100506 w 9132636"/>
                        <a:gd name="connsiteY4" fmla="*/ 0 h 1468696"/>
                        <a:gd name="connsiteX5" fmla="*/ 2579970 w 9132636"/>
                        <a:gd name="connsiteY5" fmla="*/ 0 h 1468696"/>
                        <a:gd name="connsiteX6" fmla="*/ 3242086 w 9132636"/>
                        <a:gd name="connsiteY6" fmla="*/ 0 h 1468696"/>
                        <a:gd name="connsiteX7" fmla="*/ 3721549 w 9132636"/>
                        <a:gd name="connsiteY7" fmla="*/ 0 h 1468696"/>
                        <a:gd name="connsiteX8" fmla="*/ 4109686 w 9132636"/>
                        <a:gd name="connsiteY8" fmla="*/ 0 h 1468696"/>
                        <a:gd name="connsiteX9" fmla="*/ 4589150 w 9132636"/>
                        <a:gd name="connsiteY9" fmla="*/ 0 h 1468696"/>
                        <a:gd name="connsiteX10" fmla="*/ 5342592 w 9132636"/>
                        <a:gd name="connsiteY10" fmla="*/ 0 h 1468696"/>
                        <a:gd name="connsiteX11" fmla="*/ 5639403 w 9132636"/>
                        <a:gd name="connsiteY11" fmla="*/ 0 h 1468696"/>
                        <a:gd name="connsiteX12" fmla="*/ 6027540 w 9132636"/>
                        <a:gd name="connsiteY12" fmla="*/ 0 h 1468696"/>
                        <a:gd name="connsiteX13" fmla="*/ 6780982 w 9132636"/>
                        <a:gd name="connsiteY13" fmla="*/ 0 h 1468696"/>
                        <a:gd name="connsiteX14" fmla="*/ 7534425 w 9132636"/>
                        <a:gd name="connsiteY14" fmla="*/ 0 h 1468696"/>
                        <a:gd name="connsiteX15" fmla="*/ 8013888 w 9132636"/>
                        <a:gd name="connsiteY15" fmla="*/ 0 h 1468696"/>
                        <a:gd name="connsiteX16" fmla="*/ 8402025 w 9132636"/>
                        <a:gd name="connsiteY16" fmla="*/ 0 h 1468696"/>
                        <a:gd name="connsiteX17" fmla="*/ 9132636 w 9132636"/>
                        <a:gd name="connsiteY17" fmla="*/ 0 h 1468696"/>
                        <a:gd name="connsiteX18" fmla="*/ 9132636 w 9132636"/>
                        <a:gd name="connsiteY18" fmla="*/ 504252 h 1468696"/>
                        <a:gd name="connsiteX19" fmla="*/ 9132636 w 9132636"/>
                        <a:gd name="connsiteY19" fmla="*/ 979131 h 1468696"/>
                        <a:gd name="connsiteX20" fmla="*/ 9132636 w 9132636"/>
                        <a:gd name="connsiteY20" fmla="*/ 1468696 h 1468696"/>
                        <a:gd name="connsiteX21" fmla="*/ 8835825 w 9132636"/>
                        <a:gd name="connsiteY21" fmla="*/ 1468696 h 1468696"/>
                        <a:gd name="connsiteX22" fmla="*/ 8173709 w 9132636"/>
                        <a:gd name="connsiteY22" fmla="*/ 1468696 h 1468696"/>
                        <a:gd name="connsiteX23" fmla="*/ 7694246 w 9132636"/>
                        <a:gd name="connsiteY23" fmla="*/ 1468696 h 1468696"/>
                        <a:gd name="connsiteX24" fmla="*/ 7032130 w 9132636"/>
                        <a:gd name="connsiteY24" fmla="*/ 1468696 h 1468696"/>
                        <a:gd name="connsiteX25" fmla="*/ 6278687 w 9132636"/>
                        <a:gd name="connsiteY25" fmla="*/ 1468696 h 1468696"/>
                        <a:gd name="connsiteX26" fmla="*/ 5707898 w 9132636"/>
                        <a:gd name="connsiteY26" fmla="*/ 1468696 h 1468696"/>
                        <a:gd name="connsiteX27" fmla="*/ 5319760 w 9132636"/>
                        <a:gd name="connsiteY27" fmla="*/ 1468696 h 1468696"/>
                        <a:gd name="connsiteX28" fmla="*/ 4748971 w 9132636"/>
                        <a:gd name="connsiteY28" fmla="*/ 1468696 h 1468696"/>
                        <a:gd name="connsiteX29" fmla="*/ 4452160 w 9132636"/>
                        <a:gd name="connsiteY29" fmla="*/ 1468696 h 1468696"/>
                        <a:gd name="connsiteX30" fmla="*/ 3972697 w 9132636"/>
                        <a:gd name="connsiteY30" fmla="*/ 1468696 h 1468696"/>
                        <a:gd name="connsiteX31" fmla="*/ 3219254 w 9132636"/>
                        <a:gd name="connsiteY31" fmla="*/ 1468696 h 1468696"/>
                        <a:gd name="connsiteX32" fmla="*/ 2465812 w 9132636"/>
                        <a:gd name="connsiteY32" fmla="*/ 1468696 h 1468696"/>
                        <a:gd name="connsiteX33" fmla="*/ 1986348 w 9132636"/>
                        <a:gd name="connsiteY33" fmla="*/ 1468696 h 1468696"/>
                        <a:gd name="connsiteX34" fmla="*/ 1598211 w 9132636"/>
                        <a:gd name="connsiteY34" fmla="*/ 1468696 h 1468696"/>
                        <a:gd name="connsiteX35" fmla="*/ 1301401 w 9132636"/>
                        <a:gd name="connsiteY35" fmla="*/ 1468696 h 1468696"/>
                        <a:gd name="connsiteX36" fmla="*/ 639285 w 9132636"/>
                        <a:gd name="connsiteY36" fmla="*/ 1468696 h 1468696"/>
                        <a:gd name="connsiteX37" fmla="*/ 0 w 9132636"/>
                        <a:gd name="connsiteY37" fmla="*/ 1468696 h 1468696"/>
                        <a:gd name="connsiteX38" fmla="*/ 0 w 9132636"/>
                        <a:gd name="connsiteY38" fmla="*/ 979131 h 1468696"/>
                        <a:gd name="connsiteX39" fmla="*/ 0 w 9132636"/>
                        <a:gd name="connsiteY39" fmla="*/ 504252 h 1468696"/>
                        <a:gd name="connsiteX40" fmla="*/ 0 w 9132636"/>
                        <a:gd name="connsiteY40" fmla="*/ 0 h 14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32636" h="1468696" fill="none" extrusionOk="0">
                          <a:moveTo>
                            <a:pt x="0" y="0"/>
                          </a:moveTo>
                          <a:cubicBezTo>
                            <a:pt x="212048" y="-39004"/>
                            <a:pt x="370210" y="5949"/>
                            <a:pt x="570790" y="0"/>
                          </a:cubicBezTo>
                          <a:cubicBezTo>
                            <a:pt x="771370" y="-5949"/>
                            <a:pt x="831241" y="45285"/>
                            <a:pt x="958927" y="0"/>
                          </a:cubicBezTo>
                          <a:cubicBezTo>
                            <a:pt x="1086613" y="-45285"/>
                            <a:pt x="1465304" y="78216"/>
                            <a:pt x="1621043" y="0"/>
                          </a:cubicBezTo>
                          <a:cubicBezTo>
                            <a:pt x="1776782" y="-78216"/>
                            <a:pt x="1889537" y="19062"/>
                            <a:pt x="2100506" y="0"/>
                          </a:cubicBezTo>
                          <a:cubicBezTo>
                            <a:pt x="2311475" y="-19062"/>
                            <a:pt x="2431531" y="5845"/>
                            <a:pt x="2579970" y="0"/>
                          </a:cubicBezTo>
                          <a:cubicBezTo>
                            <a:pt x="2728409" y="-5845"/>
                            <a:pt x="2917053" y="30026"/>
                            <a:pt x="3242086" y="0"/>
                          </a:cubicBezTo>
                          <a:cubicBezTo>
                            <a:pt x="3567119" y="-30026"/>
                            <a:pt x="3611903" y="26916"/>
                            <a:pt x="3721549" y="0"/>
                          </a:cubicBezTo>
                          <a:cubicBezTo>
                            <a:pt x="3831195" y="-26916"/>
                            <a:pt x="4027517" y="37425"/>
                            <a:pt x="4109686" y="0"/>
                          </a:cubicBezTo>
                          <a:cubicBezTo>
                            <a:pt x="4191855" y="-37425"/>
                            <a:pt x="4350224" y="52645"/>
                            <a:pt x="4589150" y="0"/>
                          </a:cubicBezTo>
                          <a:cubicBezTo>
                            <a:pt x="4828076" y="-52645"/>
                            <a:pt x="5121144" y="68950"/>
                            <a:pt x="5342592" y="0"/>
                          </a:cubicBezTo>
                          <a:cubicBezTo>
                            <a:pt x="5564040" y="-68950"/>
                            <a:pt x="5514325" y="22125"/>
                            <a:pt x="5639403" y="0"/>
                          </a:cubicBezTo>
                          <a:cubicBezTo>
                            <a:pt x="5764481" y="-22125"/>
                            <a:pt x="5888854" y="6693"/>
                            <a:pt x="6027540" y="0"/>
                          </a:cubicBezTo>
                          <a:cubicBezTo>
                            <a:pt x="6166226" y="-6693"/>
                            <a:pt x="6574678" y="14299"/>
                            <a:pt x="6780982" y="0"/>
                          </a:cubicBezTo>
                          <a:cubicBezTo>
                            <a:pt x="6987286" y="-14299"/>
                            <a:pt x="7358926" y="17698"/>
                            <a:pt x="7534425" y="0"/>
                          </a:cubicBezTo>
                          <a:cubicBezTo>
                            <a:pt x="7709924" y="-17698"/>
                            <a:pt x="7878894" y="36469"/>
                            <a:pt x="8013888" y="0"/>
                          </a:cubicBezTo>
                          <a:cubicBezTo>
                            <a:pt x="8148882" y="-36469"/>
                            <a:pt x="8260376" y="12827"/>
                            <a:pt x="8402025" y="0"/>
                          </a:cubicBezTo>
                          <a:cubicBezTo>
                            <a:pt x="8543674" y="-12827"/>
                            <a:pt x="8943312" y="7638"/>
                            <a:pt x="9132636" y="0"/>
                          </a:cubicBezTo>
                          <a:cubicBezTo>
                            <a:pt x="9167166" y="120392"/>
                            <a:pt x="9097898" y="338352"/>
                            <a:pt x="9132636" y="504252"/>
                          </a:cubicBezTo>
                          <a:cubicBezTo>
                            <a:pt x="9167374" y="670152"/>
                            <a:pt x="9084955" y="873643"/>
                            <a:pt x="9132636" y="979131"/>
                          </a:cubicBezTo>
                          <a:cubicBezTo>
                            <a:pt x="9180317" y="1084619"/>
                            <a:pt x="9082120" y="1362657"/>
                            <a:pt x="9132636" y="1468696"/>
                          </a:cubicBezTo>
                          <a:cubicBezTo>
                            <a:pt x="9030919" y="1489289"/>
                            <a:pt x="8983058" y="1465318"/>
                            <a:pt x="8835825" y="1468696"/>
                          </a:cubicBezTo>
                          <a:cubicBezTo>
                            <a:pt x="8688592" y="1472074"/>
                            <a:pt x="8333042" y="1396180"/>
                            <a:pt x="8173709" y="1468696"/>
                          </a:cubicBezTo>
                          <a:cubicBezTo>
                            <a:pt x="8014376" y="1541212"/>
                            <a:pt x="7876455" y="1442951"/>
                            <a:pt x="7694246" y="1468696"/>
                          </a:cubicBezTo>
                          <a:cubicBezTo>
                            <a:pt x="7512037" y="1494441"/>
                            <a:pt x="7262743" y="1427043"/>
                            <a:pt x="7032130" y="1468696"/>
                          </a:cubicBezTo>
                          <a:cubicBezTo>
                            <a:pt x="6801517" y="1510349"/>
                            <a:pt x="6457663" y="1453284"/>
                            <a:pt x="6278687" y="1468696"/>
                          </a:cubicBezTo>
                          <a:cubicBezTo>
                            <a:pt x="6099711" y="1484108"/>
                            <a:pt x="5927199" y="1442076"/>
                            <a:pt x="5707898" y="1468696"/>
                          </a:cubicBezTo>
                          <a:cubicBezTo>
                            <a:pt x="5488597" y="1495316"/>
                            <a:pt x="5502615" y="1435124"/>
                            <a:pt x="5319760" y="1468696"/>
                          </a:cubicBezTo>
                          <a:cubicBezTo>
                            <a:pt x="5136905" y="1502268"/>
                            <a:pt x="4907998" y="1425268"/>
                            <a:pt x="4748971" y="1468696"/>
                          </a:cubicBezTo>
                          <a:cubicBezTo>
                            <a:pt x="4589944" y="1512124"/>
                            <a:pt x="4523182" y="1444941"/>
                            <a:pt x="4452160" y="1468696"/>
                          </a:cubicBezTo>
                          <a:cubicBezTo>
                            <a:pt x="4381138" y="1492451"/>
                            <a:pt x="4120208" y="1459443"/>
                            <a:pt x="3972697" y="1468696"/>
                          </a:cubicBezTo>
                          <a:cubicBezTo>
                            <a:pt x="3825186" y="1477949"/>
                            <a:pt x="3477718" y="1380685"/>
                            <a:pt x="3219254" y="1468696"/>
                          </a:cubicBezTo>
                          <a:cubicBezTo>
                            <a:pt x="2960790" y="1556707"/>
                            <a:pt x="2839539" y="1385900"/>
                            <a:pt x="2465812" y="1468696"/>
                          </a:cubicBezTo>
                          <a:cubicBezTo>
                            <a:pt x="2092085" y="1551492"/>
                            <a:pt x="2155931" y="1424982"/>
                            <a:pt x="1986348" y="1468696"/>
                          </a:cubicBezTo>
                          <a:cubicBezTo>
                            <a:pt x="1816765" y="1512410"/>
                            <a:pt x="1727277" y="1439053"/>
                            <a:pt x="1598211" y="1468696"/>
                          </a:cubicBezTo>
                          <a:cubicBezTo>
                            <a:pt x="1469145" y="1498339"/>
                            <a:pt x="1445773" y="1438154"/>
                            <a:pt x="1301401" y="1468696"/>
                          </a:cubicBezTo>
                          <a:cubicBezTo>
                            <a:pt x="1157029" y="1499238"/>
                            <a:pt x="929348" y="1452044"/>
                            <a:pt x="639285" y="1468696"/>
                          </a:cubicBezTo>
                          <a:cubicBezTo>
                            <a:pt x="349222" y="1485348"/>
                            <a:pt x="275065" y="1409960"/>
                            <a:pt x="0" y="1468696"/>
                          </a:cubicBezTo>
                          <a:cubicBezTo>
                            <a:pt x="-39330" y="1275099"/>
                            <a:pt x="18733" y="1117613"/>
                            <a:pt x="0" y="979131"/>
                          </a:cubicBezTo>
                          <a:cubicBezTo>
                            <a:pt x="-18733" y="840650"/>
                            <a:pt x="27315" y="610101"/>
                            <a:pt x="0" y="504252"/>
                          </a:cubicBezTo>
                          <a:cubicBezTo>
                            <a:pt x="-27315" y="398403"/>
                            <a:pt x="25680" y="130669"/>
                            <a:pt x="0" y="0"/>
                          </a:cubicBezTo>
                          <a:close/>
                        </a:path>
                        <a:path w="9132636" h="1468696" stroke="0" extrusionOk="0">
                          <a:moveTo>
                            <a:pt x="0" y="0"/>
                          </a:moveTo>
                          <a:cubicBezTo>
                            <a:pt x="208728" y="-62530"/>
                            <a:pt x="304614" y="62988"/>
                            <a:pt x="570790" y="0"/>
                          </a:cubicBezTo>
                          <a:cubicBezTo>
                            <a:pt x="836966" y="-62988"/>
                            <a:pt x="765014" y="39501"/>
                            <a:pt x="958927" y="0"/>
                          </a:cubicBezTo>
                          <a:cubicBezTo>
                            <a:pt x="1152840" y="-39501"/>
                            <a:pt x="1132884" y="32550"/>
                            <a:pt x="1255737" y="0"/>
                          </a:cubicBezTo>
                          <a:cubicBezTo>
                            <a:pt x="1378590" y="-32550"/>
                            <a:pt x="1735057" y="742"/>
                            <a:pt x="2009180" y="0"/>
                          </a:cubicBezTo>
                          <a:cubicBezTo>
                            <a:pt x="2283303" y="-742"/>
                            <a:pt x="2476233" y="77217"/>
                            <a:pt x="2762622" y="0"/>
                          </a:cubicBezTo>
                          <a:cubicBezTo>
                            <a:pt x="3049011" y="-77217"/>
                            <a:pt x="3055449" y="40399"/>
                            <a:pt x="3242086" y="0"/>
                          </a:cubicBezTo>
                          <a:cubicBezTo>
                            <a:pt x="3428723" y="-40399"/>
                            <a:pt x="3518364" y="32962"/>
                            <a:pt x="3721549" y="0"/>
                          </a:cubicBezTo>
                          <a:cubicBezTo>
                            <a:pt x="3924734" y="-32962"/>
                            <a:pt x="4168355" y="25089"/>
                            <a:pt x="4292339" y="0"/>
                          </a:cubicBezTo>
                          <a:cubicBezTo>
                            <a:pt x="4416323" y="-25089"/>
                            <a:pt x="4675181" y="51273"/>
                            <a:pt x="4771802" y="0"/>
                          </a:cubicBezTo>
                          <a:cubicBezTo>
                            <a:pt x="4868423" y="-51273"/>
                            <a:pt x="5361299" y="87179"/>
                            <a:pt x="5525245" y="0"/>
                          </a:cubicBezTo>
                          <a:cubicBezTo>
                            <a:pt x="5689191" y="-87179"/>
                            <a:pt x="5719390" y="2560"/>
                            <a:pt x="5822055" y="0"/>
                          </a:cubicBezTo>
                          <a:cubicBezTo>
                            <a:pt x="5924720" y="-2560"/>
                            <a:pt x="6186458" y="22810"/>
                            <a:pt x="6392845" y="0"/>
                          </a:cubicBezTo>
                          <a:cubicBezTo>
                            <a:pt x="6599232" y="-22810"/>
                            <a:pt x="6678117" y="38751"/>
                            <a:pt x="6872309" y="0"/>
                          </a:cubicBezTo>
                          <a:cubicBezTo>
                            <a:pt x="7066501" y="-38751"/>
                            <a:pt x="7244554" y="75975"/>
                            <a:pt x="7534425" y="0"/>
                          </a:cubicBezTo>
                          <a:cubicBezTo>
                            <a:pt x="7824296" y="-75975"/>
                            <a:pt x="7739020" y="10863"/>
                            <a:pt x="7831235" y="0"/>
                          </a:cubicBezTo>
                          <a:cubicBezTo>
                            <a:pt x="7923450" y="-10863"/>
                            <a:pt x="8051108" y="5897"/>
                            <a:pt x="8128046" y="0"/>
                          </a:cubicBezTo>
                          <a:cubicBezTo>
                            <a:pt x="8204984" y="-5897"/>
                            <a:pt x="8374552" y="9088"/>
                            <a:pt x="8516183" y="0"/>
                          </a:cubicBezTo>
                          <a:cubicBezTo>
                            <a:pt x="8657814" y="-9088"/>
                            <a:pt x="8995416" y="54915"/>
                            <a:pt x="9132636" y="0"/>
                          </a:cubicBezTo>
                          <a:cubicBezTo>
                            <a:pt x="9136462" y="194969"/>
                            <a:pt x="9095005" y="255941"/>
                            <a:pt x="9132636" y="474878"/>
                          </a:cubicBezTo>
                          <a:cubicBezTo>
                            <a:pt x="9170267" y="693815"/>
                            <a:pt x="9104107" y="782168"/>
                            <a:pt x="9132636" y="979131"/>
                          </a:cubicBezTo>
                          <a:cubicBezTo>
                            <a:pt x="9161165" y="1176094"/>
                            <a:pt x="9088335" y="1312408"/>
                            <a:pt x="9132636" y="1468696"/>
                          </a:cubicBezTo>
                          <a:cubicBezTo>
                            <a:pt x="9012387" y="1473065"/>
                            <a:pt x="8916323" y="1462652"/>
                            <a:pt x="8744499" y="1468696"/>
                          </a:cubicBezTo>
                          <a:cubicBezTo>
                            <a:pt x="8572675" y="1474740"/>
                            <a:pt x="8427193" y="1421999"/>
                            <a:pt x="8265036" y="1468696"/>
                          </a:cubicBezTo>
                          <a:cubicBezTo>
                            <a:pt x="8102879" y="1515393"/>
                            <a:pt x="7992836" y="1463450"/>
                            <a:pt x="7876899" y="1468696"/>
                          </a:cubicBezTo>
                          <a:cubicBezTo>
                            <a:pt x="7760962" y="1473942"/>
                            <a:pt x="7327841" y="1394081"/>
                            <a:pt x="7123456" y="1468696"/>
                          </a:cubicBezTo>
                          <a:cubicBezTo>
                            <a:pt x="6919071" y="1543311"/>
                            <a:pt x="6594617" y="1464418"/>
                            <a:pt x="6461340" y="1468696"/>
                          </a:cubicBezTo>
                          <a:cubicBezTo>
                            <a:pt x="6328063" y="1472974"/>
                            <a:pt x="6182514" y="1444673"/>
                            <a:pt x="6073203" y="1468696"/>
                          </a:cubicBezTo>
                          <a:cubicBezTo>
                            <a:pt x="5963892" y="1492719"/>
                            <a:pt x="5774259" y="1442823"/>
                            <a:pt x="5502413" y="1468696"/>
                          </a:cubicBezTo>
                          <a:cubicBezTo>
                            <a:pt x="5230567" y="1494569"/>
                            <a:pt x="5342473" y="1444314"/>
                            <a:pt x="5205603" y="1468696"/>
                          </a:cubicBezTo>
                          <a:cubicBezTo>
                            <a:pt x="5068733" y="1493078"/>
                            <a:pt x="4674796" y="1386238"/>
                            <a:pt x="4452160" y="1468696"/>
                          </a:cubicBezTo>
                          <a:cubicBezTo>
                            <a:pt x="4229524" y="1551154"/>
                            <a:pt x="4149399" y="1443559"/>
                            <a:pt x="4064023" y="1468696"/>
                          </a:cubicBezTo>
                          <a:cubicBezTo>
                            <a:pt x="3978647" y="1493833"/>
                            <a:pt x="3772858" y="1464536"/>
                            <a:pt x="3493233" y="1468696"/>
                          </a:cubicBezTo>
                          <a:cubicBezTo>
                            <a:pt x="3213608" y="1472856"/>
                            <a:pt x="3194250" y="1432539"/>
                            <a:pt x="3105096" y="1468696"/>
                          </a:cubicBezTo>
                          <a:cubicBezTo>
                            <a:pt x="3015942" y="1504853"/>
                            <a:pt x="2662062" y="1448319"/>
                            <a:pt x="2534306" y="1468696"/>
                          </a:cubicBezTo>
                          <a:cubicBezTo>
                            <a:pt x="2406550" y="1489073"/>
                            <a:pt x="2207087" y="1413156"/>
                            <a:pt x="2054843" y="1468696"/>
                          </a:cubicBezTo>
                          <a:cubicBezTo>
                            <a:pt x="1902599" y="1524236"/>
                            <a:pt x="1861135" y="1439531"/>
                            <a:pt x="1758032" y="1468696"/>
                          </a:cubicBezTo>
                          <a:cubicBezTo>
                            <a:pt x="1654929" y="1497861"/>
                            <a:pt x="1583352" y="1446142"/>
                            <a:pt x="1461222" y="1468696"/>
                          </a:cubicBezTo>
                          <a:cubicBezTo>
                            <a:pt x="1339092" y="1491250"/>
                            <a:pt x="1113529" y="1433065"/>
                            <a:pt x="981758" y="1468696"/>
                          </a:cubicBezTo>
                          <a:cubicBezTo>
                            <a:pt x="849987" y="1504327"/>
                            <a:pt x="295025" y="1395044"/>
                            <a:pt x="0" y="1468696"/>
                          </a:cubicBezTo>
                          <a:cubicBezTo>
                            <a:pt x="-38317" y="1269286"/>
                            <a:pt x="9743" y="1175529"/>
                            <a:pt x="0" y="1008505"/>
                          </a:cubicBezTo>
                          <a:cubicBezTo>
                            <a:pt x="-9743" y="841481"/>
                            <a:pt x="26858" y="650618"/>
                            <a:pt x="0" y="518939"/>
                          </a:cubicBezTo>
                          <a:cubicBezTo>
                            <a:pt x="-26858" y="387260"/>
                            <a:pt x="8492" y="257573"/>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BEADBA-0177-336F-4B66-62A5F9C6F4B9}"/>
                </a:ext>
              </a:extLst>
            </p:cNvPr>
            <p:cNvSpPr txBox="1"/>
            <p:nvPr/>
          </p:nvSpPr>
          <p:spPr>
            <a:xfrm>
              <a:off x="1257500" y="1096206"/>
              <a:ext cx="9626090" cy="1323439"/>
            </a:xfrm>
            <a:prstGeom prst="rect">
              <a:avLst/>
            </a:prstGeom>
            <a:noFill/>
          </p:spPr>
          <p:txBody>
            <a:bodyPr wrap="square" rtlCol="0">
              <a:spAutoFit/>
            </a:bodyPr>
            <a:lstStyle/>
            <a:p>
              <a:pPr lvl="0" algn="ct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r>
                <a:rPr lang="en-US" sz="4000" b="1" dirty="0">
                  <a:solidFill>
                    <a:prstClr val="black"/>
                  </a:solidFill>
                </a:rPr>
                <a:t> </a:t>
              </a:r>
              <a:r>
                <a:rPr lang="en-US" sz="4000" b="1" dirty="0" err="1">
                  <a:solidFill>
                    <a:prstClr val="black"/>
                  </a:solidFill>
                </a:rPr>
                <a:t>học</a:t>
              </a:r>
              <a:r>
                <a:rPr lang="en-US" sz="4000" b="1" dirty="0">
                  <a:solidFill>
                    <a:prstClr val="black"/>
                  </a:solidFill>
                </a:rPr>
                <a:t> </a:t>
              </a:r>
              <a:r>
                <a:rPr lang="en-US" sz="4000" b="1" dirty="0" err="1">
                  <a:solidFill>
                    <a:prstClr val="black"/>
                  </a:solidFill>
                </a:rPr>
                <a:t>sinh</a:t>
              </a:r>
              <a:r>
                <a:rPr lang="en-US" sz="4000" b="1" dirty="0">
                  <a:solidFill>
                    <a:prstClr val="black"/>
                  </a:solidFill>
                </a:rPr>
                <a:t> </a:t>
              </a:r>
              <a:r>
                <a:rPr lang="en-US" sz="4000" b="1" dirty="0" err="1">
                  <a:solidFill>
                    <a:prstClr val="black"/>
                  </a:solidFill>
                </a:rPr>
                <a:t>háo</a:t>
              </a:r>
              <a:r>
                <a:rPr lang="en-US" sz="4000" b="1" dirty="0">
                  <a:solidFill>
                    <a:prstClr val="black"/>
                  </a:solidFill>
                </a:rPr>
                <a:t> </a:t>
              </a:r>
              <a:r>
                <a:rPr lang="en-US" sz="4000" b="1" dirty="0" err="1">
                  <a:solidFill>
                    <a:prstClr val="black"/>
                  </a:solidFill>
                </a:rPr>
                <a:t>hức</a:t>
              </a:r>
              <a:r>
                <a:rPr lang="en-US" sz="4000" b="1" dirty="0">
                  <a:solidFill>
                    <a:prstClr val="black"/>
                  </a:solidFill>
                </a:rPr>
                <a:t> </a:t>
              </a:r>
              <a:r>
                <a:rPr lang="en-US" sz="4000" b="1" dirty="0" err="1">
                  <a:solidFill>
                    <a:prstClr val="black"/>
                  </a:solidFill>
                </a:rPr>
                <a:t>chuẩn</a:t>
              </a:r>
              <a:r>
                <a:rPr lang="en-US" sz="4000" b="1" dirty="0">
                  <a:solidFill>
                    <a:prstClr val="black"/>
                  </a:solidFill>
                </a:rPr>
                <a:t> </a:t>
              </a:r>
              <a:r>
                <a:rPr lang="en-US" sz="4000" b="1" dirty="0" err="1">
                  <a:solidFill>
                    <a:prstClr val="black"/>
                  </a:solidFill>
                </a:rPr>
                <a:t>bị</a:t>
              </a:r>
              <a:r>
                <a:rPr lang="en-US" sz="4000" b="1" dirty="0">
                  <a:solidFill>
                    <a:prstClr val="black"/>
                  </a:solidFill>
                </a:rPr>
                <a:t> </a:t>
              </a:r>
              <a:r>
                <a:rPr lang="en-US" sz="4000" b="1" dirty="0" err="1">
                  <a:solidFill>
                    <a:prstClr val="black"/>
                  </a:solidFill>
                </a:rPr>
                <a:t>những</a:t>
              </a:r>
              <a:r>
                <a:rPr lang="en-US" sz="4000" b="1" dirty="0">
                  <a:solidFill>
                    <a:prstClr val="black"/>
                  </a:solidFill>
                </a:rPr>
                <a:t> </a:t>
              </a:r>
              <a:r>
                <a:rPr lang="en-US" sz="4000" b="1" dirty="0" err="1">
                  <a:solidFill>
                    <a:prstClr val="black"/>
                  </a:solidFill>
                </a:rPr>
                <a:t>gì</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ngày</a:t>
              </a:r>
              <a:r>
                <a:rPr lang="en-US" sz="4000" b="1" dirty="0">
                  <a:solidFill>
                    <a:prstClr val="black"/>
                  </a:solidFill>
                </a:rPr>
                <a:t> </a:t>
              </a:r>
              <a:r>
                <a:rPr lang="en-US" sz="4000" b="1" dirty="0" err="1">
                  <a:solidFill>
                    <a:prstClr val="black"/>
                  </a:solidFill>
                </a:rPr>
                <a:t>khai</a:t>
              </a:r>
              <a:r>
                <a:rPr lang="en-US" sz="4000" b="1" dirty="0">
                  <a:solidFill>
                    <a:prstClr val="black"/>
                  </a:solidFill>
                </a:rPr>
                <a:t> </a:t>
              </a:r>
              <a:r>
                <a:rPr lang="en-US" sz="4000" b="1" dirty="0" err="1">
                  <a:solidFill>
                    <a:prstClr val="black"/>
                  </a:solidFill>
                </a:rPr>
                <a:t>giảng</a:t>
              </a:r>
              <a:r>
                <a:rPr lang="en-US" sz="4000" b="1" dirty="0">
                  <a:solidFill>
                    <a:prstClr val="black"/>
                  </a:solidFill>
                </a:rPr>
                <a:t>? </a:t>
              </a:r>
            </a:p>
          </p:txBody>
        </p:sp>
      </p:grpSp>
      <p:pic>
        <p:nvPicPr>
          <p:cNvPr id="4"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4133" y="2270540"/>
            <a:ext cx="6393309" cy="629740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16795A6-7C1D-2F5F-080E-1DBB700ABBD8}"/>
              </a:ext>
            </a:extLst>
          </p:cNvPr>
          <p:cNvGrpSpPr/>
          <p:nvPr/>
        </p:nvGrpSpPr>
        <p:grpSpPr>
          <a:xfrm>
            <a:off x="3750995" y="2076930"/>
            <a:ext cx="8441005" cy="1246134"/>
            <a:chOff x="952039" y="526910"/>
            <a:chExt cx="10626490" cy="2077511"/>
          </a:xfrm>
        </p:grpSpPr>
        <p:sp>
          <p:nvSpPr>
            <p:cNvPr id="7" name="Rectangle 1">
              <a:extLst>
                <a:ext uri="{FF2B5EF4-FFF2-40B4-BE49-F238E27FC236}">
                  <a16:creationId xmlns:a16="http://schemas.microsoft.com/office/drawing/2014/main" id="{80EF3A9E-7CCE-5C78-72DE-F35FA84E7230}"/>
                </a:ext>
              </a:extLst>
            </p:cNvPr>
            <p:cNvSpPr/>
            <p:nvPr/>
          </p:nvSpPr>
          <p:spPr>
            <a:xfrm>
              <a:off x="1246348" y="912765"/>
              <a:ext cx="9837948" cy="1691656"/>
            </a:xfrm>
            <a:custGeom>
              <a:avLst/>
              <a:gdLst>
                <a:gd name="connsiteX0" fmla="*/ 0 w 9837948"/>
                <a:gd name="connsiteY0" fmla="*/ 0 h 1691656"/>
                <a:gd name="connsiteX1" fmla="*/ 578702 w 9837948"/>
                <a:gd name="connsiteY1" fmla="*/ 0 h 1691656"/>
                <a:gd name="connsiteX2" fmla="*/ 1059025 w 9837948"/>
                <a:gd name="connsiteY2" fmla="*/ 0 h 1691656"/>
                <a:gd name="connsiteX3" fmla="*/ 1539349 w 9837948"/>
                <a:gd name="connsiteY3" fmla="*/ 0 h 1691656"/>
                <a:gd name="connsiteX4" fmla="*/ 2216431 w 9837948"/>
                <a:gd name="connsiteY4" fmla="*/ 0 h 1691656"/>
                <a:gd name="connsiteX5" fmla="*/ 2696754 w 9837948"/>
                <a:gd name="connsiteY5" fmla="*/ 0 h 1691656"/>
                <a:gd name="connsiteX6" fmla="*/ 3078697 w 9837948"/>
                <a:gd name="connsiteY6" fmla="*/ 0 h 1691656"/>
                <a:gd name="connsiteX7" fmla="*/ 3559020 w 9837948"/>
                <a:gd name="connsiteY7" fmla="*/ 0 h 1691656"/>
                <a:gd name="connsiteX8" fmla="*/ 4334483 w 9837948"/>
                <a:gd name="connsiteY8" fmla="*/ 0 h 1691656"/>
                <a:gd name="connsiteX9" fmla="*/ 4618048 w 9837948"/>
                <a:gd name="connsiteY9" fmla="*/ 0 h 1691656"/>
                <a:gd name="connsiteX10" fmla="*/ 4999991 w 9837948"/>
                <a:gd name="connsiteY10" fmla="*/ 0 h 1691656"/>
                <a:gd name="connsiteX11" fmla="*/ 5775453 w 9837948"/>
                <a:gd name="connsiteY11" fmla="*/ 0 h 1691656"/>
                <a:gd name="connsiteX12" fmla="*/ 6550915 w 9837948"/>
                <a:gd name="connsiteY12" fmla="*/ 0 h 1691656"/>
                <a:gd name="connsiteX13" fmla="*/ 7031238 w 9837948"/>
                <a:gd name="connsiteY13" fmla="*/ 0 h 1691656"/>
                <a:gd name="connsiteX14" fmla="*/ 7413182 w 9837948"/>
                <a:gd name="connsiteY14" fmla="*/ 0 h 1691656"/>
                <a:gd name="connsiteX15" fmla="*/ 8090264 w 9837948"/>
                <a:gd name="connsiteY15" fmla="*/ 0 h 1691656"/>
                <a:gd name="connsiteX16" fmla="*/ 8767347 w 9837948"/>
                <a:gd name="connsiteY16" fmla="*/ 0 h 1691656"/>
                <a:gd name="connsiteX17" fmla="*/ 9837948 w 9837948"/>
                <a:gd name="connsiteY17" fmla="*/ 0 h 1691656"/>
                <a:gd name="connsiteX18" fmla="*/ 9837948 w 9837948"/>
                <a:gd name="connsiteY18" fmla="*/ 546968 h 1691656"/>
                <a:gd name="connsiteX19" fmla="*/ 9837948 w 9837948"/>
                <a:gd name="connsiteY19" fmla="*/ 1060103 h 1691656"/>
                <a:gd name="connsiteX20" fmla="*/ 9837948 w 9837948"/>
                <a:gd name="connsiteY20" fmla="*/ 1691656 h 1691656"/>
                <a:gd name="connsiteX21" fmla="*/ 9357624 w 9837948"/>
                <a:gd name="connsiteY21" fmla="*/ 1691656 h 1691656"/>
                <a:gd name="connsiteX22" fmla="*/ 8680541 w 9837948"/>
                <a:gd name="connsiteY22" fmla="*/ 1691656 h 1691656"/>
                <a:gd name="connsiteX23" fmla="*/ 7905079 w 9837948"/>
                <a:gd name="connsiteY23" fmla="*/ 1691656 h 1691656"/>
                <a:gd name="connsiteX24" fmla="*/ 7326377 w 9837948"/>
                <a:gd name="connsiteY24" fmla="*/ 1691656 h 1691656"/>
                <a:gd name="connsiteX25" fmla="*/ 6944433 w 9837948"/>
                <a:gd name="connsiteY25" fmla="*/ 1691656 h 1691656"/>
                <a:gd name="connsiteX26" fmla="*/ 6365730 w 9837948"/>
                <a:gd name="connsiteY26" fmla="*/ 1691656 h 1691656"/>
                <a:gd name="connsiteX27" fmla="*/ 6082166 w 9837948"/>
                <a:gd name="connsiteY27" fmla="*/ 1691656 h 1691656"/>
                <a:gd name="connsiteX28" fmla="*/ 5601842 w 9837948"/>
                <a:gd name="connsiteY28" fmla="*/ 1691656 h 1691656"/>
                <a:gd name="connsiteX29" fmla="*/ 4826380 w 9837948"/>
                <a:gd name="connsiteY29" fmla="*/ 1691656 h 1691656"/>
                <a:gd name="connsiteX30" fmla="*/ 4050919 w 9837948"/>
                <a:gd name="connsiteY30" fmla="*/ 1691656 h 1691656"/>
                <a:gd name="connsiteX31" fmla="*/ 3570595 w 9837948"/>
                <a:gd name="connsiteY31" fmla="*/ 1691656 h 1691656"/>
                <a:gd name="connsiteX32" fmla="*/ 3188652 w 9837948"/>
                <a:gd name="connsiteY32" fmla="*/ 1691656 h 1691656"/>
                <a:gd name="connsiteX33" fmla="*/ 2905087 w 9837948"/>
                <a:gd name="connsiteY33" fmla="*/ 1691656 h 1691656"/>
                <a:gd name="connsiteX34" fmla="*/ 2228005 w 9837948"/>
                <a:gd name="connsiteY34" fmla="*/ 1691656 h 1691656"/>
                <a:gd name="connsiteX35" fmla="*/ 1649302 w 9837948"/>
                <a:gd name="connsiteY35" fmla="*/ 1691656 h 1691656"/>
                <a:gd name="connsiteX36" fmla="*/ 1070599 w 9837948"/>
                <a:gd name="connsiteY36" fmla="*/ 1691656 h 1691656"/>
                <a:gd name="connsiteX37" fmla="*/ 0 w 9837948"/>
                <a:gd name="connsiteY37" fmla="*/ 1691656 h 1691656"/>
                <a:gd name="connsiteX38" fmla="*/ 0 w 9837948"/>
                <a:gd name="connsiteY38" fmla="*/ 1093937 h 1691656"/>
                <a:gd name="connsiteX39" fmla="*/ 0 w 9837948"/>
                <a:gd name="connsiteY39" fmla="*/ 563883 h 1691656"/>
                <a:gd name="connsiteX40" fmla="*/ 0 w 9837948"/>
                <a:gd name="connsiteY40" fmla="*/ 0 h 1691656"/>
                <a:gd name="connsiteX0" fmla="*/ 0 w 9837948"/>
                <a:gd name="connsiteY0" fmla="*/ 0 h 1691656"/>
                <a:gd name="connsiteX1" fmla="*/ 578702 w 9837948"/>
                <a:gd name="connsiteY1" fmla="*/ 0 h 1691656"/>
                <a:gd name="connsiteX2" fmla="*/ 960646 w 9837948"/>
                <a:gd name="connsiteY2" fmla="*/ 0 h 1691656"/>
                <a:gd name="connsiteX3" fmla="*/ 1244209 w 9837948"/>
                <a:gd name="connsiteY3" fmla="*/ 0 h 1691656"/>
                <a:gd name="connsiteX4" fmla="*/ 2019672 w 9837948"/>
                <a:gd name="connsiteY4" fmla="*/ 0 h 1691656"/>
                <a:gd name="connsiteX5" fmla="*/ 2795133 w 9837948"/>
                <a:gd name="connsiteY5" fmla="*/ 0 h 1691656"/>
                <a:gd name="connsiteX6" fmla="*/ 3275457 w 9837948"/>
                <a:gd name="connsiteY6" fmla="*/ 0 h 1691656"/>
                <a:gd name="connsiteX7" fmla="*/ 3755780 w 9837948"/>
                <a:gd name="connsiteY7" fmla="*/ 0 h 1691656"/>
                <a:gd name="connsiteX8" fmla="*/ 4334483 w 9837948"/>
                <a:gd name="connsiteY8" fmla="*/ 0 h 1691656"/>
                <a:gd name="connsiteX9" fmla="*/ 4814806 w 9837948"/>
                <a:gd name="connsiteY9" fmla="*/ 0 h 1691656"/>
                <a:gd name="connsiteX10" fmla="*/ 5590267 w 9837948"/>
                <a:gd name="connsiteY10" fmla="*/ 0 h 1691656"/>
                <a:gd name="connsiteX11" fmla="*/ 5873832 w 9837948"/>
                <a:gd name="connsiteY11" fmla="*/ 0 h 1691656"/>
                <a:gd name="connsiteX12" fmla="*/ 6452535 w 9837948"/>
                <a:gd name="connsiteY12" fmla="*/ 0 h 1691656"/>
                <a:gd name="connsiteX13" fmla="*/ 6932859 w 9837948"/>
                <a:gd name="connsiteY13" fmla="*/ 0 h 1691656"/>
                <a:gd name="connsiteX14" fmla="*/ 7609941 w 9837948"/>
                <a:gd name="connsiteY14" fmla="*/ 0 h 1691656"/>
                <a:gd name="connsiteX15" fmla="*/ 7893506 w 9837948"/>
                <a:gd name="connsiteY15" fmla="*/ 0 h 1691656"/>
                <a:gd name="connsiteX16" fmla="*/ 8177070 w 9837948"/>
                <a:gd name="connsiteY16" fmla="*/ 0 h 1691656"/>
                <a:gd name="connsiteX17" fmla="*/ 8559014 w 9837948"/>
                <a:gd name="connsiteY17" fmla="*/ 0 h 1691656"/>
                <a:gd name="connsiteX18" fmla="*/ 9039337 w 9837948"/>
                <a:gd name="connsiteY18" fmla="*/ 0 h 1691656"/>
                <a:gd name="connsiteX19" fmla="*/ 9837948 w 9837948"/>
                <a:gd name="connsiteY19" fmla="*/ 0 h 1691656"/>
                <a:gd name="connsiteX20" fmla="*/ 9837948 w 9837948"/>
                <a:gd name="connsiteY20" fmla="*/ 580800 h 1691656"/>
                <a:gd name="connsiteX21" fmla="*/ 9837948 w 9837948"/>
                <a:gd name="connsiteY21" fmla="*/ 1110853 h 1691656"/>
                <a:gd name="connsiteX22" fmla="*/ 9837948 w 9837948"/>
                <a:gd name="connsiteY22" fmla="*/ 1691656 h 1691656"/>
                <a:gd name="connsiteX23" fmla="*/ 9062485 w 9837948"/>
                <a:gd name="connsiteY23" fmla="*/ 1691656 h 1691656"/>
                <a:gd name="connsiteX24" fmla="*/ 8680541 w 9837948"/>
                <a:gd name="connsiteY24" fmla="*/ 1691656 h 1691656"/>
                <a:gd name="connsiteX25" fmla="*/ 7905079 w 9837948"/>
                <a:gd name="connsiteY25" fmla="*/ 1691656 h 1691656"/>
                <a:gd name="connsiteX26" fmla="*/ 7227997 w 9837948"/>
                <a:gd name="connsiteY26" fmla="*/ 1691656 h 1691656"/>
                <a:gd name="connsiteX27" fmla="*/ 6846053 w 9837948"/>
                <a:gd name="connsiteY27" fmla="*/ 1691656 h 1691656"/>
                <a:gd name="connsiteX28" fmla="*/ 6267351 w 9837948"/>
                <a:gd name="connsiteY28" fmla="*/ 1691656 h 1691656"/>
                <a:gd name="connsiteX29" fmla="*/ 5983786 w 9837948"/>
                <a:gd name="connsiteY29" fmla="*/ 1691656 h 1691656"/>
                <a:gd name="connsiteX30" fmla="*/ 5208323 w 9837948"/>
                <a:gd name="connsiteY30" fmla="*/ 1691656 h 1691656"/>
                <a:gd name="connsiteX31" fmla="*/ 4826380 w 9837948"/>
                <a:gd name="connsiteY31" fmla="*/ 1691656 h 1691656"/>
                <a:gd name="connsiteX32" fmla="*/ 4247678 w 9837948"/>
                <a:gd name="connsiteY32" fmla="*/ 1691656 h 1691656"/>
                <a:gd name="connsiteX33" fmla="*/ 3865734 w 9837948"/>
                <a:gd name="connsiteY33" fmla="*/ 1691656 h 1691656"/>
                <a:gd name="connsiteX34" fmla="*/ 3287031 w 9837948"/>
                <a:gd name="connsiteY34" fmla="*/ 1691656 h 1691656"/>
                <a:gd name="connsiteX35" fmla="*/ 2806708 w 9837948"/>
                <a:gd name="connsiteY35" fmla="*/ 1691656 h 1691656"/>
                <a:gd name="connsiteX36" fmla="*/ 2523143 w 9837948"/>
                <a:gd name="connsiteY36" fmla="*/ 1691656 h 1691656"/>
                <a:gd name="connsiteX37" fmla="*/ 2239579 w 9837948"/>
                <a:gd name="connsiteY37" fmla="*/ 1691656 h 1691656"/>
                <a:gd name="connsiteX38" fmla="*/ 1759256 w 9837948"/>
                <a:gd name="connsiteY38" fmla="*/ 1691656 h 1691656"/>
                <a:gd name="connsiteX39" fmla="*/ 1082172 w 9837948"/>
                <a:gd name="connsiteY39" fmla="*/ 1691656 h 1691656"/>
                <a:gd name="connsiteX40" fmla="*/ 700229 w 9837948"/>
                <a:gd name="connsiteY40" fmla="*/ 1691656 h 1691656"/>
                <a:gd name="connsiteX41" fmla="*/ 0 w 9837948"/>
                <a:gd name="connsiteY41" fmla="*/ 1691656 h 1691656"/>
                <a:gd name="connsiteX42" fmla="*/ 0 w 9837948"/>
                <a:gd name="connsiteY42" fmla="*/ 1161602 h 1691656"/>
                <a:gd name="connsiteX43" fmla="*/ 0 w 9837948"/>
                <a:gd name="connsiteY43" fmla="*/ 597717 h 1691656"/>
                <a:gd name="connsiteX44" fmla="*/ 0 w 9837948"/>
                <a:gd name="connsiteY44" fmla="*/ 0 h 1691656"/>
                <a:gd name="connsiteX0" fmla="*/ 0 w 9837948"/>
                <a:gd name="connsiteY0" fmla="*/ 0 h 1691656"/>
                <a:gd name="connsiteX1" fmla="*/ 578702 w 9837948"/>
                <a:gd name="connsiteY1" fmla="*/ 0 h 1691656"/>
                <a:gd name="connsiteX2" fmla="*/ 1059025 w 9837948"/>
                <a:gd name="connsiteY2" fmla="*/ 0 h 1691656"/>
                <a:gd name="connsiteX3" fmla="*/ 1539349 w 9837948"/>
                <a:gd name="connsiteY3" fmla="*/ 0 h 1691656"/>
                <a:gd name="connsiteX4" fmla="*/ 2216431 w 9837948"/>
                <a:gd name="connsiteY4" fmla="*/ 0 h 1691656"/>
                <a:gd name="connsiteX5" fmla="*/ 2696754 w 9837948"/>
                <a:gd name="connsiteY5" fmla="*/ 0 h 1691656"/>
                <a:gd name="connsiteX6" fmla="*/ 3078697 w 9837948"/>
                <a:gd name="connsiteY6" fmla="*/ 0 h 1691656"/>
                <a:gd name="connsiteX7" fmla="*/ 3559020 w 9837948"/>
                <a:gd name="connsiteY7" fmla="*/ 0 h 1691656"/>
                <a:gd name="connsiteX8" fmla="*/ 4334483 w 9837948"/>
                <a:gd name="connsiteY8" fmla="*/ 0 h 1691656"/>
                <a:gd name="connsiteX9" fmla="*/ 4618048 w 9837948"/>
                <a:gd name="connsiteY9" fmla="*/ 0 h 1691656"/>
                <a:gd name="connsiteX10" fmla="*/ 4999991 w 9837948"/>
                <a:gd name="connsiteY10" fmla="*/ 0 h 1691656"/>
                <a:gd name="connsiteX11" fmla="*/ 5775453 w 9837948"/>
                <a:gd name="connsiteY11" fmla="*/ 0 h 1691656"/>
                <a:gd name="connsiteX12" fmla="*/ 6550915 w 9837948"/>
                <a:gd name="connsiteY12" fmla="*/ 0 h 1691656"/>
                <a:gd name="connsiteX13" fmla="*/ 7031238 w 9837948"/>
                <a:gd name="connsiteY13" fmla="*/ 0 h 1691656"/>
                <a:gd name="connsiteX14" fmla="*/ 7413182 w 9837948"/>
                <a:gd name="connsiteY14" fmla="*/ 0 h 1691656"/>
                <a:gd name="connsiteX15" fmla="*/ 8090264 w 9837948"/>
                <a:gd name="connsiteY15" fmla="*/ 0 h 1691656"/>
                <a:gd name="connsiteX16" fmla="*/ 8767347 w 9837948"/>
                <a:gd name="connsiteY16" fmla="*/ 0 h 1691656"/>
                <a:gd name="connsiteX17" fmla="*/ 9837948 w 9837948"/>
                <a:gd name="connsiteY17" fmla="*/ 0 h 1691656"/>
                <a:gd name="connsiteX18" fmla="*/ 9837948 w 9837948"/>
                <a:gd name="connsiteY18" fmla="*/ 546968 h 1691656"/>
                <a:gd name="connsiteX19" fmla="*/ 9837948 w 9837948"/>
                <a:gd name="connsiteY19" fmla="*/ 1060103 h 1691656"/>
                <a:gd name="connsiteX20" fmla="*/ 9837948 w 9837948"/>
                <a:gd name="connsiteY20" fmla="*/ 1691656 h 1691656"/>
                <a:gd name="connsiteX21" fmla="*/ 9357624 w 9837948"/>
                <a:gd name="connsiteY21" fmla="*/ 1691656 h 1691656"/>
                <a:gd name="connsiteX22" fmla="*/ 8680541 w 9837948"/>
                <a:gd name="connsiteY22" fmla="*/ 1691656 h 1691656"/>
                <a:gd name="connsiteX23" fmla="*/ 7905079 w 9837948"/>
                <a:gd name="connsiteY23" fmla="*/ 1691656 h 1691656"/>
                <a:gd name="connsiteX24" fmla="*/ 7326377 w 9837948"/>
                <a:gd name="connsiteY24" fmla="*/ 1691656 h 1691656"/>
                <a:gd name="connsiteX25" fmla="*/ 6944433 w 9837948"/>
                <a:gd name="connsiteY25" fmla="*/ 1691656 h 1691656"/>
                <a:gd name="connsiteX26" fmla="*/ 6365730 w 9837948"/>
                <a:gd name="connsiteY26" fmla="*/ 1691656 h 1691656"/>
                <a:gd name="connsiteX27" fmla="*/ 6082166 w 9837948"/>
                <a:gd name="connsiteY27" fmla="*/ 1691656 h 1691656"/>
                <a:gd name="connsiteX28" fmla="*/ 5601842 w 9837948"/>
                <a:gd name="connsiteY28" fmla="*/ 1691656 h 1691656"/>
                <a:gd name="connsiteX29" fmla="*/ 4826380 w 9837948"/>
                <a:gd name="connsiteY29" fmla="*/ 1691656 h 1691656"/>
                <a:gd name="connsiteX30" fmla="*/ 4050919 w 9837948"/>
                <a:gd name="connsiteY30" fmla="*/ 1691656 h 1691656"/>
                <a:gd name="connsiteX31" fmla="*/ 3570595 w 9837948"/>
                <a:gd name="connsiteY31" fmla="*/ 1691656 h 1691656"/>
                <a:gd name="connsiteX32" fmla="*/ 3188652 w 9837948"/>
                <a:gd name="connsiteY32" fmla="*/ 1691656 h 1691656"/>
                <a:gd name="connsiteX33" fmla="*/ 2905087 w 9837948"/>
                <a:gd name="connsiteY33" fmla="*/ 1691656 h 1691656"/>
                <a:gd name="connsiteX34" fmla="*/ 2228005 w 9837948"/>
                <a:gd name="connsiteY34" fmla="*/ 1691656 h 1691656"/>
                <a:gd name="connsiteX35" fmla="*/ 1649302 w 9837948"/>
                <a:gd name="connsiteY35" fmla="*/ 1691656 h 1691656"/>
                <a:gd name="connsiteX36" fmla="*/ 1070599 w 9837948"/>
                <a:gd name="connsiteY36" fmla="*/ 1691656 h 1691656"/>
                <a:gd name="connsiteX37" fmla="*/ 0 w 9837948"/>
                <a:gd name="connsiteY37" fmla="*/ 1691656 h 1691656"/>
                <a:gd name="connsiteX38" fmla="*/ 0 w 9837948"/>
                <a:gd name="connsiteY38" fmla="*/ 1093937 h 1691656"/>
                <a:gd name="connsiteX39" fmla="*/ 0 w 9837948"/>
                <a:gd name="connsiteY39" fmla="*/ 563883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42324" y="-55758"/>
                    <a:pt x="334589" y="-15072"/>
                    <a:pt x="578702" y="0"/>
                  </a:cubicBezTo>
                  <a:cubicBezTo>
                    <a:pt x="862946" y="-46098"/>
                    <a:pt x="994679" y="-3365"/>
                    <a:pt x="1059025" y="0"/>
                  </a:cubicBezTo>
                  <a:cubicBezTo>
                    <a:pt x="1162045" y="67297"/>
                    <a:pt x="1346483" y="93001"/>
                    <a:pt x="1539349" y="0"/>
                  </a:cubicBezTo>
                  <a:cubicBezTo>
                    <a:pt x="1640694" y="-161801"/>
                    <a:pt x="1908762" y="212320"/>
                    <a:pt x="2216431" y="0"/>
                  </a:cubicBezTo>
                  <a:cubicBezTo>
                    <a:pt x="2493362" y="-68650"/>
                    <a:pt x="2543118" y="45241"/>
                    <a:pt x="2696754" y="0"/>
                  </a:cubicBezTo>
                  <a:cubicBezTo>
                    <a:pt x="2808485" y="10928"/>
                    <a:pt x="2913746" y="-30040"/>
                    <a:pt x="3078697" y="0"/>
                  </a:cubicBezTo>
                  <a:cubicBezTo>
                    <a:pt x="3212249" y="-1814"/>
                    <a:pt x="3397256" y="8617"/>
                    <a:pt x="3559020" y="0"/>
                  </a:cubicBezTo>
                  <a:cubicBezTo>
                    <a:pt x="3649732" y="-51021"/>
                    <a:pt x="4122328" y="52033"/>
                    <a:pt x="4334483" y="0"/>
                  </a:cubicBezTo>
                  <a:cubicBezTo>
                    <a:pt x="4516043" y="-103649"/>
                    <a:pt x="4463009" y="-4648"/>
                    <a:pt x="4618048" y="0"/>
                  </a:cubicBezTo>
                  <a:cubicBezTo>
                    <a:pt x="4780782" y="-4871"/>
                    <a:pt x="4898523" y="24441"/>
                    <a:pt x="4999991" y="0"/>
                  </a:cubicBezTo>
                  <a:cubicBezTo>
                    <a:pt x="5127016" y="-79260"/>
                    <a:pt x="5532373" y="8790"/>
                    <a:pt x="5775453" y="0"/>
                  </a:cubicBezTo>
                  <a:cubicBezTo>
                    <a:pt x="5944904" y="-113934"/>
                    <a:pt x="6375031" y="-59531"/>
                    <a:pt x="6550915" y="0"/>
                  </a:cubicBezTo>
                  <a:cubicBezTo>
                    <a:pt x="6746121" y="26574"/>
                    <a:pt x="6957619" y="45340"/>
                    <a:pt x="7031238" y="0"/>
                  </a:cubicBezTo>
                  <a:cubicBezTo>
                    <a:pt x="7127760" y="-57617"/>
                    <a:pt x="7325820" y="-7278"/>
                    <a:pt x="7413182" y="0"/>
                  </a:cubicBezTo>
                  <a:cubicBezTo>
                    <a:pt x="7501473" y="-86546"/>
                    <a:pt x="7776671" y="86960"/>
                    <a:pt x="8090264" y="0"/>
                  </a:cubicBezTo>
                  <a:cubicBezTo>
                    <a:pt x="8278924" y="-19626"/>
                    <a:pt x="8432930" y="15998"/>
                    <a:pt x="8767347" y="0"/>
                  </a:cubicBezTo>
                  <a:cubicBezTo>
                    <a:pt x="8988651" y="-69230"/>
                    <a:pt x="9480542" y="-42215"/>
                    <a:pt x="9837948" y="0"/>
                  </a:cubicBezTo>
                  <a:cubicBezTo>
                    <a:pt x="9897053" y="251598"/>
                    <a:pt x="9747002" y="419174"/>
                    <a:pt x="9837948" y="546968"/>
                  </a:cubicBezTo>
                  <a:cubicBezTo>
                    <a:pt x="9813672" y="703560"/>
                    <a:pt x="9823371" y="913742"/>
                    <a:pt x="9837948" y="1060103"/>
                  </a:cubicBezTo>
                  <a:cubicBezTo>
                    <a:pt x="9941275" y="1182054"/>
                    <a:pt x="9755021" y="1503469"/>
                    <a:pt x="9837948" y="1691656"/>
                  </a:cubicBezTo>
                  <a:cubicBezTo>
                    <a:pt x="9662001" y="1714828"/>
                    <a:pt x="9538057" y="1634331"/>
                    <a:pt x="9357624" y="1691656"/>
                  </a:cubicBezTo>
                  <a:cubicBezTo>
                    <a:pt x="9159000" y="1732236"/>
                    <a:pt x="8858771" y="1608819"/>
                    <a:pt x="8680541" y="1691656"/>
                  </a:cubicBezTo>
                  <a:cubicBezTo>
                    <a:pt x="8517777" y="1803097"/>
                    <a:pt x="8139334" y="1572158"/>
                    <a:pt x="7905079" y="1691656"/>
                  </a:cubicBezTo>
                  <a:cubicBezTo>
                    <a:pt x="7670230" y="1658177"/>
                    <a:pt x="7576020" y="1645066"/>
                    <a:pt x="7326377" y="1691656"/>
                  </a:cubicBezTo>
                  <a:cubicBezTo>
                    <a:pt x="7146113" y="1776650"/>
                    <a:pt x="7098575" y="1647153"/>
                    <a:pt x="6944433" y="1691656"/>
                  </a:cubicBezTo>
                  <a:cubicBezTo>
                    <a:pt x="6786143" y="1729699"/>
                    <a:pt x="6511024" y="1653567"/>
                    <a:pt x="6365730" y="1691656"/>
                  </a:cubicBezTo>
                  <a:cubicBezTo>
                    <a:pt x="6177939" y="1780594"/>
                    <a:pt x="6161159" y="1661889"/>
                    <a:pt x="6082166" y="1691656"/>
                  </a:cubicBezTo>
                  <a:cubicBezTo>
                    <a:pt x="6050010" y="1772613"/>
                    <a:pt x="5793888" y="1733690"/>
                    <a:pt x="5601842" y="1691656"/>
                  </a:cubicBezTo>
                  <a:cubicBezTo>
                    <a:pt x="5405514" y="1727779"/>
                    <a:pt x="5112265" y="1610903"/>
                    <a:pt x="4826380" y="1691656"/>
                  </a:cubicBezTo>
                  <a:cubicBezTo>
                    <a:pt x="4532828" y="1714083"/>
                    <a:pt x="4471579" y="1619463"/>
                    <a:pt x="4050919" y="1691656"/>
                  </a:cubicBezTo>
                  <a:cubicBezTo>
                    <a:pt x="3688711" y="1732730"/>
                    <a:pt x="3755044" y="1690727"/>
                    <a:pt x="3570595" y="1691656"/>
                  </a:cubicBezTo>
                  <a:cubicBezTo>
                    <a:pt x="3350634" y="1741881"/>
                    <a:pt x="3251494" y="1655792"/>
                    <a:pt x="3188652" y="1691656"/>
                  </a:cubicBezTo>
                  <a:cubicBezTo>
                    <a:pt x="3099214" y="1669153"/>
                    <a:pt x="2991920" y="1650068"/>
                    <a:pt x="2905087" y="1691656"/>
                  </a:cubicBezTo>
                  <a:cubicBezTo>
                    <a:pt x="2755213" y="1709221"/>
                    <a:pt x="2336004" y="1668041"/>
                    <a:pt x="2228005" y="1691656"/>
                  </a:cubicBezTo>
                  <a:cubicBezTo>
                    <a:pt x="1987919" y="1745804"/>
                    <a:pt x="1751743" y="1687786"/>
                    <a:pt x="1649302" y="1691656"/>
                  </a:cubicBezTo>
                  <a:cubicBezTo>
                    <a:pt x="1504610" y="1786512"/>
                    <a:pt x="1205478" y="1566294"/>
                    <a:pt x="1070599" y="1691656"/>
                  </a:cubicBezTo>
                  <a:cubicBezTo>
                    <a:pt x="853833" y="1714931"/>
                    <a:pt x="156410" y="1481016"/>
                    <a:pt x="0" y="1691656"/>
                  </a:cubicBezTo>
                  <a:cubicBezTo>
                    <a:pt x="-96446" y="1432086"/>
                    <a:pt x="74353" y="1235122"/>
                    <a:pt x="0" y="1093937"/>
                  </a:cubicBezTo>
                  <a:cubicBezTo>
                    <a:pt x="2921" y="951254"/>
                    <a:pt x="24151" y="712209"/>
                    <a:pt x="0" y="563883"/>
                  </a:cubicBezTo>
                  <a:cubicBezTo>
                    <a:pt x="-41664" y="334865"/>
                    <a:pt x="19547" y="258627"/>
                    <a:pt x="0" y="0"/>
                  </a:cubicBezTo>
                  <a:close/>
                </a:path>
                <a:path w="9837948" h="1691656" stroke="0" extrusionOk="0">
                  <a:moveTo>
                    <a:pt x="0" y="0"/>
                  </a:moveTo>
                  <a:cubicBezTo>
                    <a:pt x="152330" y="9221"/>
                    <a:pt x="353742" y="-22068"/>
                    <a:pt x="578702" y="0"/>
                  </a:cubicBezTo>
                  <a:cubicBezTo>
                    <a:pt x="737583" y="20885"/>
                    <a:pt x="868943" y="14458"/>
                    <a:pt x="960646" y="0"/>
                  </a:cubicBezTo>
                  <a:cubicBezTo>
                    <a:pt x="1067969" y="-26762"/>
                    <a:pt x="1111980" y="-6253"/>
                    <a:pt x="1244209" y="0"/>
                  </a:cubicBezTo>
                  <a:cubicBezTo>
                    <a:pt x="1425935" y="-59537"/>
                    <a:pt x="1653500" y="-78660"/>
                    <a:pt x="2019672" y="0"/>
                  </a:cubicBezTo>
                  <a:cubicBezTo>
                    <a:pt x="2303447" y="-35386"/>
                    <a:pt x="2575208" y="19678"/>
                    <a:pt x="2795133" y="0"/>
                  </a:cubicBezTo>
                  <a:cubicBezTo>
                    <a:pt x="3002746" y="15466"/>
                    <a:pt x="3168223" y="97127"/>
                    <a:pt x="3275457" y="0"/>
                  </a:cubicBezTo>
                  <a:cubicBezTo>
                    <a:pt x="3358962" y="-86931"/>
                    <a:pt x="3575720" y="33247"/>
                    <a:pt x="3755780" y="0"/>
                  </a:cubicBezTo>
                  <a:cubicBezTo>
                    <a:pt x="4029319" y="965"/>
                    <a:pt x="4203977" y="15361"/>
                    <a:pt x="4334483" y="0"/>
                  </a:cubicBezTo>
                  <a:cubicBezTo>
                    <a:pt x="4522037" y="-38210"/>
                    <a:pt x="4675754" y="68647"/>
                    <a:pt x="4814806" y="0"/>
                  </a:cubicBezTo>
                  <a:cubicBezTo>
                    <a:pt x="5020944" y="-181472"/>
                    <a:pt x="5189717" y="-77365"/>
                    <a:pt x="5590267" y="0"/>
                  </a:cubicBezTo>
                  <a:cubicBezTo>
                    <a:pt x="5938673" y="-48245"/>
                    <a:pt x="5822158" y="10710"/>
                    <a:pt x="5873832" y="0"/>
                  </a:cubicBezTo>
                  <a:cubicBezTo>
                    <a:pt x="6011989" y="4051"/>
                    <a:pt x="6305205" y="-24209"/>
                    <a:pt x="6452535" y="0"/>
                  </a:cubicBezTo>
                  <a:cubicBezTo>
                    <a:pt x="6649398" y="-56152"/>
                    <a:pt x="6756018" y="57133"/>
                    <a:pt x="6932859" y="0"/>
                  </a:cubicBezTo>
                  <a:cubicBezTo>
                    <a:pt x="7097092" y="-85801"/>
                    <a:pt x="7340458" y="21322"/>
                    <a:pt x="7609941" y="0"/>
                  </a:cubicBezTo>
                  <a:cubicBezTo>
                    <a:pt x="7946239" y="-51589"/>
                    <a:pt x="7756963" y="-7493"/>
                    <a:pt x="7893506" y="0"/>
                  </a:cubicBezTo>
                  <a:cubicBezTo>
                    <a:pt x="8028076" y="-9915"/>
                    <a:pt x="8063209" y="22020"/>
                    <a:pt x="8177070" y="0"/>
                  </a:cubicBezTo>
                  <a:cubicBezTo>
                    <a:pt x="8296965" y="-58167"/>
                    <a:pt x="8371567" y="8940"/>
                    <a:pt x="8559014" y="0"/>
                  </a:cubicBezTo>
                  <a:cubicBezTo>
                    <a:pt x="8777851" y="-15491"/>
                    <a:pt x="8895486" y="78088"/>
                    <a:pt x="9039337" y="0"/>
                  </a:cubicBezTo>
                  <a:cubicBezTo>
                    <a:pt x="9118344" y="-194463"/>
                    <a:pt x="9628696" y="18436"/>
                    <a:pt x="9837948" y="0"/>
                  </a:cubicBezTo>
                  <a:cubicBezTo>
                    <a:pt x="9838075" y="147394"/>
                    <a:pt x="9732964" y="341506"/>
                    <a:pt x="9837948" y="580800"/>
                  </a:cubicBezTo>
                  <a:cubicBezTo>
                    <a:pt x="9921402" y="774112"/>
                    <a:pt x="9762399" y="896186"/>
                    <a:pt x="9837948" y="1110853"/>
                  </a:cubicBezTo>
                  <a:cubicBezTo>
                    <a:pt x="9924265" y="1391803"/>
                    <a:pt x="9804366" y="1411310"/>
                    <a:pt x="9837948" y="1691656"/>
                  </a:cubicBezTo>
                  <a:cubicBezTo>
                    <a:pt x="9646028" y="1813547"/>
                    <a:pt x="9172956" y="1744172"/>
                    <a:pt x="9062485" y="1691656"/>
                  </a:cubicBezTo>
                  <a:cubicBezTo>
                    <a:pt x="8924497" y="1716172"/>
                    <a:pt x="8835248" y="1644681"/>
                    <a:pt x="8680541" y="1691656"/>
                  </a:cubicBezTo>
                  <a:cubicBezTo>
                    <a:pt x="8488187" y="1643706"/>
                    <a:pt x="8116489" y="1729751"/>
                    <a:pt x="7905079" y="1691656"/>
                  </a:cubicBezTo>
                  <a:cubicBezTo>
                    <a:pt x="7722160" y="1677603"/>
                    <a:pt x="7616979" y="1657269"/>
                    <a:pt x="7227997" y="1691656"/>
                  </a:cubicBezTo>
                  <a:cubicBezTo>
                    <a:pt x="6941773" y="1740787"/>
                    <a:pt x="7035993" y="1624183"/>
                    <a:pt x="6846053" y="1691656"/>
                  </a:cubicBezTo>
                  <a:cubicBezTo>
                    <a:pt x="6719967" y="1726231"/>
                    <a:pt x="6500796" y="1618988"/>
                    <a:pt x="6267351" y="1691656"/>
                  </a:cubicBezTo>
                  <a:cubicBezTo>
                    <a:pt x="6063274" y="1755325"/>
                    <a:pt x="6029654" y="1689310"/>
                    <a:pt x="5983786" y="1691656"/>
                  </a:cubicBezTo>
                  <a:cubicBezTo>
                    <a:pt x="5909786" y="1767361"/>
                    <a:pt x="5341055" y="1667133"/>
                    <a:pt x="5208323" y="1691656"/>
                  </a:cubicBezTo>
                  <a:cubicBezTo>
                    <a:pt x="5009775" y="1720688"/>
                    <a:pt x="4907835" y="1647463"/>
                    <a:pt x="4826380" y="1691656"/>
                  </a:cubicBezTo>
                  <a:cubicBezTo>
                    <a:pt x="4648671" y="1657918"/>
                    <a:pt x="4434030" y="1616697"/>
                    <a:pt x="4247678" y="1691656"/>
                  </a:cubicBezTo>
                  <a:cubicBezTo>
                    <a:pt x="4068121" y="1751221"/>
                    <a:pt x="3995705" y="1717233"/>
                    <a:pt x="3865734" y="1691656"/>
                  </a:cubicBezTo>
                  <a:cubicBezTo>
                    <a:pt x="3862617" y="1690425"/>
                    <a:pt x="3412173" y="1585418"/>
                    <a:pt x="3287031" y="1691656"/>
                  </a:cubicBezTo>
                  <a:cubicBezTo>
                    <a:pt x="3087811" y="1782012"/>
                    <a:pt x="2950360" y="1745271"/>
                    <a:pt x="2806708" y="1691656"/>
                  </a:cubicBezTo>
                  <a:cubicBezTo>
                    <a:pt x="2666341" y="1727933"/>
                    <a:pt x="2651096" y="1655125"/>
                    <a:pt x="2523143" y="1691656"/>
                  </a:cubicBezTo>
                  <a:cubicBezTo>
                    <a:pt x="2400907" y="1708036"/>
                    <a:pt x="2316282" y="1661812"/>
                    <a:pt x="2239579" y="1691656"/>
                  </a:cubicBezTo>
                  <a:cubicBezTo>
                    <a:pt x="2160103" y="1617380"/>
                    <a:pt x="1978820" y="1641093"/>
                    <a:pt x="1759256" y="1691656"/>
                  </a:cubicBezTo>
                  <a:cubicBezTo>
                    <a:pt x="1556982" y="1763806"/>
                    <a:pt x="1242510" y="1641880"/>
                    <a:pt x="1082172" y="1691656"/>
                  </a:cubicBezTo>
                  <a:cubicBezTo>
                    <a:pt x="864221" y="1703058"/>
                    <a:pt x="865914" y="1633149"/>
                    <a:pt x="700229" y="1691656"/>
                  </a:cubicBezTo>
                  <a:cubicBezTo>
                    <a:pt x="502162" y="1715301"/>
                    <a:pt x="344231" y="1604575"/>
                    <a:pt x="0" y="1691656"/>
                  </a:cubicBezTo>
                  <a:cubicBezTo>
                    <a:pt x="-72879" y="1527043"/>
                    <a:pt x="-20462" y="1378403"/>
                    <a:pt x="0" y="1161602"/>
                  </a:cubicBezTo>
                  <a:cubicBezTo>
                    <a:pt x="1316" y="873339"/>
                    <a:pt x="-8033" y="681205"/>
                    <a:pt x="0" y="597717"/>
                  </a:cubicBezTo>
                  <a:cubicBezTo>
                    <a:pt x="-28970" y="437914"/>
                    <a:pt x="7244" y="83010"/>
                    <a:pt x="0" y="0"/>
                  </a:cubicBezTo>
                  <a:close/>
                </a:path>
                <a:path w="9837948" h="1691656" fill="none" stroke="0" extrusionOk="0">
                  <a:moveTo>
                    <a:pt x="0" y="0"/>
                  </a:moveTo>
                  <a:cubicBezTo>
                    <a:pt x="168594" y="-78416"/>
                    <a:pt x="322296" y="28466"/>
                    <a:pt x="578702" y="0"/>
                  </a:cubicBezTo>
                  <a:cubicBezTo>
                    <a:pt x="839170" y="-13999"/>
                    <a:pt x="935647" y="23594"/>
                    <a:pt x="1059025" y="0"/>
                  </a:cubicBezTo>
                  <a:cubicBezTo>
                    <a:pt x="1158370" y="-100626"/>
                    <a:pt x="1399280" y="28861"/>
                    <a:pt x="1539349" y="0"/>
                  </a:cubicBezTo>
                  <a:cubicBezTo>
                    <a:pt x="1662100" y="-48469"/>
                    <a:pt x="1927697" y="33924"/>
                    <a:pt x="2216431" y="0"/>
                  </a:cubicBezTo>
                  <a:cubicBezTo>
                    <a:pt x="2516369" y="-54959"/>
                    <a:pt x="2535937" y="40799"/>
                    <a:pt x="2696754" y="0"/>
                  </a:cubicBezTo>
                  <a:cubicBezTo>
                    <a:pt x="2821200" y="-26832"/>
                    <a:pt x="2989331" y="18954"/>
                    <a:pt x="3078697" y="0"/>
                  </a:cubicBezTo>
                  <a:cubicBezTo>
                    <a:pt x="3228365" y="-3681"/>
                    <a:pt x="3413374" y="20232"/>
                    <a:pt x="3559020" y="0"/>
                  </a:cubicBezTo>
                  <a:cubicBezTo>
                    <a:pt x="3668814" y="-29218"/>
                    <a:pt x="4160733" y="90165"/>
                    <a:pt x="4334483" y="0"/>
                  </a:cubicBezTo>
                  <a:cubicBezTo>
                    <a:pt x="4476696" y="-61954"/>
                    <a:pt x="4483706" y="4189"/>
                    <a:pt x="4618048" y="0"/>
                  </a:cubicBezTo>
                  <a:cubicBezTo>
                    <a:pt x="4789149" y="-6375"/>
                    <a:pt x="4912428" y="27414"/>
                    <a:pt x="4999991" y="0"/>
                  </a:cubicBezTo>
                  <a:cubicBezTo>
                    <a:pt x="5092289" y="-91716"/>
                    <a:pt x="5613104" y="75013"/>
                    <a:pt x="5775453" y="0"/>
                  </a:cubicBezTo>
                  <a:cubicBezTo>
                    <a:pt x="5922575" y="-147275"/>
                    <a:pt x="6382962" y="32012"/>
                    <a:pt x="6550915" y="0"/>
                  </a:cubicBezTo>
                  <a:cubicBezTo>
                    <a:pt x="6760761" y="-26019"/>
                    <a:pt x="6945009" y="28930"/>
                    <a:pt x="7031238" y="0"/>
                  </a:cubicBezTo>
                  <a:cubicBezTo>
                    <a:pt x="7091439" y="-44303"/>
                    <a:pt x="7309066" y="-43"/>
                    <a:pt x="7413182" y="0"/>
                  </a:cubicBezTo>
                  <a:cubicBezTo>
                    <a:pt x="7495714" y="-55360"/>
                    <a:pt x="7789529" y="-22871"/>
                    <a:pt x="8090264" y="0"/>
                  </a:cubicBezTo>
                  <a:cubicBezTo>
                    <a:pt x="8366687" y="-25430"/>
                    <a:pt x="8425544" y="53088"/>
                    <a:pt x="8767347" y="0"/>
                  </a:cubicBezTo>
                  <a:cubicBezTo>
                    <a:pt x="9091981" y="-79664"/>
                    <a:pt x="9491279" y="163186"/>
                    <a:pt x="9837948" y="0"/>
                  </a:cubicBezTo>
                  <a:cubicBezTo>
                    <a:pt x="9876837" y="173555"/>
                    <a:pt x="9789883" y="403834"/>
                    <a:pt x="9837948" y="546968"/>
                  </a:cubicBezTo>
                  <a:cubicBezTo>
                    <a:pt x="9891586" y="694936"/>
                    <a:pt x="9800855" y="916831"/>
                    <a:pt x="9837948" y="1060103"/>
                  </a:cubicBezTo>
                  <a:cubicBezTo>
                    <a:pt x="9939786" y="1098094"/>
                    <a:pt x="9846336" y="1398851"/>
                    <a:pt x="9837948" y="1691656"/>
                  </a:cubicBezTo>
                  <a:cubicBezTo>
                    <a:pt x="9641575" y="1724301"/>
                    <a:pt x="9550214" y="1630833"/>
                    <a:pt x="9357624" y="1691656"/>
                  </a:cubicBezTo>
                  <a:cubicBezTo>
                    <a:pt x="9142275" y="1705792"/>
                    <a:pt x="8891560" y="1558636"/>
                    <a:pt x="8680541" y="1691656"/>
                  </a:cubicBezTo>
                  <a:cubicBezTo>
                    <a:pt x="8454489" y="1744377"/>
                    <a:pt x="8120146" y="1621494"/>
                    <a:pt x="7905079" y="1691656"/>
                  </a:cubicBezTo>
                  <a:cubicBezTo>
                    <a:pt x="7647769" y="1749195"/>
                    <a:pt x="7526635" y="1684446"/>
                    <a:pt x="7326377" y="1691656"/>
                  </a:cubicBezTo>
                  <a:cubicBezTo>
                    <a:pt x="7125147" y="1749631"/>
                    <a:pt x="7026022" y="1667216"/>
                    <a:pt x="6944433" y="1691656"/>
                  </a:cubicBezTo>
                  <a:cubicBezTo>
                    <a:pt x="6860381" y="1694623"/>
                    <a:pt x="6576588" y="1640384"/>
                    <a:pt x="6365730" y="1691656"/>
                  </a:cubicBezTo>
                  <a:cubicBezTo>
                    <a:pt x="6204583" y="1756585"/>
                    <a:pt x="6165065" y="1678836"/>
                    <a:pt x="6082166" y="1691656"/>
                  </a:cubicBezTo>
                  <a:cubicBezTo>
                    <a:pt x="5980741" y="1692178"/>
                    <a:pt x="5776957" y="1698713"/>
                    <a:pt x="5601842" y="1691656"/>
                  </a:cubicBezTo>
                  <a:cubicBezTo>
                    <a:pt x="5393618" y="1714115"/>
                    <a:pt x="5065912" y="1718489"/>
                    <a:pt x="4826380" y="1691656"/>
                  </a:cubicBezTo>
                  <a:cubicBezTo>
                    <a:pt x="4533635" y="1743149"/>
                    <a:pt x="4399277" y="1705584"/>
                    <a:pt x="4050919" y="1691656"/>
                  </a:cubicBezTo>
                  <a:cubicBezTo>
                    <a:pt x="3701751" y="1737273"/>
                    <a:pt x="3746233" y="1658338"/>
                    <a:pt x="3570595" y="1691656"/>
                  </a:cubicBezTo>
                  <a:cubicBezTo>
                    <a:pt x="3399088" y="1710205"/>
                    <a:pt x="3298923" y="1674003"/>
                    <a:pt x="3188652" y="1691656"/>
                  </a:cubicBezTo>
                  <a:cubicBezTo>
                    <a:pt x="3102408" y="1710550"/>
                    <a:pt x="3013474" y="1665866"/>
                    <a:pt x="2905087" y="1691656"/>
                  </a:cubicBezTo>
                  <a:cubicBezTo>
                    <a:pt x="2824289" y="1751167"/>
                    <a:pt x="2418890" y="1649674"/>
                    <a:pt x="2228005" y="1691656"/>
                  </a:cubicBezTo>
                  <a:cubicBezTo>
                    <a:pt x="1988083" y="1704233"/>
                    <a:pt x="1822654" y="1592001"/>
                    <a:pt x="1649302" y="1691656"/>
                  </a:cubicBezTo>
                  <a:cubicBezTo>
                    <a:pt x="1509506" y="1692381"/>
                    <a:pt x="1208563" y="1609764"/>
                    <a:pt x="1070599" y="1691656"/>
                  </a:cubicBezTo>
                  <a:cubicBezTo>
                    <a:pt x="881271" y="1738918"/>
                    <a:pt x="300090" y="1589825"/>
                    <a:pt x="0" y="1691656"/>
                  </a:cubicBezTo>
                  <a:cubicBezTo>
                    <a:pt x="-55954" y="1517340"/>
                    <a:pt x="40633" y="1316435"/>
                    <a:pt x="0" y="1093937"/>
                  </a:cubicBezTo>
                  <a:cubicBezTo>
                    <a:pt x="-18183" y="923884"/>
                    <a:pt x="-7277" y="774558"/>
                    <a:pt x="0" y="563883"/>
                  </a:cubicBezTo>
                  <a:cubicBezTo>
                    <a:pt x="-18135" y="356007"/>
                    <a:pt x="14263" y="240584"/>
                    <a:pt x="0" y="0"/>
                  </a:cubicBezTo>
                  <a:close/>
                </a:path>
                <a:path w="9837948" h="1691656" fill="none" stroke="0" extrusionOk="0">
                  <a:moveTo>
                    <a:pt x="0" y="0"/>
                  </a:moveTo>
                  <a:cubicBezTo>
                    <a:pt x="171353" y="-41435"/>
                    <a:pt x="317849" y="13906"/>
                    <a:pt x="578702" y="0"/>
                  </a:cubicBezTo>
                  <a:cubicBezTo>
                    <a:pt x="850026" y="-25926"/>
                    <a:pt x="974679" y="1160"/>
                    <a:pt x="1059025" y="0"/>
                  </a:cubicBezTo>
                  <a:cubicBezTo>
                    <a:pt x="1167612" y="6204"/>
                    <a:pt x="1403527" y="102360"/>
                    <a:pt x="1539349" y="0"/>
                  </a:cubicBezTo>
                  <a:cubicBezTo>
                    <a:pt x="1607797" y="-173656"/>
                    <a:pt x="1910838" y="61429"/>
                    <a:pt x="2216431" y="0"/>
                  </a:cubicBezTo>
                  <a:cubicBezTo>
                    <a:pt x="2501355" y="-70310"/>
                    <a:pt x="2540139" y="46687"/>
                    <a:pt x="2696754" y="0"/>
                  </a:cubicBezTo>
                  <a:cubicBezTo>
                    <a:pt x="2820913" y="7939"/>
                    <a:pt x="2950432" y="-7146"/>
                    <a:pt x="3078697" y="0"/>
                  </a:cubicBezTo>
                  <a:cubicBezTo>
                    <a:pt x="3238640" y="1959"/>
                    <a:pt x="3410932" y="19234"/>
                    <a:pt x="3559020" y="0"/>
                  </a:cubicBezTo>
                  <a:cubicBezTo>
                    <a:pt x="3633222" y="-84231"/>
                    <a:pt x="4171180" y="84668"/>
                    <a:pt x="4334483" y="0"/>
                  </a:cubicBezTo>
                  <a:cubicBezTo>
                    <a:pt x="4488210" y="-81661"/>
                    <a:pt x="4458766" y="22949"/>
                    <a:pt x="4618048" y="0"/>
                  </a:cubicBezTo>
                  <a:cubicBezTo>
                    <a:pt x="4793439" y="-4898"/>
                    <a:pt x="4911447" y="27254"/>
                    <a:pt x="4999991" y="0"/>
                  </a:cubicBezTo>
                  <a:cubicBezTo>
                    <a:pt x="5118305" y="-105582"/>
                    <a:pt x="5598232" y="47479"/>
                    <a:pt x="5775453" y="0"/>
                  </a:cubicBezTo>
                  <a:cubicBezTo>
                    <a:pt x="5937972" y="-138084"/>
                    <a:pt x="6336779" y="-86453"/>
                    <a:pt x="6550915" y="0"/>
                  </a:cubicBezTo>
                  <a:cubicBezTo>
                    <a:pt x="6739328" y="-7273"/>
                    <a:pt x="6940534" y="34033"/>
                    <a:pt x="7031238" y="0"/>
                  </a:cubicBezTo>
                  <a:cubicBezTo>
                    <a:pt x="7126309" y="-56097"/>
                    <a:pt x="7323668" y="-4024"/>
                    <a:pt x="7413182" y="0"/>
                  </a:cubicBezTo>
                  <a:cubicBezTo>
                    <a:pt x="7511588" y="-35215"/>
                    <a:pt x="7819400" y="-3366"/>
                    <a:pt x="8090264" y="0"/>
                  </a:cubicBezTo>
                  <a:cubicBezTo>
                    <a:pt x="8340865" y="-23463"/>
                    <a:pt x="8431340" y="10098"/>
                    <a:pt x="8767347" y="0"/>
                  </a:cubicBezTo>
                  <a:cubicBezTo>
                    <a:pt x="9060120" y="-74584"/>
                    <a:pt x="9495449" y="76424"/>
                    <a:pt x="9837948" y="0"/>
                  </a:cubicBezTo>
                  <a:cubicBezTo>
                    <a:pt x="9865171" y="247002"/>
                    <a:pt x="9786184" y="418547"/>
                    <a:pt x="9837948" y="546968"/>
                  </a:cubicBezTo>
                  <a:cubicBezTo>
                    <a:pt x="9869629" y="678315"/>
                    <a:pt x="9799222" y="917845"/>
                    <a:pt x="9837948" y="1060103"/>
                  </a:cubicBezTo>
                  <a:cubicBezTo>
                    <a:pt x="9950862" y="1171892"/>
                    <a:pt x="9828228" y="1429235"/>
                    <a:pt x="9837948" y="1691656"/>
                  </a:cubicBezTo>
                  <a:cubicBezTo>
                    <a:pt x="9678668" y="1711377"/>
                    <a:pt x="9560649" y="1631837"/>
                    <a:pt x="9357624" y="1691656"/>
                  </a:cubicBezTo>
                  <a:cubicBezTo>
                    <a:pt x="9141972" y="1691676"/>
                    <a:pt x="8874989" y="1593120"/>
                    <a:pt x="8680541" y="1691656"/>
                  </a:cubicBezTo>
                  <a:cubicBezTo>
                    <a:pt x="8431524" y="1754057"/>
                    <a:pt x="8116010" y="1566652"/>
                    <a:pt x="7905079" y="1691656"/>
                  </a:cubicBezTo>
                  <a:cubicBezTo>
                    <a:pt x="7671741" y="1672977"/>
                    <a:pt x="7563106" y="1640858"/>
                    <a:pt x="7326377" y="1691656"/>
                  </a:cubicBezTo>
                  <a:cubicBezTo>
                    <a:pt x="7136170" y="1767849"/>
                    <a:pt x="7057826" y="1644604"/>
                    <a:pt x="6944433" y="1691656"/>
                  </a:cubicBezTo>
                  <a:cubicBezTo>
                    <a:pt x="6823962" y="1724290"/>
                    <a:pt x="6554792" y="1665386"/>
                    <a:pt x="6365730" y="1691656"/>
                  </a:cubicBezTo>
                  <a:cubicBezTo>
                    <a:pt x="6198250" y="1776316"/>
                    <a:pt x="6164870" y="1677467"/>
                    <a:pt x="6082166" y="1691656"/>
                  </a:cubicBezTo>
                  <a:cubicBezTo>
                    <a:pt x="6015966" y="1716084"/>
                    <a:pt x="5825539" y="1692908"/>
                    <a:pt x="5601842" y="1691656"/>
                  </a:cubicBezTo>
                  <a:cubicBezTo>
                    <a:pt x="5386049" y="1736405"/>
                    <a:pt x="5122714" y="1677709"/>
                    <a:pt x="4826380" y="1691656"/>
                  </a:cubicBezTo>
                  <a:cubicBezTo>
                    <a:pt x="4521277" y="1697064"/>
                    <a:pt x="4427219" y="1668826"/>
                    <a:pt x="4050919" y="1691656"/>
                  </a:cubicBezTo>
                  <a:cubicBezTo>
                    <a:pt x="3687465" y="1743716"/>
                    <a:pt x="3757596" y="1664749"/>
                    <a:pt x="3570595" y="1691656"/>
                  </a:cubicBezTo>
                  <a:cubicBezTo>
                    <a:pt x="3367971" y="1726229"/>
                    <a:pt x="3283970" y="1668491"/>
                    <a:pt x="3188652" y="1691656"/>
                  </a:cubicBezTo>
                  <a:cubicBezTo>
                    <a:pt x="3095751" y="1679133"/>
                    <a:pt x="3003752" y="1665058"/>
                    <a:pt x="2905087" y="1691656"/>
                  </a:cubicBezTo>
                  <a:cubicBezTo>
                    <a:pt x="2800467" y="1727182"/>
                    <a:pt x="2366548" y="1655114"/>
                    <a:pt x="2228005" y="1691656"/>
                  </a:cubicBezTo>
                  <a:cubicBezTo>
                    <a:pt x="1988518" y="1724324"/>
                    <a:pt x="1798718" y="1667725"/>
                    <a:pt x="1649302" y="1691656"/>
                  </a:cubicBezTo>
                  <a:cubicBezTo>
                    <a:pt x="1508277" y="1740839"/>
                    <a:pt x="1177644" y="1586580"/>
                    <a:pt x="1070599" y="1691656"/>
                  </a:cubicBezTo>
                  <a:cubicBezTo>
                    <a:pt x="875040" y="1707281"/>
                    <a:pt x="235449" y="1529937"/>
                    <a:pt x="0" y="1691656"/>
                  </a:cubicBezTo>
                  <a:cubicBezTo>
                    <a:pt x="-91587" y="1473415"/>
                    <a:pt x="57295" y="1249843"/>
                    <a:pt x="0" y="1093937"/>
                  </a:cubicBezTo>
                  <a:cubicBezTo>
                    <a:pt x="22877" y="952235"/>
                    <a:pt x="13152" y="779346"/>
                    <a:pt x="0" y="563883"/>
                  </a:cubicBezTo>
                  <a:cubicBezTo>
                    <a:pt x="-31460" y="365814"/>
                    <a:pt x="16895" y="243927"/>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custGeom>
                      <a:avLst/>
                      <a:gdLst>
                        <a:gd name="connsiteX0" fmla="*/ 0 w 7814638"/>
                        <a:gd name="connsiteY0" fmla="*/ 0 h 1014690"/>
                        <a:gd name="connsiteX1" fmla="*/ 459684 w 7814638"/>
                        <a:gd name="connsiteY1" fmla="*/ 0 h 1014690"/>
                        <a:gd name="connsiteX2" fmla="*/ 841222 w 7814638"/>
                        <a:gd name="connsiteY2" fmla="*/ 0 h 1014690"/>
                        <a:gd name="connsiteX3" fmla="*/ 1222761 w 7814638"/>
                        <a:gd name="connsiteY3" fmla="*/ 0 h 1014690"/>
                        <a:gd name="connsiteX4" fmla="*/ 1760592 w 7814638"/>
                        <a:gd name="connsiteY4" fmla="*/ 0 h 1014690"/>
                        <a:gd name="connsiteX5" fmla="*/ 2142130 w 7814638"/>
                        <a:gd name="connsiteY5" fmla="*/ 0 h 1014690"/>
                        <a:gd name="connsiteX6" fmla="*/ 2445521 w 7814638"/>
                        <a:gd name="connsiteY6" fmla="*/ 0 h 1014690"/>
                        <a:gd name="connsiteX7" fmla="*/ 2827059 w 7814638"/>
                        <a:gd name="connsiteY7" fmla="*/ 0 h 1014690"/>
                        <a:gd name="connsiteX8" fmla="*/ 3443037 w 7814638"/>
                        <a:gd name="connsiteY8" fmla="*/ 0 h 1014690"/>
                        <a:gd name="connsiteX9" fmla="*/ 3668283 w 7814638"/>
                        <a:gd name="connsiteY9" fmla="*/ 0 h 1014690"/>
                        <a:gd name="connsiteX10" fmla="*/ 3971674 w 7814638"/>
                        <a:gd name="connsiteY10" fmla="*/ 0 h 1014690"/>
                        <a:gd name="connsiteX11" fmla="*/ 4587652 w 7814638"/>
                        <a:gd name="connsiteY11" fmla="*/ 0 h 1014690"/>
                        <a:gd name="connsiteX12" fmla="*/ 5203629 w 7814638"/>
                        <a:gd name="connsiteY12" fmla="*/ 0 h 1014690"/>
                        <a:gd name="connsiteX13" fmla="*/ 5585167 w 7814638"/>
                        <a:gd name="connsiteY13" fmla="*/ 0 h 1014690"/>
                        <a:gd name="connsiteX14" fmla="*/ 5888559 w 7814638"/>
                        <a:gd name="connsiteY14" fmla="*/ 0 h 1014690"/>
                        <a:gd name="connsiteX15" fmla="*/ 6426390 w 7814638"/>
                        <a:gd name="connsiteY15" fmla="*/ 0 h 1014690"/>
                        <a:gd name="connsiteX16" fmla="*/ 6964221 w 7814638"/>
                        <a:gd name="connsiteY16" fmla="*/ 0 h 1014690"/>
                        <a:gd name="connsiteX17" fmla="*/ 7814638 w 7814638"/>
                        <a:gd name="connsiteY17" fmla="*/ 0 h 1014690"/>
                        <a:gd name="connsiteX18" fmla="*/ 7814638 w 7814638"/>
                        <a:gd name="connsiteY18" fmla="*/ 328083 h 1014690"/>
                        <a:gd name="connsiteX19" fmla="*/ 7814638 w 7814638"/>
                        <a:gd name="connsiteY19" fmla="*/ 635872 h 1014690"/>
                        <a:gd name="connsiteX20" fmla="*/ 7814638 w 7814638"/>
                        <a:gd name="connsiteY20" fmla="*/ 1014690 h 1014690"/>
                        <a:gd name="connsiteX21" fmla="*/ 7433100 w 7814638"/>
                        <a:gd name="connsiteY21" fmla="*/ 1014690 h 1014690"/>
                        <a:gd name="connsiteX22" fmla="*/ 6895268 w 7814638"/>
                        <a:gd name="connsiteY22" fmla="*/ 1014690 h 1014690"/>
                        <a:gd name="connsiteX23" fmla="*/ 6279291 w 7814638"/>
                        <a:gd name="connsiteY23" fmla="*/ 1014690 h 1014690"/>
                        <a:gd name="connsiteX24" fmla="*/ 5819607 w 7814638"/>
                        <a:gd name="connsiteY24" fmla="*/ 1014690 h 1014690"/>
                        <a:gd name="connsiteX25" fmla="*/ 5516215 w 7814638"/>
                        <a:gd name="connsiteY25" fmla="*/ 1014690 h 1014690"/>
                        <a:gd name="connsiteX26" fmla="*/ 5056530 w 7814638"/>
                        <a:gd name="connsiteY26" fmla="*/ 1014690 h 1014690"/>
                        <a:gd name="connsiteX27" fmla="*/ 4831285 w 7814638"/>
                        <a:gd name="connsiteY27" fmla="*/ 1014690 h 1014690"/>
                        <a:gd name="connsiteX28" fmla="*/ 4449746 w 7814638"/>
                        <a:gd name="connsiteY28" fmla="*/ 1014690 h 1014690"/>
                        <a:gd name="connsiteX29" fmla="*/ 3833769 w 7814638"/>
                        <a:gd name="connsiteY29" fmla="*/ 1014690 h 1014690"/>
                        <a:gd name="connsiteX30" fmla="*/ 3217792 w 7814638"/>
                        <a:gd name="connsiteY30" fmla="*/ 1014690 h 1014690"/>
                        <a:gd name="connsiteX31" fmla="*/ 2836253 w 7814638"/>
                        <a:gd name="connsiteY31" fmla="*/ 1014690 h 1014690"/>
                        <a:gd name="connsiteX32" fmla="*/ 2532862 w 7814638"/>
                        <a:gd name="connsiteY32" fmla="*/ 1014690 h 1014690"/>
                        <a:gd name="connsiteX33" fmla="*/ 2307616 w 7814638"/>
                        <a:gd name="connsiteY33" fmla="*/ 1014690 h 1014690"/>
                        <a:gd name="connsiteX34" fmla="*/ 1769785 w 7814638"/>
                        <a:gd name="connsiteY34" fmla="*/ 1014690 h 1014690"/>
                        <a:gd name="connsiteX35" fmla="*/ 1310101 w 7814638"/>
                        <a:gd name="connsiteY35" fmla="*/ 1014690 h 1014690"/>
                        <a:gd name="connsiteX36" fmla="*/ 850416 w 7814638"/>
                        <a:gd name="connsiteY36" fmla="*/ 1014690 h 1014690"/>
                        <a:gd name="connsiteX37" fmla="*/ 0 w 7814638"/>
                        <a:gd name="connsiteY37" fmla="*/ 1014690 h 1014690"/>
                        <a:gd name="connsiteX38" fmla="*/ 0 w 7814638"/>
                        <a:gd name="connsiteY38" fmla="*/ 656166 h 1014690"/>
                        <a:gd name="connsiteX39" fmla="*/ 0 w 7814638"/>
                        <a:gd name="connsiteY39" fmla="*/ 338229 h 1014690"/>
                        <a:gd name="connsiteX40" fmla="*/ 0 w 7814638"/>
                        <a:gd name="connsiteY40" fmla="*/ 0 h 1014690"/>
                        <a:gd name="connsiteX0" fmla="*/ 0 w 7814638"/>
                        <a:gd name="connsiteY0" fmla="*/ 0 h 1014690"/>
                        <a:gd name="connsiteX1" fmla="*/ 459684 w 7814638"/>
                        <a:gd name="connsiteY1" fmla="*/ 0 h 1014690"/>
                        <a:gd name="connsiteX2" fmla="*/ 763076 w 7814638"/>
                        <a:gd name="connsiteY2" fmla="*/ 0 h 1014690"/>
                        <a:gd name="connsiteX3" fmla="*/ 988321 w 7814638"/>
                        <a:gd name="connsiteY3" fmla="*/ 0 h 1014690"/>
                        <a:gd name="connsiteX4" fmla="*/ 1604299 w 7814638"/>
                        <a:gd name="connsiteY4" fmla="*/ 0 h 1014690"/>
                        <a:gd name="connsiteX5" fmla="*/ 2220276 w 7814638"/>
                        <a:gd name="connsiteY5" fmla="*/ 0 h 1014690"/>
                        <a:gd name="connsiteX6" fmla="*/ 2601814 w 7814638"/>
                        <a:gd name="connsiteY6" fmla="*/ 0 h 1014690"/>
                        <a:gd name="connsiteX7" fmla="*/ 2983352 w 7814638"/>
                        <a:gd name="connsiteY7" fmla="*/ 0 h 1014690"/>
                        <a:gd name="connsiteX8" fmla="*/ 3443037 w 7814638"/>
                        <a:gd name="connsiteY8" fmla="*/ 0 h 1014690"/>
                        <a:gd name="connsiteX9" fmla="*/ 3824575 w 7814638"/>
                        <a:gd name="connsiteY9" fmla="*/ 0 h 1014690"/>
                        <a:gd name="connsiteX10" fmla="*/ 4440552 w 7814638"/>
                        <a:gd name="connsiteY10" fmla="*/ 0 h 1014690"/>
                        <a:gd name="connsiteX11" fmla="*/ 4665798 w 7814638"/>
                        <a:gd name="connsiteY11" fmla="*/ 0 h 1014690"/>
                        <a:gd name="connsiteX12" fmla="*/ 5125482 w 7814638"/>
                        <a:gd name="connsiteY12" fmla="*/ 0 h 1014690"/>
                        <a:gd name="connsiteX13" fmla="*/ 5507021 w 7814638"/>
                        <a:gd name="connsiteY13" fmla="*/ 0 h 1014690"/>
                        <a:gd name="connsiteX14" fmla="*/ 6044852 w 7814638"/>
                        <a:gd name="connsiteY14" fmla="*/ 0 h 1014690"/>
                        <a:gd name="connsiteX15" fmla="*/ 6270098 w 7814638"/>
                        <a:gd name="connsiteY15" fmla="*/ 0 h 1014690"/>
                        <a:gd name="connsiteX16" fmla="*/ 6495343 w 7814638"/>
                        <a:gd name="connsiteY16" fmla="*/ 0 h 1014690"/>
                        <a:gd name="connsiteX17" fmla="*/ 6798735 w 7814638"/>
                        <a:gd name="connsiteY17" fmla="*/ 0 h 1014690"/>
                        <a:gd name="connsiteX18" fmla="*/ 7180273 w 7814638"/>
                        <a:gd name="connsiteY18" fmla="*/ 0 h 1014690"/>
                        <a:gd name="connsiteX19" fmla="*/ 7814638 w 7814638"/>
                        <a:gd name="connsiteY19" fmla="*/ 0 h 1014690"/>
                        <a:gd name="connsiteX20" fmla="*/ 7814638 w 7814638"/>
                        <a:gd name="connsiteY20" fmla="*/ 348376 h 1014690"/>
                        <a:gd name="connsiteX21" fmla="*/ 7814638 w 7814638"/>
                        <a:gd name="connsiteY21" fmla="*/ 666313 h 1014690"/>
                        <a:gd name="connsiteX22" fmla="*/ 7814638 w 7814638"/>
                        <a:gd name="connsiteY22" fmla="*/ 1014690 h 1014690"/>
                        <a:gd name="connsiteX23" fmla="*/ 7198660 w 7814638"/>
                        <a:gd name="connsiteY23" fmla="*/ 1014690 h 1014690"/>
                        <a:gd name="connsiteX24" fmla="*/ 6895268 w 7814638"/>
                        <a:gd name="connsiteY24" fmla="*/ 1014690 h 1014690"/>
                        <a:gd name="connsiteX25" fmla="*/ 6279291 w 7814638"/>
                        <a:gd name="connsiteY25" fmla="*/ 1014690 h 1014690"/>
                        <a:gd name="connsiteX26" fmla="*/ 5741460 w 7814638"/>
                        <a:gd name="connsiteY26" fmla="*/ 1014690 h 1014690"/>
                        <a:gd name="connsiteX27" fmla="*/ 5438068 w 7814638"/>
                        <a:gd name="connsiteY27" fmla="*/ 1014690 h 1014690"/>
                        <a:gd name="connsiteX28" fmla="*/ 4978384 w 7814638"/>
                        <a:gd name="connsiteY28" fmla="*/ 1014690 h 1014690"/>
                        <a:gd name="connsiteX29" fmla="*/ 4753138 w 7814638"/>
                        <a:gd name="connsiteY29" fmla="*/ 1014690 h 1014690"/>
                        <a:gd name="connsiteX30" fmla="*/ 4137160 w 7814638"/>
                        <a:gd name="connsiteY30" fmla="*/ 1014690 h 1014690"/>
                        <a:gd name="connsiteX31" fmla="*/ 3833769 w 7814638"/>
                        <a:gd name="connsiteY31" fmla="*/ 1014690 h 1014690"/>
                        <a:gd name="connsiteX32" fmla="*/ 3374085 w 7814638"/>
                        <a:gd name="connsiteY32" fmla="*/ 1014690 h 1014690"/>
                        <a:gd name="connsiteX33" fmla="*/ 3070693 w 7814638"/>
                        <a:gd name="connsiteY33" fmla="*/ 1014690 h 1014690"/>
                        <a:gd name="connsiteX34" fmla="*/ 2611008 w 7814638"/>
                        <a:gd name="connsiteY34" fmla="*/ 1014690 h 1014690"/>
                        <a:gd name="connsiteX35" fmla="*/ 2229470 w 7814638"/>
                        <a:gd name="connsiteY35" fmla="*/ 1014690 h 1014690"/>
                        <a:gd name="connsiteX36" fmla="*/ 2004224 w 7814638"/>
                        <a:gd name="connsiteY36" fmla="*/ 1014690 h 1014690"/>
                        <a:gd name="connsiteX37" fmla="*/ 1778979 w 7814638"/>
                        <a:gd name="connsiteY37" fmla="*/ 1014690 h 1014690"/>
                        <a:gd name="connsiteX38" fmla="*/ 1397441 w 7814638"/>
                        <a:gd name="connsiteY38" fmla="*/ 1014690 h 1014690"/>
                        <a:gd name="connsiteX39" fmla="*/ 859609 w 7814638"/>
                        <a:gd name="connsiteY39" fmla="*/ 1014690 h 1014690"/>
                        <a:gd name="connsiteX40" fmla="*/ 556218 w 7814638"/>
                        <a:gd name="connsiteY40" fmla="*/ 1014690 h 1014690"/>
                        <a:gd name="connsiteX41" fmla="*/ 0 w 7814638"/>
                        <a:gd name="connsiteY41" fmla="*/ 1014690 h 1014690"/>
                        <a:gd name="connsiteX42" fmla="*/ 0 w 7814638"/>
                        <a:gd name="connsiteY42" fmla="*/ 696753 h 1014690"/>
                        <a:gd name="connsiteX43" fmla="*/ 0 w 7814638"/>
                        <a:gd name="connsiteY43" fmla="*/ 358523 h 1014690"/>
                        <a:gd name="connsiteX44" fmla="*/ 0 w 7814638"/>
                        <a:gd name="connsiteY44" fmla="*/ 0 h 10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14638" h="1014690" fill="none" extrusionOk="0">
                          <a:moveTo>
                            <a:pt x="0" y="0"/>
                          </a:moveTo>
                          <a:cubicBezTo>
                            <a:pt x="139179" y="-22310"/>
                            <a:pt x="248920" y="8017"/>
                            <a:pt x="459684" y="0"/>
                          </a:cubicBezTo>
                          <a:cubicBezTo>
                            <a:pt x="681393" y="-23277"/>
                            <a:pt x="778916" y="2014"/>
                            <a:pt x="841222" y="0"/>
                          </a:cubicBezTo>
                          <a:cubicBezTo>
                            <a:pt x="921134" y="16200"/>
                            <a:pt x="1080235" y="49048"/>
                            <a:pt x="1222761" y="0"/>
                          </a:cubicBezTo>
                          <a:cubicBezTo>
                            <a:pt x="1326753" y="-67894"/>
                            <a:pt x="1523711" y="82901"/>
                            <a:pt x="1760592" y="0"/>
                          </a:cubicBezTo>
                          <a:cubicBezTo>
                            <a:pt x="1984137" y="-42257"/>
                            <a:pt x="2036463" y="17053"/>
                            <a:pt x="2142130" y="0"/>
                          </a:cubicBezTo>
                          <a:cubicBezTo>
                            <a:pt x="2233062" y="3941"/>
                            <a:pt x="2333382" y="-7787"/>
                            <a:pt x="2445521" y="0"/>
                          </a:cubicBezTo>
                          <a:cubicBezTo>
                            <a:pt x="2547154" y="-2445"/>
                            <a:pt x="2703824" y="17077"/>
                            <a:pt x="2827059" y="0"/>
                          </a:cubicBezTo>
                          <a:cubicBezTo>
                            <a:pt x="2917204" y="-31011"/>
                            <a:pt x="3303682" y="43374"/>
                            <a:pt x="3443037" y="0"/>
                          </a:cubicBezTo>
                          <a:cubicBezTo>
                            <a:pt x="3577235" y="-55824"/>
                            <a:pt x="3550393" y="-701"/>
                            <a:pt x="3668283" y="0"/>
                          </a:cubicBezTo>
                          <a:cubicBezTo>
                            <a:pt x="3793007" y="-2788"/>
                            <a:pt x="3903707" y="15388"/>
                            <a:pt x="3971674" y="0"/>
                          </a:cubicBezTo>
                          <a:cubicBezTo>
                            <a:pt x="4059396" y="-38547"/>
                            <a:pt x="4414756" y="16806"/>
                            <a:pt x="4587652" y="0"/>
                          </a:cubicBezTo>
                          <a:cubicBezTo>
                            <a:pt x="4725799" y="-63900"/>
                            <a:pt x="5053057" y="-22494"/>
                            <a:pt x="5203629" y="0"/>
                          </a:cubicBezTo>
                          <a:cubicBezTo>
                            <a:pt x="5363454" y="9340"/>
                            <a:pt x="5515369" y="24290"/>
                            <a:pt x="5585167" y="0"/>
                          </a:cubicBezTo>
                          <a:cubicBezTo>
                            <a:pt x="5662176" y="-32980"/>
                            <a:pt x="5812045" y="-1970"/>
                            <a:pt x="5888559" y="0"/>
                          </a:cubicBezTo>
                          <a:cubicBezTo>
                            <a:pt x="5970246" y="-14856"/>
                            <a:pt x="6224674" y="29981"/>
                            <a:pt x="6426390" y="0"/>
                          </a:cubicBezTo>
                          <a:cubicBezTo>
                            <a:pt x="6599457" y="-17297"/>
                            <a:pt x="6707236" y="26672"/>
                            <a:pt x="6964221" y="0"/>
                          </a:cubicBezTo>
                          <a:cubicBezTo>
                            <a:pt x="7208562" y="-38240"/>
                            <a:pt x="7495278" y="17699"/>
                            <a:pt x="7814638" y="0"/>
                          </a:cubicBezTo>
                          <a:cubicBezTo>
                            <a:pt x="7855004" y="134723"/>
                            <a:pt x="7767570" y="247311"/>
                            <a:pt x="7814638" y="328083"/>
                          </a:cubicBezTo>
                          <a:cubicBezTo>
                            <a:pt x="7812467" y="419310"/>
                            <a:pt x="7780429" y="548476"/>
                            <a:pt x="7814638" y="635872"/>
                          </a:cubicBezTo>
                          <a:cubicBezTo>
                            <a:pt x="7892644" y="710007"/>
                            <a:pt x="7769270" y="876120"/>
                            <a:pt x="7814638" y="1014690"/>
                          </a:cubicBezTo>
                          <a:cubicBezTo>
                            <a:pt x="7671269" y="1030910"/>
                            <a:pt x="7594154" y="985183"/>
                            <a:pt x="7433100" y="1014690"/>
                          </a:cubicBezTo>
                          <a:cubicBezTo>
                            <a:pt x="7272529" y="1041087"/>
                            <a:pt x="7036843" y="970915"/>
                            <a:pt x="6895268" y="1014690"/>
                          </a:cubicBezTo>
                          <a:cubicBezTo>
                            <a:pt x="6757452" y="1056222"/>
                            <a:pt x="6475008" y="963128"/>
                            <a:pt x="6279291" y="1014690"/>
                          </a:cubicBezTo>
                          <a:cubicBezTo>
                            <a:pt x="6083777" y="1001662"/>
                            <a:pt x="5997856" y="985995"/>
                            <a:pt x="5819607" y="1014690"/>
                          </a:cubicBezTo>
                          <a:cubicBezTo>
                            <a:pt x="5665036" y="1052511"/>
                            <a:pt x="5619482" y="992853"/>
                            <a:pt x="5516215" y="1014690"/>
                          </a:cubicBezTo>
                          <a:cubicBezTo>
                            <a:pt x="5402095" y="1036292"/>
                            <a:pt x="5174360" y="990297"/>
                            <a:pt x="5056530" y="1014690"/>
                          </a:cubicBezTo>
                          <a:cubicBezTo>
                            <a:pt x="4917387" y="1059552"/>
                            <a:pt x="4898230" y="998244"/>
                            <a:pt x="4831285" y="1014690"/>
                          </a:cubicBezTo>
                          <a:cubicBezTo>
                            <a:pt x="4785950" y="1051047"/>
                            <a:pt x="4587011" y="1016367"/>
                            <a:pt x="4449746" y="1014690"/>
                          </a:cubicBezTo>
                          <a:cubicBezTo>
                            <a:pt x="4301753" y="1029894"/>
                            <a:pt x="4051185" y="966587"/>
                            <a:pt x="3833769" y="1014690"/>
                          </a:cubicBezTo>
                          <a:cubicBezTo>
                            <a:pt x="3601967" y="1029657"/>
                            <a:pt x="3530057" y="982914"/>
                            <a:pt x="3217792" y="1014690"/>
                          </a:cubicBezTo>
                          <a:cubicBezTo>
                            <a:pt x="2929517" y="1037713"/>
                            <a:pt x="2980024" y="1000996"/>
                            <a:pt x="2836253" y="1014690"/>
                          </a:cubicBezTo>
                          <a:cubicBezTo>
                            <a:pt x="2673807" y="1040063"/>
                            <a:pt x="2596981" y="1000156"/>
                            <a:pt x="2532862" y="1014690"/>
                          </a:cubicBezTo>
                          <a:cubicBezTo>
                            <a:pt x="2460503" y="1009539"/>
                            <a:pt x="2387285" y="994917"/>
                            <a:pt x="2307616" y="1014690"/>
                          </a:cubicBezTo>
                          <a:cubicBezTo>
                            <a:pt x="2217728" y="1030383"/>
                            <a:pt x="1873687" y="999545"/>
                            <a:pt x="1769785" y="1014690"/>
                          </a:cubicBezTo>
                          <a:cubicBezTo>
                            <a:pt x="1599693" y="1042224"/>
                            <a:pt x="1410835" y="1000144"/>
                            <a:pt x="1310101" y="1014690"/>
                          </a:cubicBezTo>
                          <a:cubicBezTo>
                            <a:pt x="1193972" y="1048802"/>
                            <a:pt x="964243" y="967609"/>
                            <a:pt x="850416" y="1014690"/>
                          </a:cubicBezTo>
                          <a:cubicBezTo>
                            <a:pt x="693634" y="1033252"/>
                            <a:pt x="167195" y="920516"/>
                            <a:pt x="0" y="1014690"/>
                          </a:cubicBezTo>
                          <a:cubicBezTo>
                            <a:pt x="-61635" y="860200"/>
                            <a:pt x="42944" y="742868"/>
                            <a:pt x="0" y="656166"/>
                          </a:cubicBezTo>
                          <a:cubicBezTo>
                            <a:pt x="-24130" y="568561"/>
                            <a:pt x="18552" y="444835"/>
                            <a:pt x="0" y="338229"/>
                          </a:cubicBezTo>
                          <a:cubicBezTo>
                            <a:pt x="-26586" y="204158"/>
                            <a:pt x="17910" y="156819"/>
                            <a:pt x="0" y="0"/>
                          </a:cubicBezTo>
                          <a:close/>
                        </a:path>
                        <a:path w="7814638" h="1014690" stroke="0" extrusionOk="0">
                          <a:moveTo>
                            <a:pt x="0" y="0"/>
                          </a:moveTo>
                          <a:cubicBezTo>
                            <a:pt x="121054" y="-2068"/>
                            <a:pt x="312788" y="-3133"/>
                            <a:pt x="459684" y="0"/>
                          </a:cubicBezTo>
                          <a:cubicBezTo>
                            <a:pt x="591603" y="7043"/>
                            <a:pt x="687016" y="6875"/>
                            <a:pt x="763076" y="0"/>
                          </a:cubicBezTo>
                          <a:cubicBezTo>
                            <a:pt x="847454" y="-12664"/>
                            <a:pt x="890951" y="4653"/>
                            <a:pt x="988321" y="0"/>
                          </a:cubicBezTo>
                          <a:cubicBezTo>
                            <a:pt x="1088372" y="-17886"/>
                            <a:pt x="1327431" y="-29361"/>
                            <a:pt x="1604299" y="0"/>
                          </a:cubicBezTo>
                          <a:cubicBezTo>
                            <a:pt x="1840006" y="-22255"/>
                            <a:pt x="2081242" y="13145"/>
                            <a:pt x="2220276" y="0"/>
                          </a:cubicBezTo>
                          <a:cubicBezTo>
                            <a:pt x="2368414" y="663"/>
                            <a:pt x="2513127" y="46460"/>
                            <a:pt x="2601814" y="0"/>
                          </a:cubicBezTo>
                          <a:cubicBezTo>
                            <a:pt x="2689355" y="-36433"/>
                            <a:pt x="2811444" y="10178"/>
                            <a:pt x="2983352" y="0"/>
                          </a:cubicBezTo>
                          <a:cubicBezTo>
                            <a:pt x="3190803" y="-419"/>
                            <a:pt x="3311102" y="9266"/>
                            <a:pt x="3443037" y="0"/>
                          </a:cubicBezTo>
                          <a:cubicBezTo>
                            <a:pt x="3595453" y="-13020"/>
                            <a:pt x="3720428" y="35482"/>
                            <a:pt x="3824575" y="0"/>
                          </a:cubicBezTo>
                          <a:cubicBezTo>
                            <a:pt x="3954315" y="-73446"/>
                            <a:pt x="4148368" y="-9762"/>
                            <a:pt x="4440552" y="0"/>
                          </a:cubicBezTo>
                          <a:cubicBezTo>
                            <a:pt x="4719004" y="-19574"/>
                            <a:pt x="4607850" y="5303"/>
                            <a:pt x="4665798" y="0"/>
                          </a:cubicBezTo>
                          <a:cubicBezTo>
                            <a:pt x="4758857" y="-287"/>
                            <a:pt x="4986532" y="-7542"/>
                            <a:pt x="5125482" y="0"/>
                          </a:cubicBezTo>
                          <a:cubicBezTo>
                            <a:pt x="5294349" y="-15050"/>
                            <a:pt x="5375160" y="22747"/>
                            <a:pt x="5507021" y="0"/>
                          </a:cubicBezTo>
                          <a:cubicBezTo>
                            <a:pt x="5628814" y="-12903"/>
                            <a:pt x="5816610" y="23178"/>
                            <a:pt x="6044852" y="0"/>
                          </a:cubicBezTo>
                          <a:cubicBezTo>
                            <a:pt x="6309012" y="-33322"/>
                            <a:pt x="6165131" y="-2321"/>
                            <a:pt x="6270098" y="0"/>
                          </a:cubicBezTo>
                          <a:cubicBezTo>
                            <a:pt x="6371689" y="-5197"/>
                            <a:pt x="6405259" y="11894"/>
                            <a:pt x="6495343" y="0"/>
                          </a:cubicBezTo>
                          <a:cubicBezTo>
                            <a:pt x="6586776" y="-19794"/>
                            <a:pt x="6653687" y="10999"/>
                            <a:pt x="6798735" y="0"/>
                          </a:cubicBezTo>
                          <a:cubicBezTo>
                            <a:pt x="6956273" y="-15762"/>
                            <a:pt x="7079004" y="36747"/>
                            <a:pt x="7180273" y="0"/>
                          </a:cubicBezTo>
                          <a:cubicBezTo>
                            <a:pt x="7257477" y="-88215"/>
                            <a:pt x="7627244" y="16880"/>
                            <a:pt x="7814638" y="0"/>
                          </a:cubicBezTo>
                          <a:cubicBezTo>
                            <a:pt x="7818461" y="88548"/>
                            <a:pt x="7760777" y="210439"/>
                            <a:pt x="7814638" y="348376"/>
                          </a:cubicBezTo>
                          <a:cubicBezTo>
                            <a:pt x="7874164" y="469584"/>
                            <a:pt x="7769335" y="519725"/>
                            <a:pt x="7814638" y="666313"/>
                          </a:cubicBezTo>
                          <a:cubicBezTo>
                            <a:pt x="7880996" y="833639"/>
                            <a:pt x="7770398" y="863450"/>
                            <a:pt x="7814638" y="1014690"/>
                          </a:cubicBezTo>
                          <a:cubicBezTo>
                            <a:pt x="7666928" y="1074920"/>
                            <a:pt x="7302953" y="1033148"/>
                            <a:pt x="7198660" y="1014690"/>
                          </a:cubicBezTo>
                          <a:cubicBezTo>
                            <a:pt x="7081636" y="1025707"/>
                            <a:pt x="7011089" y="997323"/>
                            <a:pt x="6895268" y="1014690"/>
                          </a:cubicBezTo>
                          <a:cubicBezTo>
                            <a:pt x="6777136" y="1008472"/>
                            <a:pt x="6442411" y="1020337"/>
                            <a:pt x="6279291" y="1014690"/>
                          </a:cubicBezTo>
                          <a:cubicBezTo>
                            <a:pt x="6128097" y="1024112"/>
                            <a:pt x="6022414" y="996919"/>
                            <a:pt x="5741460" y="1014690"/>
                          </a:cubicBezTo>
                          <a:cubicBezTo>
                            <a:pt x="5492471" y="1034995"/>
                            <a:pt x="5588392" y="993339"/>
                            <a:pt x="5438068" y="1014690"/>
                          </a:cubicBezTo>
                          <a:cubicBezTo>
                            <a:pt x="5311155" y="1028955"/>
                            <a:pt x="5162477" y="974642"/>
                            <a:pt x="4978384" y="1014690"/>
                          </a:cubicBezTo>
                          <a:cubicBezTo>
                            <a:pt x="4804422" y="1050492"/>
                            <a:pt x="4794426" y="1011449"/>
                            <a:pt x="4753138" y="1014690"/>
                          </a:cubicBezTo>
                          <a:cubicBezTo>
                            <a:pt x="4695946" y="1053957"/>
                            <a:pt x="4261175" y="1006240"/>
                            <a:pt x="4137160" y="1014690"/>
                          </a:cubicBezTo>
                          <a:cubicBezTo>
                            <a:pt x="3986037" y="1027422"/>
                            <a:pt x="3910757" y="996510"/>
                            <a:pt x="3833769" y="1014690"/>
                          </a:cubicBezTo>
                          <a:cubicBezTo>
                            <a:pt x="3725242" y="1009926"/>
                            <a:pt x="3509037" y="977166"/>
                            <a:pt x="3374085" y="1014690"/>
                          </a:cubicBezTo>
                          <a:cubicBezTo>
                            <a:pt x="3234847" y="1049470"/>
                            <a:pt x="3157535" y="1019287"/>
                            <a:pt x="3070693" y="1014690"/>
                          </a:cubicBezTo>
                          <a:cubicBezTo>
                            <a:pt x="3027120" y="1019028"/>
                            <a:pt x="2738225" y="969842"/>
                            <a:pt x="2611008" y="1014690"/>
                          </a:cubicBezTo>
                          <a:cubicBezTo>
                            <a:pt x="2455959" y="1053055"/>
                            <a:pt x="2346770" y="1028769"/>
                            <a:pt x="2229470" y="1014690"/>
                          </a:cubicBezTo>
                          <a:cubicBezTo>
                            <a:pt x="2108935" y="1033765"/>
                            <a:pt x="2105505" y="996955"/>
                            <a:pt x="2004224" y="1014690"/>
                          </a:cubicBezTo>
                          <a:cubicBezTo>
                            <a:pt x="1904361" y="1026388"/>
                            <a:pt x="1837325" y="998600"/>
                            <a:pt x="1778979" y="1014690"/>
                          </a:cubicBezTo>
                          <a:cubicBezTo>
                            <a:pt x="1719507" y="986401"/>
                            <a:pt x="1547386" y="985282"/>
                            <a:pt x="1397441" y="1014690"/>
                          </a:cubicBezTo>
                          <a:cubicBezTo>
                            <a:pt x="1241870" y="1055755"/>
                            <a:pt x="1003894" y="990720"/>
                            <a:pt x="859609" y="1014690"/>
                          </a:cubicBezTo>
                          <a:cubicBezTo>
                            <a:pt x="688480" y="1024553"/>
                            <a:pt x="691200" y="989165"/>
                            <a:pt x="556218" y="1014690"/>
                          </a:cubicBezTo>
                          <a:cubicBezTo>
                            <a:pt x="413665" y="1032782"/>
                            <a:pt x="260076" y="973563"/>
                            <a:pt x="0" y="1014690"/>
                          </a:cubicBezTo>
                          <a:cubicBezTo>
                            <a:pt x="-42998" y="904096"/>
                            <a:pt x="-681" y="831922"/>
                            <a:pt x="0" y="696753"/>
                          </a:cubicBezTo>
                          <a:cubicBezTo>
                            <a:pt x="-3023" y="536442"/>
                            <a:pt x="3943" y="416718"/>
                            <a:pt x="0" y="358523"/>
                          </a:cubicBezTo>
                          <a:cubicBezTo>
                            <a:pt x="-21974" y="268513"/>
                            <a:pt x="6640" y="67818"/>
                            <a:pt x="0" y="0"/>
                          </a:cubicBezTo>
                          <a:close/>
                        </a:path>
                        <a:path w="7814638" h="1014690" fill="none" stroke="0" extrusionOk="0">
                          <a:moveTo>
                            <a:pt x="0" y="0"/>
                          </a:moveTo>
                          <a:cubicBezTo>
                            <a:pt x="137630" y="-33147"/>
                            <a:pt x="265680" y="15257"/>
                            <a:pt x="459684" y="0"/>
                          </a:cubicBezTo>
                          <a:cubicBezTo>
                            <a:pt x="668082" y="-2982"/>
                            <a:pt x="741416" y="1697"/>
                            <a:pt x="841222" y="0"/>
                          </a:cubicBezTo>
                          <a:cubicBezTo>
                            <a:pt x="929870" y="-36478"/>
                            <a:pt x="1105327" y="37426"/>
                            <a:pt x="1222761" y="0"/>
                          </a:cubicBezTo>
                          <a:cubicBezTo>
                            <a:pt x="1329526" y="-51297"/>
                            <a:pt x="1524331" y="2748"/>
                            <a:pt x="1760592" y="0"/>
                          </a:cubicBezTo>
                          <a:cubicBezTo>
                            <a:pt x="1996025" y="-45564"/>
                            <a:pt x="2032301" y="20145"/>
                            <a:pt x="2142130" y="0"/>
                          </a:cubicBezTo>
                          <a:cubicBezTo>
                            <a:pt x="2247428" y="-14129"/>
                            <a:pt x="2375983" y="16540"/>
                            <a:pt x="2445521" y="0"/>
                          </a:cubicBezTo>
                          <a:cubicBezTo>
                            <a:pt x="2561391" y="-1606"/>
                            <a:pt x="2726569" y="8523"/>
                            <a:pt x="2827059" y="0"/>
                          </a:cubicBezTo>
                          <a:cubicBezTo>
                            <a:pt x="2940825" y="-35613"/>
                            <a:pt x="3329375" y="63920"/>
                            <a:pt x="3443037" y="0"/>
                          </a:cubicBezTo>
                          <a:cubicBezTo>
                            <a:pt x="3560210" y="-42446"/>
                            <a:pt x="3555225" y="4259"/>
                            <a:pt x="3668283" y="0"/>
                          </a:cubicBezTo>
                          <a:cubicBezTo>
                            <a:pt x="3794527" y="-2492"/>
                            <a:pt x="3903524" y="18807"/>
                            <a:pt x="3971674" y="0"/>
                          </a:cubicBezTo>
                          <a:cubicBezTo>
                            <a:pt x="4042601" y="-59701"/>
                            <a:pt x="4467905" y="45594"/>
                            <a:pt x="4587652" y="0"/>
                          </a:cubicBezTo>
                          <a:cubicBezTo>
                            <a:pt x="4735956" y="-61412"/>
                            <a:pt x="5031794" y="-3145"/>
                            <a:pt x="5203629" y="0"/>
                          </a:cubicBezTo>
                          <a:cubicBezTo>
                            <a:pt x="5359756" y="-25757"/>
                            <a:pt x="5503472" y="14851"/>
                            <a:pt x="5585167" y="0"/>
                          </a:cubicBezTo>
                          <a:cubicBezTo>
                            <a:pt x="5644377" y="-32875"/>
                            <a:pt x="5811144" y="914"/>
                            <a:pt x="5888559" y="0"/>
                          </a:cubicBezTo>
                          <a:cubicBezTo>
                            <a:pt x="5956944" y="-40371"/>
                            <a:pt x="6225838" y="-11592"/>
                            <a:pt x="6426390" y="0"/>
                          </a:cubicBezTo>
                          <a:cubicBezTo>
                            <a:pt x="6646198" y="-17607"/>
                            <a:pt x="6706599" y="24328"/>
                            <a:pt x="6964221" y="0"/>
                          </a:cubicBezTo>
                          <a:cubicBezTo>
                            <a:pt x="7170290" y="-71806"/>
                            <a:pt x="7493010" y="81895"/>
                            <a:pt x="7814638" y="0"/>
                          </a:cubicBezTo>
                          <a:cubicBezTo>
                            <a:pt x="7845292" y="117677"/>
                            <a:pt x="7799159" y="250920"/>
                            <a:pt x="7814638" y="328083"/>
                          </a:cubicBezTo>
                          <a:cubicBezTo>
                            <a:pt x="7856900" y="403400"/>
                            <a:pt x="7790202" y="558427"/>
                            <a:pt x="7814638" y="635872"/>
                          </a:cubicBezTo>
                          <a:cubicBezTo>
                            <a:pt x="7884981" y="696362"/>
                            <a:pt x="7794049" y="849715"/>
                            <a:pt x="7814638" y="1014690"/>
                          </a:cubicBezTo>
                          <a:cubicBezTo>
                            <a:pt x="7671954" y="1037239"/>
                            <a:pt x="7596609" y="967014"/>
                            <a:pt x="7433100" y="1014690"/>
                          </a:cubicBezTo>
                          <a:cubicBezTo>
                            <a:pt x="7262586" y="1019093"/>
                            <a:pt x="7058762" y="953405"/>
                            <a:pt x="6895268" y="1014690"/>
                          </a:cubicBezTo>
                          <a:cubicBezTo>
                            <a:pt x="6692301" y="1035880"/>
                            <a:pt x="6465333" y="980599"/>
                            <a:pt x="6279291" y="1014690"/>
                          </a:cubicBezTo>
                          <a:cubicBezTo>
                            <a:pt x="6092534" y="1025650"/>
                            <a:pt x="5985141" y="983745"/>
                            <a:pt x="5819607" y="1014690"/>
                          </a:cubicBezTo>
                          <a:cubicBezTo>
                            <a:pt x="5661638" y="1050193"/>
                            <a:pt x="5606728" y="993318"/>
                            <a:pt x="5516215" y="1014690"/>
                          </a:cubicBezTo>
                          <a:cubicBezTo>
                            <a:pt x="5432824" y="1031951"/>
                            <a:pt x="5217535" y="990554"/>
                            <a:pt x="5056530" y="1014690"/>
                          </a:cubicBezTo>
                          <a:cubicBezTo>
                            <a:pt x="4932634" y="1057925"/>
                            <a:pt x="4902555" y="1015773"/>
                            <a:pt x="4831285" y="1014690"/>
                          </a:cubicBezTo>
                          <a:cubicBezTo>
                            <a:pt x="4753381" y="1009125"/>
                            <a:pt x="4588146" y="1012784"/>
                            <a:pt x="4449746" y="1014690"/>
                          </a:cubicBezTo>
                          <a:cubicBezTo>
                            <a:pt x="4290035" y="1032409"/>
                            <a:pt x="4051446" y="991492"/>
                            <a:pt x="3833769" y="1014690"/>
                          </a:cubicBezTo>
                          <a:cubicBezTo>
                            <a:pt x="3602984" y="1030809"/>
                            <a:pt x="3491765" y="1027226"/>
                            <a:pt x="3217792" y="1014690"/>
                          </a:cubicBezTo>
                          <a:cubicBezTo>
                            <a:pt x="2927645" y="1033581"/>
                            <a:pt x="2982866" y="996913"/>
                            <a:pt x="2836253" y="1014690"/>
                          </a:cubicBezTo>
                          <a:cubicBezTo>
                            <a:pt x="2697019" y="1012962"/>
                            <a:pt x="2625029" y="1007878"/>
                            <a:pt x="2532862" y="1014690"/>
                          </a:cubicBezTo>
                          <a:cubicBezTo>
                            <a:pt x="2455107" y="1014526"/>
                            <a:pt x="2390574" y="1000938"/>
                            <a:pt x="2307616" y="1014690"/>
                          </a:cubicBezTo>
                          <a:cubicBezTo>
                            <a:pt x="2238471" y="1047893"/>
                            <a:pt x="1912398" y="991782"/>
                            <a:pt x="1769785" y="1014690"/>
                          </a:cubicBezTo>
                          <a:cubicBezTo>
                            <a:pt x="1607732" y="1020328"/>
                            <a:pt x="1449292" y="987381"/>
                            <a:pt x="1310101" y="1014690"/>
                          </a:cubicBezTo>
                          <a:cubicBezTo>
                            <a:pt x="1205435" y="1024898"/>
                            <a:pt x="947047" y="965774"/>
                            <a:pt x="850416" y="1014690"/>
                          </a:cubicBezTo>
                          <a:cubicBezTo>
                            <a:pt x="738506" y="1014368"/>
                            <a:pt x="264144" y="947116"/>
                            <a:pt x="0" y="1014690"/>
                          </a:cubicBezTo>
                          <a:cubicBezTo>
                            <a:pt x="-52387" y="886686"/>
                            <a:pt x="39339" y="768908"/>
                            <a:pt x="0" y="656166"/>
                          </a:cubicBezTo>
                          <a:cubicBezTo>
                            <a:pt x="-25903" y="568255"/>
                            <a:pt x="12967" y="485000"/>
                            <a:pt x="0" y="338229"/>
                          </a:cubicBezTo>
                          <a:cubicBezTo>
                            <a:pt x="-17687" y="213469"/>
                            <a:pt x="21363" y="15360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B97B9B0F-8A35-288B-F901-CDB562D675F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98FDAF95-FACC-AA13-4C3C-D940EE9CA20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A03726-574E-4656-ED3C-D2BB823D6CC8}"/>
                </a:ext>
              </a:extLst>
            </p:cNvPr>
            <p:cNvSpPr txBox="1"/>
            <p:nvPr/>
          </p:nvSpPr>
          <p:spPr>
            <a:xfrm>
              <a:off x="1257500" y="1096206"/>
              <a:ext cx="9626090" cy="815349"/>
            </a:xfrm>
            <a:prstGeom prst="rect">
              <a:avLst/>
            </a:prstGeom>
            <a:noFill/>
          </p:spPr>
          <p:txBody>
            <a:bodyPr wrap="square" rtlCol="0">
              <a:spAutoFit/>
            </a:bodyPr>
            <a:lstStyle/>
            <a:p>
              <a:pPr lvl="0" algn="ctr">
                <a:defRPr/>
              </a:pPr>
              <a:r>
                <a:rPr lang="vi-VN" sz="4000" b="1" dirty="0">
                  <a:solidFill>
                    <a:prstClr val="black"/>
                  </a:solidFill>
                  <a:latin typeface="Calibri" panose="020F0502020204030204" pitchFamily="34" charset="0"/>
                  <a:cs typeface="Calibri" panose="020F0502020204030204" pitchFamily="34" charset="0"/>
                </a:rPr>
                <a:t>Các bạn mặc qu</a:t>
              </a:r>
              <a:r>
                <a:rPr lang="en-US" sz="4000" b="1" dirty="0">
                  <a:solidFill>
                    <a:prstClr val="black"/>
                  </a:solidFill>
                  <a:latin typeface="Calibri" panose="020F0502020204030204" pitchFamily="34" charset="0"/>
                  <a:cs typeface="Calibri" panose="020F0502020204030204" pitchFamily="34" charset="0"/>
                </a:rPr>
                <a:t>ầ</a:t>
              </a:r>
              <a:r>
                <a:rPr lang="vi-VN" sz="4000" b="1" dirty="0">
                  <a:solidFill>
                    <a:prstClr val="black"/>
                  </a:solidFill>
                  <a:latin typeface="Calibri" panose="020F0502020204030204" pitchFamily="34" charset="0"/>
                  <a:cs typeface="Calibri" panose="020F0502020204030204" pitchFamily="34" charset="0"/>
                </a:rPr>
                <a:t>n áo như thế nào?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00F0F4C-EF6A-DDE0-D6F5-46425F589319}"/>
              </a:ext>
            </a:extLst>
          </p:cNvPr>
          <p:cNvGrpSpPr/>
          <p:nvPr/>
        </p:nvGrpSpPr>
        <p:grpSpPr>
          <a:xfrm>
            <a:off x="4353162" y="3693857"/>
            <a:ext cx="8002390" cy="1693806"/>
            <a:chOff x="952039" y="526910"/>
            <a:chExt cx="10626490" cy="2150357"/>
          </a:xfrm>
        </p:grpSpPr>
        <p:sp>
          <p:nvSpPr>
            <p:cNvPr id="12" name="Rectangle 1">
              <a:extLst>
                <a:ext uri="{FF2B5EF4-FFF2-40B4-BE49-F238E27FC236}">
                  <a16:creationId xmlns:a16="http://schemas.microsoft.com/office/drawing/2014/main" id="{863AC5F5-0A97-64CD-FB96-17B28E71B652}"/>
                </a:ext>
              </a:extLst>
            </p:cNvPr>
            <p:cNvSpPr/>
            <p:nvPr/>
          </p:nvSpPr>
          <p:spPr>
            <a:xfrm>
              <a:off x="1246348" y="912765"/>
              <a:ext cx="9837948" cy="1691656"/>
            </a:xfrm>
            <a:custGeom>
              <a:avLst/>
              <a:gdLst>
                <a:gd name="connsiteX0" fmla="*/ 0 w 9837948"/>
                <a:gd name="connsiteY0" fmla="*/ 0 h 1691656"/>
                <a:gd name="connsiteX1" fmla="*/ 578702 w 9837948"/>
                <a:gd name="connsiteY1" fmla="*/ 0 h 1691656"/>
                <a:gd name="connsiteX2" fmla="*/ 1059025 w 9837948"/>
                <a:gd name="connsiteY2" fmla="*/ 0 h 1691656"/>
                <a:gd name="connsiteX3" fmla="*/ 1539349 w 9837948"/>
                <a:gd name="connsiteY3" fmla="*/ 0 h 1691656"/>
                <a:gd name="connsiteX4" fmla="*/ 2216431 w 9837948"/>
                <a:gd name="connsiteY4" fmla="*/ 0 h 1691656"/>
                <a:gd name="connsiteX5" fmla="*/ 2696754 w 9837948"/>
                <a:gd name="connsiteY5" fmla="*/ 0 h 1691656"/>
                <a:gd name="connsiteX6" fmla="*/ 3078698 w 9837948"/>
                <a:gd name="connsiteY6" fmla="*/ 0 h 1691656"/>
                <a:gd name="connsiteX7" fmla="*/ 3559020 w 9837948"/>
                <a:gd name="connsiteY7" fmla="*/ 0 h 1691656"/>
                <a:gd name="connsiteX8" fmla="*/ 4334483 w 9837948"/>
                <a:gd name="connsiteY8" fmla="*/ 0 h 1691656"/>
                <a:gd name="connsiteX9" fmla="*/ 4618048 w 9837948"/>
                <a:gd name="connsiteY9" fmla="*/ 0 h 1691656"/>
                <a:gd name="connsiteX10" fmla="*/ 4999991 w 9837948"/>
                <a:gd name="connsiteY10" fmla="*/ 0 h 1691656"/>
                <a:gd name="connsiteX11" fmla="*/ 5775453 w 9837948"/>
                <a:gd name="connsiteY11" fmla="*/ 0 h 1691656"/>
                <a:gd name="connsiteX12" fmla="*/ 6550915 w 9837948"/>
                <a:gd name="connsiteY12" fmla="*/ 0 h 1691656"/>
                <a:gd name="connsiteX13" fmla="*/ 7031238 w 9837948"/>
                <a:gd name="connsiteY13" fmla="*/ 0 h 1691656"/>
                <a:gd name="connsiteX14" fmla="*/ 7413182 w 9837948"/>
                <a:gd name="connsiteY14" fmla="*/ 0 h 1691656"/>
                <a:gd name="connsiteX15" fmla="*/ 8090263 w 9837948"/>
                <a:gd name="connsiteY15" fmla="*/ 0 h 1691656"/>
                <a:gd name="connsiteX16" fmla="*/ 8767347 w 9837948"/>
                <a:gd name="connsiteY16" fmla="*/ 0 h 1691656"/>
                <a:gd name="connsiteX17" fmla="*/ 9837948 w 9837948"/>
                <a:gd name="connsiteY17" fmla="*/ 0 h 1691656"/>
                <a:gd name="connsiteX18" fmla="*/ 9837948 w 9837948"/>
                <a:gd name="connsiteY18" fmla="*/ 546968 h 1691656"/>
                <a:gd name="connsiteX19" fmla="*/ 9837948 w 9837948"/>
                <a:gd name="connsiteY19" fmla="*/ 1060103 h 1691656"/>
                <a:gd name="connsiteX20" fmla="*/ 9837948 w 9837948"/>
                <a:gd name="connsiteY20" fmla="*/ 1691656 h 1691656"/>
                <a:gd name="connsiteX21" fmla="*/ 9357624 w 9837948"/>
                <a:gd name="connsiteY21" fmla="*/ 1691656 h 1691656"/>
                <a:gd name="connsiteX22" fmla="*/ 8680541 w 9837948"/>
                <a:gd name="connsiteY22" fmla="*/ 1691656 h 1691656"/>
                <a:gd name="connsiteX23" fmla="*/ 7905080 w 9837948"/>
                <a:gd name="connsiteY23" fmla="*/ 1691656 h 1691656"/>
                <a:gd name="connsiteX24" fmla="*/ 7326376 w 9837948"/>
                <a:gd name="connsiteY24" fmla="*/ 1691656 h 1691656"/>
                <a:gd name="connsiteX25" fmla="*/ 6944432 w 9837948"/>
                <a:gd name="connsiteY25" fmla="*/ 1691656 h 1691656"/>
                <a:gd name="connsiteX26" fmla="*/ 6365730 w 9837948"/>
                <a:gd name="connsiteY26" fmla="*/ 1691656 h 1691656"/>
                <a:gd name="connsiteX27" fmla="*/ 6082166 w 9837948"/>
                <a:gd name="connsiteY27" fmla="*/ 1691656 h 1691656"/>
                <a:gd name="connsiteX28" fmla="*/ 5601842 w 9837948"/>
                <a:gd name="connsiteY28" fmla="*/ 1691656 h 1691656"/>
                <a:gd name="connsiteX29" fmla="*/ 4826381 w 9837948"/>
                <a:gd name="connsiteY29" fmla="*/ 1691656 h 1691656"/>
                <a:gd name="connsiteX30" fmla="*/ 4050918 w 9837948"/>
                <a:gd name="connsiteY30" fmla="*/ 1691656 h 1691656"/>
                <a:gd name="connsiteX31" fmla="*/ 3570594 w 9837948"/>
                <a:gd name="connsiteY31" fmla="*/ 1691656 h 1691656"/>
                <a:gd name="connsiteX32" fmla="*/ 3188652 w 9837948"/>
                <a:gd name="connsiteY32" fmla="*/ 1691656 h 1691656"/>
                <a:gd name="connsiteX33" fmla="*/ 2905087 w 9837948"/>
                <a:gd name="connsiteY33" fmla="*/ 1691656 h 1691656"/>
                <a:gd name="connsiteX34" fmla="*/ 2228005 w 9837948"/>
                <a:gd name="connsiteY34" fmla="*/ 1691656 h 1691656"/>
                <a:gd name="connsiteX35" fmla="*/ 1649301 w 9837948"/>
                <a:gd name="connsiteY35" fmla="*/ 1691656 h 1691656"/>
                <a:gd name="connsiteX36" fmla="*/ 1070599 w 9837948"/>
                <a:gd name="connsiteY36" fmla="*/ 1691656 h 1691656"/>
                <a:gd name="connsiteX37" fmla="*/ 0 w 9837948"/>
                <a:gd name="connsiteY37" fmla="*/ 1691656 h 1691656"/>
                <a:gd name="connsiteX38" fmla="*/ 0 w 9837948"/>
                <a:gd name="connsiteY38" fmla="*/ 1093937 h 1691656"/>
                <a:gd name="connsiteX39" fmla="*/ 0 w 9837948"/>
                <a:gd name="connsiteY39" fmla="*/ 563884 h 1691656"/>
                <a:gd name="connsiteX40" fmla="*/ 0 w 9837948"/>
                <a:gd name="connsiteY40" fmla="*/ 0 h 1691656"/>
                <a:gd name="connsiteX0" fmla="*/ 0 w 9837948"/>
                <a:gd name="connsiteY0" fmla="*/ 0 h 1691656"/>
                <a:gd name="connsiteX1" fmla="*/ 578702 w 9837948"/>
                <a:gd name="connsiteY1" fmla="*/ 0 h 1691656"/>
                <a:gd name="connsiteX2" fmla="*/ 960646 w 9837948"/>
                <a:gd name="connsiteY2" fmla="*/ 0 h 1691656"/>
                <a:gd name="connsiteX3" fmla="*/ 1244210 w 9837948"/>
                <a:gd name="connsiteY3" fmla="*/ 0 h 1691656"/>
                <a:gd name="connsiteX4" fmla="*/ 2019671 w 9837948"/>
                <a:gd name="connsiteY4" fmla="*/ 0 h 1691656"/>
                <a:gd name="connsiteX5" fmla="*/ 2795134 w 9837948"/>
                <a:gd name="connsiteY5" fmla="*/ 0 h 1691656"/>
                <a:gd name="connsiteX6" fmla="*/ 3275457 w 9837948"/>
                <a:gd name="connsiteY6" fmla="*/ 0 h 1691656"/>
                <a:gd name="connsiteX7" fmla="*/ 3755780 w 9837948"/>
                <a:gd name="connsiteY7" fmla="*/ 0 h 1691656"/>
                <a:gd name="connsiteX8" fmla="*/ 4334483 w 9837948"/>
                <a:gd name="connsiteY8" fmla="*/ 0 h 1691656"/>
                <a:gd name="connsiteX9" fmla="*/ 4814805 w 9837948"/>
                <a:gd name="connsiteY9" fmla="*/ 0 h 1691656"/>
                <a:gd name="connsiteX10" fmla="*/ 5590268 w 9837948"/>
                <a:gd name="connsiteY10" fmla="*/ 0 h 1691656"/>
                <a:gd name="connsiteX11" fmla="*/ 5873833 w 9837948"/>
                <a:gd name="connsiteY11" fmla="*/ 0 h 1691656"/>
                <a:gd name="connsiteX12" fmla="*/ 6452534 w 9837948"/>
                <a:gd name="connsiteY12" fmla="*/ 0 h 1691656"/>
                <a:gd name="connsiteX13" fmla="*/ 6932858 w 9837948"/>
                <a:gd name="connsiteY13" fmla="*/ 0 h 1691656"/>
                <a:gd name="connsiteX14" fmla="*/ 7609941 w 9837948"/>
                <a:gd name="connsiteY14" fmla="*/ 0 h 1691656"/>
                <a:gd name="connsiteX15" fmla="*/ 7893506 w 9837948"/>
                <a:gd name="connsiteY15" fmla="*/ 0 h 1691656"/>
                <a:gd name="connsiteX16" fmla="*/ 8177070 w 9837948"/>
                <a:gd name="connsiteY16" fmla="*/ 0 h 1691656"/>
                <a:gd name="connsiteX17" fmla="*/ 8559014 w 9837948"/>
                <a:gd name="connsiteY17" fmla="*/ 0 h 1691656"/>
                <a:gd name="connsiteX18" fmla="*/ 9039337 w 9837948"/>
                <a:gd name="connsiteY18" fmla="*/ 0 h 1691656"/>
                <a:gd name="connsiteX19" fmla="*/ 9837948 w 9837948"/>
                <a:gd name="connsiteY19" fmla="*/ 0 h 1691656"/>
                <a:gd name="connsiteX20" fmla="*/ 9837948 w 9837948"/>
                <a:gd name="connsiteY20" fmla="*/ 580801 h 1691656"/>
                <a:gd name="connsiteX21" fmla="*/ 9837948 w 9837948"/>
                <a:gd name="connsiteY21" fmla="*/ 1110853 h 1691656"/>
                <a:gd name="connsiteX22" fmla="*/ 9837948 w 9837948"/>
                <a:gd name="connsiteY22" fmla="*/ 1691656 h 1691656"/>
                <a:gd name="connsiteX23" fmla="*/ 9062485 w 9837948"/>
                <a:gd name="connsiteY23" fmla="*/ 1691656 h 1691656"/>
                <a:gd name="connsiteX24" fmla="*/ 8680541 w 9837948"/>
                <a:gd name="connsiteY24" fmla="*/ 1691656 h 1691656"/>
                <a:gd name="connsiteX25" fmla="*/ 7905080 w 9837948"/>
                <a:gd name="connsiteY25" fmla="*/ 1691656 h 1691656"/>
                <a:gd name="connsiteX26" fmla="*/ 7227996 w 9837948"/>
                <a:gd name="connsiteY26" fmla="*/ 1691656 h 1691656"/>
                <a:gd name="connsiteX27" fmla="*/ 6846052 w 9837948"/>
                <a:gd name="connsiteY27" fmla="*/ 1691656 h 1691656"/>
                <a:gd name="connsiteX28" fmla="*/ 6267351 w 9837948"/>
                <a:gd name="connsiteY28" fmla="*/ 1691656 h 1691656"/>
                <a:gd name="connsiteX29" fmla="*/ 5983786 w 9837948"/>
                <a:gd name="connsiteY29" fmla="*/ 1691656 h 1691656"/>
                <a:gd name="connsiteX30" fmla="*/ 5208323 w 9837948"/>
                <a:gd name="connsiteY30" fmla="*/ 1691656 h 1691656"/>
                <a:gd name="connsiteX31" fmla="*/ 4826381 w 9837948"/>
                <a:gd name="connsiteY31" fmla="*/ 1691656 h 1691656"/>
                <a:gd name="connsiteX32" fmla="*/ 4247678 w 9837948"/>
                <a:gd name="connsiteY32" fmla="*/ 1691656 h 1691656"/>
                <a:gd name="connsiteX33" fmla="*/ 3865734 w 9837948"/>
                <a:gd name="connsiteY33" fmla="*/ 1691656 h 1691656"/>
                <a:gd name="connsiteX34" fmla="*/ 3287030 w 9837948"/>
                <a:gd name="connsiteY34" fmla="*/ 1691656 h 1691656"/>
                <a:gd name="connsiteX35" fmla="*/ 2806708 w 9837948"/>
                <a:gd name="connsiteY35" fmla="*/ 1691656 h 1691656"/>
                <a:gd name="connsiteX36" fmla="*/ 2523143 w 9837948"/>
                <a:gd name="connsiteY36" fmla="*/ 1691656 h 1691656"/>
                <a:gd name="connsiteX37" fmla="*/ 2239579 w 9837948"/>
                <a:gd name="connsiteY37" fmla="*/ 1691656 h 1691656"/>
                <a:gd name="connsiteX38" fmla="*/ 1759255 w 9837948"/>
                <a:gd name="connsiteY38" fmla="*/ 1691656 h 1691656"/>
                <a:gd name="connsiteX39" fmla="*/ 1082173 w 9837948"/>
                <a:gd name="connsiteY39" fmla="*/ 1691656 h 1691656"/>
                <a:gd name="connsiteX40" fmla="*/ 700229 w 9837948"/>
                <a:gd name="connsiteY40" fmla="*/ 1691656 h 1691656"/>
                <a:gd name="connsiteX41" fmla="*/ 0 w 9837948"/>
                <a:gd name="connsiteY41" fmla="*/ 1691656 h 1691656"/>
                <a:gd name="connsiteX42" fmla="*/ 0 w 9837948"/>
                <a:gd name="connsiteY42" fmla="*/ 1161603 h 1691656"/>
                <a:gd name="connsiteX43" fmla="*/ 0 w 9837948"/>
                <a:gd name="connsiteY43" fmla="*/ 597716 h 1691656"/>
                <a:gd name="connsiteX44" fmla="*/ 0 w 9837948"/>
                <a:gd name="connsiteY44" fmla="*/ 0 h 1691656"/>
                <a:gd name="connsiteX0" fmla="*/ 0 w 9837948"/>
                <a:gd name="connsiteY0" fmla="*/ 0 h 1691656"/>
                <a:gd name="connsiteX1" fmla="*/ 578702 w 9837948"/>
                <a:gd name="connsiteY1" fmla="*/ 0 h 1691656"/>
                <a:gd name="connsiteX2" fmla="*/ 1059025 w 9837948"/>
                <a:gd name="connsiteY2" fmla="*/ 0 h 1691656"/>
                <a:gd name="connsiteX3" fmla="*/ 1539349 w 9837948"/>
                <a:gd name="connsiteY3" fmla="*/ 0 h 1691656"/>
                <a:gd name="connsiteX4" fmla="*/ 2216431 w 9837948"/>
                <a:gd name="connsiteY4" fmla="*/ 0 h 1691656"/>
                <a:gd name="connsiteX5" fmla="*/ 2696754 w 9837948"/>
                <a:gd name="connsiteY5" fmla="*/ 0 h 1691656"/>
                <a:gd name="connsiteX6" fmla="*/ 3078698 w 9837948"/>
                <a:gd name="connsiteY6" fmla="*/ 0 h 1691656"/>
                <a:gd name="connsiteX7" fmla="*/ 3559020 w 9837948"/>
                <a:gd name="connsiteY7" fmla="*/ 0 h 1691656"/>
                <a:gd name="connsiteX8" fmla="*/ 4334483 w 9837948"/>
                <a:gd name="connsiteY8" fmla="*/ 0 h 1691656"/>
                <a:gd name="connsiteX9" fmla="*/ 4618048 w 9837948"/>
                <a:gd name="connsiteY9" fmla="*/ 0 h 1691656"/>
                <a:gd name="connsiteX10" fmla="*/ 4999991 w 9837948"/>
                <a:gd name="connsiteY10" fmla="*/ 0 h 1691656"/>
                <a:gd name="connsiteX11" fmla="*/ 5775453 w 9837948"/>
                <a:gd name="connsiteY11" fmla="*/ 0 h 1691656"/>
                <a:gd name="connsiteX12" fmla="*/ 6550915 w 9837948"/>
                <a:gd name="connsiteY12" fmla="*/ 0 h 1691656"/>
                <a:gd name="connsiteX13" fmla="*/ 7031238 w 9837948"/>
                <a:gd name="connsiteY13" fmla="*/ 0 h 1691656"/>
                <a:gd name="connsiteX14" fmla="*/ 7413182 w 9837948"/>
                <a:gd name="connsiteY14" fmla="*/ 0 h 1691656"/>
                <a:gd name="connsiteX15" fmla="*/ 8090263 w 9837948"/>
                <a:gd name="connsiteY15" fmla="*/ 0 h 1691656"/>
                <a:gd name="connsiteX16" fmla="*/ 8767347 w 9837948"/>
                <a:gd name="connsiteY16" fmla="*/ 0 h 1691656"/>
                <a:gd name="connsiteX17" fmla="*/ 9837948 w 9837948"/>
                <a:gd name="connsiteY17" fmla="*/ 0 h 1691656"/>
                <a:gd name="connsiteX18" fmla="*/ 9837948 w 9837948"/>
                <a:gd name="connsiteY18" fmla="*/ 546968 h 1691656"/>
                <a:gd name="connsiteX19" fmla="*/ 9837948 w 9837948"/>
                <a:gd name="connsiteY19" fmla="*/ 1060103 h 1691656"/>
                <a:gd name="connsiteX20" fmla="*/ 9837948 w 9837948"/>
                <a:gd name="connsiteY20" fmla="*/ 1691656 h 1691656"/>
                <a:gd name="connsiteX21" fmla="*/ 9357624 w 9837948"/>
                <a:gd name="connsiteY21" fmla="*/ 1691656 h 1691656"/>
                <a:gd name="connsiteX22" fmla="*/ 8680541 w 9837948"/>
                <a:gd name="connsiteY22" fmla="*/ 1691656 h 1691656"/>
                <a:gd name="connsiteX23" fmla="*/ 7905080 w 9837948"/>
                <a:gd name="connsiteY23" fmla="*/ 1691656 h 1691656"/>
                <a:gd name="connsiteX24" fmla="*/ 7326376 w 9837948"/>
                <a:gd name="connsiteY24" fmla="*/ 1691656 h 1691656"/>
                <a:gd name="connsiteX25" fmla="*/ 6944432 w 9837948"/>
                <a:gd name="connsiteY25" fmla="*/ 1691656 h 1691656"/>
                <a:gd name="connsiteX26" fmla="*/ 6365730 w 9837948"/>
                <a:gd name="connsiteY26" fmla="*/ 1691656 h 1691656"/>
                <a:gd name="connsiteX27" fmla="*/ 6082166 w 9837948"/>
                <a:gd name="connsiteY27" fmla="*/ 1691656 h 1691656"/>
                <a:gd name="connsiteX28" fmla="*/ 5601842 w 9837948"/>
                <a:gd name="connsiteY28" fmla="*/ 1691656 h 1691656"/>
                <a:gd name="connsiteX29" fmla="*/ 4826381 w 9837948"/>
                <a:gd name="connsiteY29" fmla="*/ 1691656 h 1691656"/>
                <a:gd name="connsiteX30" fmla="*/ 4050918 w 9837948"/>
                <a:gd name="connsiteY30" fmla="*/ 1691656 h 1691656"/>
                <a:gd name="connsiteX31" fmla="*/ 3570594 w 9837948"/>
                <a:gd name="connsiteY31" fmla="*/ 1691656 h 1691656"/>
                <a:gd name="connsiteX32" fmla="*/ 3188652 w 9837948"/>
                <a:gd name="connsiteY32" fmla="*/ 1691656 h 1691656"/>
                <a:gd name="connsiteX33" fmla="*/ 2905087 w 9837948"/>
                <a:gd name="connsiteY33" fmla="*/ 1691656 h 1691656"/>
                <a:gd name="connsiteX34" fmla="*/ 2228005 w 9837948"/>
                <a:gd name="connsiteY34" fmla="*/ 1691656 h 1691656"/>
                <a:gd name="connsiteX35" fmla="*/ 1649301 w 9837948"/>
                <a:gd name="connsiteY35" fmla="*/ 1691656 h 1691656"/>
                <a:gd name="connsiteX36" fmla="*/ 1070599 w 9837948"/>
                <a:gd name="connsiteY36" fmla="*/ 1691656 h 1691656"/>
                <a:gd name="connsiteX37" fmla="*/ 0 w 9837948"/>
                <a:gd name="connsiteY37" fmla="*/ 1691656 h 1691656"/>
                <a:gd name="connsiteX38" fmla="*/ 0 w 9837948"/>
                <a:gd name="connsiteY38" fmla="*/ 1093937 h 1691656"/>
                <a:gd name="connsiteX39" fmla="*/ 0 w 9837948"/>
                <a:gd name="connsiteY39" fmla="*/ 563884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65239" y="-38751"/>
                    <a:pt x="333476" y="-11257"/>
                    <a:pt x="578702" y="0"/>
                  </a:cubicBezTo>
                  <a:cubicBezTo>
                    <a:pt x="875594" y="-58856"/>
                    <a:pt x="988757" y="2921"/>
                    <a:pt x="1059025" y="0"/>
                  </a:cubicBezTo>
                  <a:cubicBezTo>
                    <a:pt x="1161307" y="43298"/>
                    <a:pt x="1316592" y="110997"/>
                    <a:pt x="1539349" y="0"/>
                  </a:cubicBezTo>
                  <a:cubicBezTo>
                    <a:pt x="1637165" y="-152106"/>
                    <a:pt x="1921429" y="97308"/>
                    <a:pt x="2216431" y="0"/>
                  </a:cubicBezTo>
                  <a:cubicBezTo>
                    <a:pt x="2500985" y="-73175"/>
                    <a:pt x="2538513" y="47007"/>
                    <a:pt x="2696754" y="0"/>
                  </a:cubicBezTo>
                  <a:cubicBezTo>
                    <a:pt x="2809354" y="1042"/>
                    <a:pt x="2923258" y="-17072"/>
                    <a:pt x="3078698" y="0"/>
                  </a:cubicBezTo>
                  <a:cubicBezTo>
                    <a:pt x="3213581" y="-2795"/>
                    <a:pt x="3398045" y="18029"/>
                    <a:pt x="3559020" y="0"/>
                  </a:cubicBezTo>
                  <a:cubicBezTo>
                    <a:pt x="3659740" y="-51709"/>
                    <a:pt x="4151968" y="71457"/>
                    <a:pt x="4334483" y="0"/>
                  </a:cubicBezTo>
                  <a:cubicBezTo>
                    <a:pt x="4516614" y="-101156"/>
                    <a:pt x="4444116" y="-12791"/>
                    <a:pt x="4618048" y="0"/>
                  </a:cubicBezTo>
                  <a:cubicBezTo>
                    <a:pt x="4787597" y="-4898"/>
                    <a:pt x="4882792" y="23471"/>
                    <a:pt x="4999991" y="0"/>
                  </a:cubicBezTo>
                  <a:cubicBezTo>
                    <a:pt x="5105207" y="-49469"/>
                    <a:pt x="5545764" y="23272"/>
                    <a:pt x="5775453" y="0"/>
                  </a:cubicBezTo>
                  <a:cubicBezTo>
                    <a:pt x="5952636" y="-84367"/>
                    <a:pt x="6372440" y="-42532"/>
                    <a:pt x="6550915" y="0"/>
                  </a:cubicBezTo>
                  <a:cubicBezTo>
                    <a:pt x="6751980" y="9489"/>
                    <a:pt x="6948875" y="40882"/>
                    <a:pt x="7031238" y="0"/>
                  </a:cubicBezTo>
                  <a:cubicBezTo>
                    <a:pt x="7122350" y="-85144"/>
                    <a:pt x="7328506" y="-6647"/>
                    <a:pt x="7413182" y="0"/>
                  </a:cubicBezTo>
                  <a:cubicBezTo>
                    <a:pt x="7502318" y="-76685"/>
                    <a:pt x="7743827" y="103124"/>
                    <a:pt x="8090263" y="0"/>
                  </a:cubicBezTo>
                  <a:cubicBezTo>
                    <a:pt x="8285088" y="-23889"/>
                    <a:pt x="8431654" y="18731"/>
                    <a:pt x="8767347" y="0"/>
                  </a:cubicBezTo>
                  <a:cubicBezTo>
                    <a:pt x="8998910" y="-68214"/>
                    <a:pt x="9478269" y="-19385"/>
                    <a:pt x="9837948" y="0"/>
                  </a:cubicBezTo>
                  <a:cubicBezTo>
                    <a:pt x="9903034" y="261416"/>
                    <a:pt x="9781271" y="409753"/>
                    <a:pt x="9837948" y="546968"/>
                  </a:cubicBezTo>
                  <a:cubicBezTo>
                    <a:pt x="9837170" y="696042"/>
                    <a:pt x="9852549" y="913130"/>
                    <a:pt x="9837948" y="1060103"/>
                  </a:cubicBezTo>
                  <a:cubicBezTo>
                    <a:pt x="9929224" y="1191584"/>
                    <a:pt x="9753148" y="1498484"/>
                    <a:pt x="9837948" y="1691656"/>
                  </a:cubicBezTo>
                  <a:cubicBezTo>
                    <a:pt x="9693688" y="1693264"/>
                    <a:pt x="9530255" y="1632201"/>
                    <a:pt x="9357624" y="1691656"/>
                  </a:cubicBezTo>
                  <a:cubicBezTo>
                    <a:pt x="9213498" y="1681788"/>
                    <a:pt x="8858773" y="1626112"/>
                    <a:pt x="8680541" y="1691656"/>
                  </a:cubicBezTo>
                  <a:cubicBezTo>
                    <a:pt x="8529354" y="1840729"/>
                    <a:pt x="8146611" y="1611896"/>
                    <a:pt x="7905080" y="1691656"/>
                  </a:cubicBezTo>
                  <a:cubicBezTo>
                    <a:pt x="7666634" y="1670162"/>
                    <a:pt x="7565958" y="1644178"/>
                    <a:pt x="7326376" y="1691656"/>
                  </a:cubicBezTo>
                  <a:cubicBezTo>
                    <a:pt x="7138577" y="1761099"/>
                    <a:pt x="7101739" y="1647629"/>
                    <a:pt x="6944432" y="1691656"/>
                  </a:cubicBezTo>
                  <a:cubicBezTo>
                    <a:pt x="6787165" y="1728411"/>
                    <a:pt x="6490654" y="1665698"/>
                    <a:pt x="6365730" y="1691656"/>
                  </a:cubicBezTo>
                  <a:cubicBezTo>
                    <a:pt x="6176401" y="1777495"/>
                    <a:pt x="6144407" y="1655922"/>
                    <a:pt x="6082166" y="1691656"/>
                  </a:cubicBezTo>
                  <a:cubicBezTo>
                    <a:pt x="6033490" y="1749522"/>
                    <a:pt x="5792248" y="1728760"/>
                    <a:pt x="5601842" y="1691656"/>
                  </a:cubicBezTo>
                  <a:cubicBezTo>
                    <a:pt x="5410589" y="1716279"/>
                    <a:pt x="5147967" y="1609452"/>
                    <a:pt x="4826381" y="1691656"/>
                  </a:cubicBezTo>
                  <a:cubicBezTo>
                    <a:pt x="4535396" y="1731349"/>
                    <a:pt x="4478433" y="1622081"/>
                    <a:pt x="4050918" y="1691656"/>
                  </a:cubicBezTo>
                  <a:cubicBezTo>
                    <a:pt x="3690674" y="1737189"/>
                    <a:pt x="3755674" y="1693270"/>
                    <a:pt x="3570594" y="1691656"/>
                  </a:cubicBezTo>
                  <a:cubicBezTo>
                    <a:pt x="3369798" y="1727688"/>
                    <a:pt x="3247509" y="1656473"/>
                    <a:pt x="3188652" y="1691656"/>
                  </a:cubicBezTo>
                  <a:cubicBezTo>
                    <a:pt x="3099346" y="1674024"/>
                    <a:pt x="2977240" y="1642409"/>
                    <a:pt x="2905087" y="1691656"/>
                  </a:cubicBezTo>
                  <a:cubicBezTo>
                    <a:pt x="2762866" y="1711910"/>
                    <a:pt x="2329475" y="1667330"/>
                    <a:pt x="2228005" y="1691656"/>
                  </a:cubicBezTo>
                  <a:cubicBezTo>
                    <a:pt x="2014404" y="1733011"/>
                    <a:pt x="1770985" y="1665858"/>
                    <a:pt x="1649301" y="1691656"/>
                  </a:cubicBezTo>
                  <a:cubicBezTo>
                    <a:pt x="1504190" y="1772900"/>
                    <a:pt x="1212844" y="1612791"/>
                    <a:pt x="1070599" y="1691656"/>
                  </a:cubicBezTo>
                  <a:cubicBezTo>
                    <a:pt x="889679" y="1735863"/>
                    <a:pt x="191237" y="1533520"/>
                    <a:pt x="0" y="1691656"/>
                  </a:cubicBezTo>
                  <a:cubicBezTo>
                    <a:pt x="-116946" y="1430884"/>
                    <a:pt x="110118" y="1230106"/>
                    <a:pt x="0" y="1093937"/>
                  </a:cubicBezTo>
                  <a:cubicBezTo>
                    <a:pt x="17115" y="952285"/>
                    <a:pt x="23300" y="753044"/>
                    <a:pt x="0" y="563884"/>
                  </a:cubicBezTo>
                  <a:cubicBezTo>
                    <a:pt x="-57312" y="327209"/>
                    <a:pt x="13702" y="256088"/>
                    <a:pt x="0" y="0"/>
                  </a:cubicBezTo>
                  <a:close/>
                </a:path>
                <a:path w="9837948" h="1691656" stroke="0" extrusionOk="0">
                  <a:moveTo>
                    <a:pt x="0" y="0"/>
                  </a:moveTo>
                  <a:cubicBezTo>
                    <a:pt x="152027" y="53556"/>
                    <a:pt x="341715" y="-24938"/>
                    <a:pt x="578702" y="0"/>
                  </a:cubicBezTo>
                  <a:cubicBezTo>
                    <a:pt x="740505" y="13573"/>
                    <a:pt x="888519" y="26352"/>
                    <a:pt x="960646" y="0"/>
                  </a:cubicBezTo>
                  <a:cubicBezTo>
                    <a:pt x="1069406" y="-29228"/>
                    <a:pt x="1119977" y="9146"/>
                    <a:pt x="1244210" y="0"/>
                  </a:cubicBezTo>
                  <a:cubicBezTo>
                    <a:pt x="1439780" y="-63747"/>
                    <a:pt x="1677116" y="-16555"/>
                    <a:pt x="2019671" y="0"/>
                  </a:cubicBezTo>
                  <a:cubicBezTo>
                    <a:pt x="2287651" y="-33981"/>
                    <a:pt x="2564422" y="19441"/>
                    <a:pt x="2795134" y="0"/>
                  </a:cubicBezTo>
                  <a:cubicBezTo>
                    <a:pt x="2986976" y="-1512"/>
                    <a:pt x="3170432" y="100690"/>
                    <a:pt x="3275457" y="0"/>
                  </a:cubicBezTo>
                  <a:cubicBezTo>
                    <a:pt x="3369835" y="-73993"/>
                    <a:pt x="3573102" y="28508"/>
                    <a:pt x="3755780" y="0"/>
                  </a:cubicBezTo>
                  <a:cubicBezTo>
                    <a:pt x="4040395" y="1165"/>
                    <a:pt x="4160469" y="15491"/>
                    <a:pt x="4334483" y="0"/>
                  </a:cubicBezTo>
                  <a:cubicBezTo>
                    <a:pt x="4522986" y="-32893"/>
                    <a:pt x="4668349" y="69636"/>
                    <a:pt x="4814805" y="0"/>
                  </a:cubicBezTo>
                  <a:cubicBezTo>
                    <a:pt x="4982904" y="-103287"/>
                    <a:pt x="5206380" y="-34516"/>
                    <a:pt x="5590268" y="0"/>
                  </a:cubicBezTo>
                  <a:cubicBezTo>
                    <a:pt x="5935855" y="-65628"/>
                    <a:pt x="5793435" y="7457"/>
                    <a:pt x="5873833" y="0"/>
                  </a:cubicBezTo>
                  <a:cubicBezTo>
                    <a:pt x="6042280" y="8665"/>
                    <a:pt x="6303648" y="-17072"/>
                    <a:pt x="6452534" y="0"/>
                  </a:cubicBezTo>
                  <a:cubicBezTo>
                    <a:pt x="6656471" y="-38055"/>
                    <a:pt x="6770734" y="21642"/>
                    <a:pt x="6932858" y="0"/>
                  </a:cubicBezTo>
                  <a:cubicBezTo>
                    <a:pt x="7091355" y="-47064"/>
                    <a:pt x="7332425" y="38779"/>
                    <a:pt x="7609941" y="0"/>
                  </a:cubicBezTo>
                  <a:cubicBezTo>
                    <a:pt x="7982280" y="-19810"/>
                    <a:pt x="7708970" y="-43296"/>
                    <a:pt x="7893506" y="0"/>
                  </a:cubicBezTo>
                  <a:cubicBezTo>
                    <a:pt x="8021310" y="-8276"/>
                    <a:pt x="8063529" y="16443"/>
                    <a:pt x="8177070" y="0"/>
                  </a:cubicBezTo>
                  <a:cubicBezTo>
                    <a:pt x="8293413" y="-32311"/>
                    <a:pt x="8374768" y="21727"/>
                    <a:pt x="8559014" y="0"/>
                  </a:cubicBezTo>
                  <a:cubicBezTo>
                    <a:pt x="8744110" y="-37816"/>
                    <a:pt x="8880941" y="90917"/>
                    <a:pt x="9039337" y="0"/>
                  </a:cubicBezTo>
                  <a:cubicBezTo>
                    <a:pt x="9124157" y="-154602"/>
                    <a:pt x="9657160" y="14383"/>
                    <a:pt x="9837948" y="0"/>
                  </a:cubicBezTo>
                  <a:cubicBezTo>
                    <a:pt x="9818729" y="147303"/>
                    <a:pt x="9688863" y="331619"/>
                    <a:pt x="9837948" y="580801"/>
                  </a:cubicBezTo>
                  <a:cubicBezTo>
                    <a:pt x="9915905" y="786021"/>
                    <a:pt x="9766835" y="886707"/>
                    <a:pt x="9837948" y="1110853"/>
                  </a:cubicBezTo>
                  <a:cubicBezTo>
                    <a:pt x="9917131" y="1379190"/>
                    <a:pt x="9808261" y="1407687"/>
                    <a:pt x="9837948" y="1691656"/>
                  </a:cubicBezTo>
                  <a:cubicBezTo>
                    <a:pt x="9640377" y="1822172"/>
                    <a:pt x="9171822" y="1734460"/>
                    <a:pt x="9062485" y="1691656"/>
                  </a:cubicBezTo>
                  <a:cubicBezTo>
                    <a:pt x="8919744" y="1710244"/>
                    <a:pt x="8831347" y="1659347"/>
                    <a:pt x="8680541" y="1691656"/>
                  </a:cubicBezTo>
                  <a:cubicBezTo>
                    <a:pt x="8492852" y="1651375"/>
                    <a:pt x="8119711" y="1729525"/>
                    <a:pt x="7905080" y="1691656"/>
                  </a:cubicBezTo>
                  <a:cubicBezTo>
                    <a:pt x="7717492" y="1705118"/>
                    <a:pt x="7609272" y="1659692"/>
                    <a:pt x="7227996" y="1691656"/>
                  </a:cubicBezTo>
                  <a:cubicBezTo>
                    <a:pt x="6936046" y="1735053"/>
                    <a:pt x="7035544" y="1651019"/>
                    <a:pt x="6846052" y="1691656"/>
                  </a:cubicBezTo>
                  <a:cubicBezTo>
                    <a:pt x="6715845" y="1721426"/>
                    <a:pt x="6511112" y="1587075"/>
                    <a:pt x="6267351" y="1691656"/>
                  </a:cubicBezTo>
                  <a:cubicBezTo>
                    <a:pt x="6054433" y="1751905"/>
                    <a:pt x="6031720" y="1686021"/>
                    <a:pt x="5983786" y="1691656"/>
                  </a:cubicBezTo>
                  <a:cubicBezTo>
                    <a:pt x="5905942" y="1772789"/>
                    <a:pt x="5352911" y="1675545"/>
                    <a:pt x="5208323" y="1691656"/>
                  </a:cubicBezTo>
                  <a:cubicBezTo>
                    <a:pt x="5009972" y="1715616"/>
                    <a:pt x="4914176" y="1657831"/>
                    <a:pt x="4826381" y="1691656"/>
                  </a:cubicBezTo>
                  <a:cubicBezTo>
                    <a:pt x="4669452" y="1676927"/>
                    <a:pt x="4452455" y="1607198"/>
                    <a:pt x="4247678" y="1691656"/>
                  </a:cubicBezTo>
                  <a:cubicBezTo>
                    <a:pt x="4071888" y="1747353"/>
                    <a:pt x="3975555" y="1693761"/>
                    <a:pt x="3865734" y="1691656"/>
                  </a:cubicBezTo>
                  <a:cubicBezTo>
                    <a:pt x="3800587" y="1702551"/>
                    <a:pt x="3418842" y="1602040"/>
                    <a:pt x="3287030" y="1691656"/>
                  </a:cubicBezTo>
                  <a:cubicBezTo>
                    <a:pt x="3093762" y="1736189"/>
                    <a:pt x="2954247" y="1701251"/>
                    <a:pt x="2806708" y="1691656"/>
                  </a:cubicBezTo>
                  <a:cubicBezTo>
                    <a:pt x="2666518" y="1727649"/>
                    <a:pt x="2652161" y="1641301"/>
                    <a:pt x="2523143" y="1691656"/>
                  </a:cubicBezTo>
                  <a:cubicBezTo>
                    <a:pt x="2410544" y="1699945"/>
                    <a:pt x="2315869" y="1664344"/>
                    <a:pt x="2239579" y="1691656"/>
                  </a:cubicBezTo>
                  <a:cubicBezTo>
                    <a:pt x="2158487" y="1625340"/>
                    <a:pt x="1984586" y="1641154"/>
                    <a:pt x="1759255" y="1691656"/>
                  </a:cubicBezTo>
                  <a:cubicBezTo>
                    <a:pt x="1561076" y="1755994"/>
                    <a:pt x="1250746" y="1651197"/>
                    <a:pt x="1082173" y="1691656"/>
                  </a:cubicBezTo>
                  <a:cubicBezTo>
                    <a:pt x="865009" y="1705624"/>
                    <a:pt x="863323" y="1626188"/>
                    <a:pt x="700229" y="1691656"/>
                  </a:cubicBezTo>
                  <a:cubicBezTo>
                    <a:pt x="426961" y="1690640"/>
                    <a:pt x="313460" y="1650311"/>
                    <a:pt x="0" y="1691656"/>
                  </a:cubicBezTo>
                  <a:cubicBezTo>
                    <a:pt x="-74711" y="1526383"/>
                    <a:pt x="-24028" y="1378995"/>
                    <a:pt x="0" y="1161603"/>
                  </a:cubicBezTo>
                  <a:cubicBezTo>
                    <a:pt x="2149" y="879447"/>
                    <a:pt x="-8465" y="688194"/>
                    <a:pt x="0" y="597716"/>
                  </a:cubicBezTo>
                  <a:cubicBezTo>
                    <a:pt x="-30375" y="434599"/>
                    <a:pt x="7468" y="94990"/>
                    <a:pt x="0" y="0"/>
                  </a:cubicBezTo>
                  <a:close/>
                </a:path>
                <a:path w="9837948" h="1691656" fill="none" stroke="0" extrusionOk="0">
                  <a:moveTo>
                    <a:pt x="0" y="0"/>
                  </a:moveTo>
                  <a:cubicBezTo>
                    <a:pt x="180249" y="-46221"/>
                    <a:pt x="303573" y="26800"/>
                    <a:pt x="578702" y="0"/>
                  </a:cubicBezTo>
                  <a:cubicBezTo>
                    <a:pt x="834608" y="-6664"/>
                    <a:pt x="935815" y="16547"/>
                    <a:pt x="1059025" y="0"/>
                  </a:cubicBezTo>
                  <a:cubicBezTo>
                    <a:pt x="1155077" y="-49872"/>
                    <a:pt x="1393686" y="39497"/>
                    <a:pt x="1539349" y="0"/>
                  </a:cubicBezTo>
                  <a:cubicBezTo>
                    <a:pt x="1657687" y="-42127"/>
                    <a:pt x="1928669" y="69660"/>
                    <a:pt x="2216431" y="0"/>
                  </a:cubicBezTo>
                  <a:cubicBezTo>
                    <a:pt x="2521484" y="-59806"/>
                    <a:pt x="2525701" y="45784"/>
                    <a:pt x="2696754" y="0"/>
                  </a:cubicBezTo>
                  <a:cubicBezTo>
                    <a:pt x="2838077" y="-25082"/>
                    <a:pt x="2980742" y="-3346"/>
                    <a:pt x="3078698" y="0"/>
                  </a:cubicBezTo>
                  <a:cubicBezTo>
                    <a:pt x="3233733" y="-14279"/>
                    <a:pt x="3409094" y="27909"/>
                    <a:pt x="3559020" y="0"/>
                  </a:cubicBezTo>
                  <a:cubicBezTo>
                    <a:pt x="3684186" y="-42151"/>
                    <a:pt x="4182188" y="103102"/>
                    <a:pt x="4334483" y="0"/>
                  </a:cubicBezTo>
                  <a:cubicBezTo>
                    <a:pt x="4478197" y="-60887"/>
                    <a:pt x="4495068" y="16961"/>
                    <a:pt x="4618048" y="0"/>
                  </a:cubicBezTo>
                  <a:cubicBezTo>
                    <a:pt x="4790138" y="-8180"/>
                    <a:pt x="4909367" y="6058"/>
                    <a:pt x="4999991" y="0"/>
                  </a:cubicBezTo>
                  <a:cubicBezTo>
                    <a:pt x="5097848" y="-27693"/>
                    <a:pt x="5582484" y="53714"/>
                    <a:pt x="5775453" y="0"/>
                  </a:cubicBezTo>
                  <a:cubicBezTo>
                    <a:pt x="5935737" y="-119229"/>
                    <a:pt x="6369646" y="1628"/>
                    <a:pt x="6550915" y="0"/>
                  </a:cubicBezTo>
                  <a:cubicBezTo>
                    <a:pt x="6752888" y="-25341"/>
                    <a:pt x="6958521" y="34756"/>
                    <a:pt x="7031238" y="0"/>
                  </a:cubicBezTo>
                  <a:cubicBezTo>
                    <a:pt x="7106997" y="-37696"/>
                    <a:pt x="7290830" y="-2516"/>
                    <a:pt x="7413182" y="0"/>
                  </a:cubicBezTo>
                  <a:cubicBezTo>
                    <a:pt x="7501392" y="-13289"/>
                    <a:pt x="7776538" y="17002"/>
                    <a:pt x="8090263" y="0"/>
                  </a:cubicBezTo>
                  <a:cubicBezTo>
                    <a:pt x="8364967" y="-12865"/>
                    <a:pt x="8432897" y="34479"/>
                    <a:pt x="8767347" y="0"/>
                  </a:cubicBezTo>
                  <a:cubicBezTo>
                    <a:pt x="9026129" y="-106382"/>
                    <a:pt x="9450713" y="130333"/>
                    <a:pt x="9837948" y="0"/>
                  </a:cubicBezTo>
                  <a:cubicBezTo>
                    <a:pt x="9861940" y="185576"/>
                    <a:pt x="9800502" y="408236"/>
                    <a:pt x="9837948" y="546968"/>
                  </a:cubicBezTo>
                  <a:cubicBezTo>
                    <a:pt x="9877618" y="707345"/>
                    <a:pt x="9797407" y="915698"/>
                    <a:pt x="9837948" y="1060103"/>
                  </a:cubicBezTo>
                  <a:cubicBezTo>
                    <a:pt x="9933352" y="1123990"/>
                    <a:pt x="9866491" y="1393965"/>
                    <a:pt x="9837948" y="1691656"/>
                  </a:cubicBezTo>
                  <a:cubicBezTo>
                    <a:pt x="9622330" y="1719895"/>
                    <a:pt x="9539673" y="1665414"/>
                    <a:pt x="9357624" y="1691656"/>
                  </a:cubicBezTo>
                  <a:cubicBezTo>
                    <a:pt x="9147270" y="1741418"/>
                    <a:pt x="8894108" y="1550652"/>
                    <a:pt x="8680541" y="1691656"/>
                  </a:cubicBezTo>
                  <a:cubicBezTo>
                    <a:pt x="8474683" y="1747627"/>
                    <a:pt x="8090412" y="1617469"/>
                    <a:pt x="7905080" y="1691656"/>
                  </a:cubicBezTo>
                  <a:cubicBezTo>
                    <a:pt x="7634265" y="1728682"/>
                    <a:pt x="7552101" y="1666455"/>
                    <a:pt x="7326376" y="1691656"/>
                  </a:cubicBezTo>
                  <a:cubicBezTo>
                    <a:pt x="7116122" y="1757390"/>
                    <a:pt x="7040664" y="1648677"/>
                    <a:pt x="6944432" y="1691656"/>
                  </a:cubicBezTo>
                  <a:cubicBezTo>
                    <a:pt x="6853822" y="1700764"/>
                    <a:pt x="6586776" y="1625556"/>
                    <a:pt x="6365730" y="1691656"/>
                  </a:cubicBezTo>
                  <a:cubicBezTo>
                    <a:pt x="6202831" y="1750648"/>
                    <a:pt x="6162589" y="1666057"/>
                    <a:pt x="6082166" y="1691656"/>
                  </a:cubicBezTo>
                  <a:cubicBezTo>
                    <a:pt x="5968914" y="1711915"/>
                    <a:pt x="5782594" y="1720163"/>
                    <a:pt x="5601842" y="1691656"/>
                  </a:cubicBezTo>
                  <a:cubicBezTo>
                    <a:pt x="5358596" y="1695626"/>
                    <a:pt x="5090613" y="1636187"/>
                    <a:pt x="4826381" y="1691656"/>
                  </a:cubicBezTo>
                  <a:cubicBezTo>
                    <a:pt x="4538746" y="1769553"/>
                    <a:pt x="4417337" y="1660419"/>
                    <a:pt x="4050918" y="1691656"/>
                  </a:cubicBezTo>
                  <a:cubicBezTo>
                    <a:pt x="3699938" y="1736829"/>
                    <a:pt x="3745060" y="1645309"/>
                    <a:pt x="3570594" y="1691656"/>
                  </a:cubicBezTo>
                  <a:cubicBezTo>
                    <a:pt x="3395420" y="1714866"/>
                    <a:pt x="3291301" y="1666438"/>
                    <a:pt x="3188652" y="1691656"/>
                  </a:cubicBezTo>
                  <a:cubicBezTo>
                    <a:pt x="3107419" y="1724315"/>
                    <a:pt x="3009667" y="1677350"/>
                    <a:pt x="2905087" y="1691656"/>
                  </a:cubicBezTo>
                  <a:cubicBezTo>
                    <a:pt x="2842699" y="1758107"/>
                    <a:pt x="2456901" y="1614244"/>
                    <a:pt x="2228005" y="1691656"/>
                  </a:cubicBezTo>
                  <a:cubicBezTo>
                    <a:pt x="1993258" y="1706259"/>
                    <a:pt x="1806425" y="1636172"/>
                    <a:pt x="1649301" y="1691656"/>
                  </a:cubicBezTo>
                  <a:cubicBezTo>
                    <a:pt x="1489711" y="1691055"/>
                    <a:pt x="1242850" y="1625063"/>
                    <a:pt x="1070599" y="1691656"/>
                  </a:cubicBezTo>
                  <a:cubicBezTo>
                    <a:pt x="883138" y="1733284"/>
                    <a:pt x="207659" y="1619670"/>
                    <a:pt x="0" y="1691656"/>
                  </a:cubicBezTo>
                  <a:cubicBezTo>
                    <a:pt x="-55845" y="1450700"/>
                    <a:pt x="50496" y="1290980"/>
                    <a:pt x="0" y="1093937"/>
                  </a:cubicBezTo>
                  <a:cubicBezTo>
                    <a:pt x="-18037" y="918270"/>
                    <a:pt x="9790" y="784454"/>
                    <a:pt x="0" y="563884"/>
                  </a:cubicBezTo>
                  <a:cubicBezTo>
                    <a:pt x="-13484" y="357111"/>
                    <a:pt x="1614" y="222078"/>
                    <a:pt x="0" y="0"/>
                  </a:cubicBezTo>
                  <a:close/>
                </a:path>
                <a:path w="9837948" h="1691656" fill="none" stroke="0" extrusionOk="0">
                  <a:moveTo>
                    <a:pt x="0" y="0"/>
                  </a:moveTo>
                  <a:cubicBezTo>
                    <a:pt x="167282" y="-50550"/>
                    <a:pt x="331983" y="15367"/>
                    <a:pt x="578702" y="0"/>
                  </a:cubicBezTo>
                  <a:cubicBezTo>
                    <a:pt x="857653" y="-32015"/>
                    <a:pt x="958356" y="2148"/>
                    <a:pt x="1059025" y="0"/>
                  </a:cubicBezTo>
                  <a:cubicBezTo>
                    <a:pt x="1166693" y="-10545"/>
                    <a:pt x="1369829" y="80575"/>
                    <a:pt x="1539349" y="0"/>
                  </a:cubicBezTo>
                  <a:cubicBezTo>
                    <a:pt x="1621895" y="-142706"/>
                    <a:pt x="1921453" y="76252"/>
                    <a:pt x="2216431" y="0"/>
                  </a:cubicBezTo>
                  <a:cubicBezTo>
                    <a:pt x="2533727" y="-73537"/>
                    <a:pt x="2515851" y="64440"/>
                    <a:pt x="2696754" y="0"/>
                  </a:cubicBezTo>
                  <a:cubicBezTo>
                    <a:pt x="2849744" y="2283"/>
                    <a:pt x="2979393" y="13831"/>
                    <a:pt x="3078698" y="0"/>
                  </a:cubicBezTo>
                  <a:cubicBezTo>
                    <a:pt x="3210090" y="-6006"/>
                    <a:pt x="3429212" y="-4173"/>
                    <a:pt x="3559020" y="0"/>
                  </a:cubicBezTo>
                  <a:cubicBezTo>
                    <a:pt x="3631441" y="-85701"/>
                    <a:pt x="4176154" y="92165"/>
                    <a:pt x="4334483" y="0"/>
                  </a:cubicBezTo>
                  <a:cubicBezTo>
                    <a:pt x="4488372" y="-79502"/>
                    <a:pt x="4448339" y="2157"/>
                    <a:pt x="4618048" y="0"/>
                  </a:cubicBezTo>
                  <a:cubicBezTo>
                    <a:pt x="4806164" y="-5014"/>
                    <a:pt x="4894701" y="29572"/>
                    <a:pt x="4999991" y="0"/>
                  </a:cubicBezTo>
                  <a:cubicBezTo>
                    <a:pt x="5108853" y="-96654"/>
                    <a:pt x="5599495" y="50274"/>
                    <a:pt x="5775453" y="0"/>
                  </a:cubicBezTo>
                  <a:cubicBezTo>
                    <a:pt x="5953168" y="-94436"/>
                    <a:pt x="6359131" y="-31103"/>
                    <a:pt x="6550915" y="0"/>
                  </a:cubicBezTo>
                  <a:cubicBezTo>
                    <a:pt x="6747822" y="-14283"/>
                    <a:pt x="6938029" y="20344"/>
                    <a:pt x="7031238" y="0"/>
                  </a:cubicBezTo>
                  <a:cubicBezTo>
                    <a:pt x="7109037" y="-70464"/>
                    <a:pt x="7337291" y="-5751"/>
                    <a:pt x="7413182" y="0"/>
                  </a:cubicBezTo>
                  <a:cubicBezTo>
                    <a:pt x="7496015" y="-67421"/>
                    <a:pt x="7786643" y="-6890"/>
                    <a:pt x="8090263" y="0"/>
                  </a:cubicBezTo>
                  <a:cubicBezTo>
                    <a:pt x="8339321" y="-30024"/>
                    <a:pt x="8432951" y="21761"/>
                    <a:pt x="8767347" y="0"/>
                  </a:cubicBezTo>
                  <a:cubicBezTo>
                    <a:pt x="8951894" y="-125953"/>
                    <a:pt x="9503574" y="147514"/>
                    <a:pt x="9837948" y="0"/>
                  </a:cubicBezTo>
                  <a:cubicBezTo>
                    <a:pt x="9875474" y="234401"/>
                    <a:pt x="9813130" y="419539"/>
                    <a:pt x="9837948" y="546968"/>
                  </a:cubicBezTo>
                  <a:cubicBezTo>
                    <a:pt x="9866549" y="680424"/>
                    <a:pt x="9843943" y="927869"/>
                    <a:pt x="9837948" y="1060103"/>
                  </a:cubicBezTo>
                  <a:cubicBezTo>
                    <a:pt x="9931101" y="1177855"/>
                    <a:pt x="9801836" y="1443918"/>
                    <a:pt x="9837948" y="1691656"/>
                  </a:cubicBezTo>
                  <a:cubicBezTo>
                    <a:pt x="9699462" y="1705554"/>
                    <a:pt x="9537916" y="1588895"/>
                    <a:pt x="9357624" y="1691656"/>
                  </a:cubicBezTo>
                  <a:cubicBezTo>
                    <a:pt x="9175146" y="1652080"/>
                    <a:pt x="8875308" y="1612170"/>
                    <a:pt x="8680541" y="1691656"/>
                  </a:cubicBezTo>
                  <a:cubicBezTo>
                    <a:pt x="8494589" y="1774731"/>
                    <a:pt x="8149776" y="1651412"/>
                    <a:pt x="7905080" y="1691656"/>
                  </a:cubicBezTo>
                  <a:cubicBezTo>
                    <a:pt x="7693160" y="1687230"/>
                    <a:pt x="7546886" y="1640254"/>
                    <a:pt x="7326376" y="1691656"/>
                  </a:cubicBezTo>
                  <a:cubicBezTo>
                    <a:pt x="7136342" y="1760001"/>
                    <a:pt x="7080686" y="1650084"/>
                    <a:pt x="6944432" y="1691656"/>
                  </a:cubicBezTo>
                  <a:cubicBezTo>
                    <a:pt x="6826234" y="1722952"/>
                    <a:pt x="6529790" y="1658559"/>
                    <a:pt x="6365730" y="1691656"/>
                  </a:cubicBezTo>
                  <a:cubicBezTo>
                    <a:pt x="6192066" y="1775367"/>
                    <a:pt x="6154263" y="1669077"/>
                    <a:pt x="6082166" y="1691656"/>
                  </a:cubicBezTo>
                  <a:cubicBezTo>
                    <a:pt x="5997542" y="1711002"/>
                    <a:pt x="5807227" y="1691034"/>
                    <a:pt x="5601842" y="1691656"/>
                  </a:cubicBezTo>
                  <a:cubicBezTo>
                    <a:pt x="5409841" y="1713233"/>
                    <a:pt x="5114957" y="1641857"/>
                    <a:pt x="4826381" y="1691656"/>
                  </a:cubicBezTo>
                  <a:cubicBezTo>
                    <a:pt x="4547009" y="1748048"/>
                    <a:pt x="4446587" y="1649188"/>
                    <a:pt x="4050918" y="1691656"/>
                  </a:cubicBezTo>
                  <a:cubicBezTo>
                    <a:pt x="3686992" y="1736828"/>
                    <a:pt x="3759994" y="1675614"/>
                    <a:pt x="3570594" y="1691656"/>
                  </a:cubicBezTo>
                  <a:cubicBezTo>
                    <a:pt x="3374612" y="1717621"/>
                    <a:pt x="3272078" y="1664640"/>
                    <a:pt x="3188652" y="1691656"/>
                  </a:cubicBezTo>
                  <a:cubicBezTo>
                    <a:pt x="3095664" y="1690327"/>
                    <a:pt x="2985394" y="1655660"/>
                    <a:pt x="2905087" y="1691656"/>
                  </a:cubicBezTo>
                  <a:cubicBezTo>
                    <a:pt x="2776445" y="1721598"/>
                    <a:pt x="2358407" y="1660487"/>
                    <a:pt x="2228005" y="1691656"/>
                  </a:cubicBezTo>
                  <a:cubicBezTo>
                    <a:pt x="1999877" y="1714050"/>
                    <a:pt x="1809650" y="1656761"/>
                    <a:pt x="1649301" y="1691656"/>
                  </a:cubicBezTo>
                  <a:cubicBezTo>
                    <a:pt x="1523848" y="1714051"/>
                    <a:pt x="1190965" y="1607030"/>
                    <a:pt x="1070599" y="1691656"/>
                  </a:cubicBezTo>
                  <a:cubicBezTo>
                    <a:pt x="921924" y="1681591"/>
                    <a:pt x="258524" y="1530812"/>
                    <a:pt x="0" y="1691656"/>
                  </a:cubicBezTo>
                  <a:cubicBezTo>
                    <a:pt x="-100664" y="1442624"/>
                    <a:pt x="77317" y="1271046"/>
                    <a:pt x="0" y="1093937"/>
                  </a:cubicBezTo>
                  <a:cubicBezTo>
                    <a:pt x="-18061" y="948560"/>
                    <a:pt x="11571" y="807869"/>
                    <a:pt x="0" y="563884"/>
                  </a:cubicBezTo>
                  <a:cubicBezTo>
                    <a:pt x="-38827" y="341913"/>
                    <a:pt x="16635" y="253586"/>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custGeom>
                      <a:avLst/>
                      <a:gdLst>
                        <a:gd name="connsiteX0" fmla="*/ 0 w 7408570"/>
                        <a:gd name="connsiteY0" fmla="*/ 0 h 1332493"/>
                        <a:gd name="connsiteX1" fmla="*/ 435798 w 7408570"/>
                        <a:gd name="connsiteY1" fmla="*/ 0 h 1332493"/>
                        <a:gd name="connsiteX2" fmla="*/ 797510 w 7408570"/>
                        <a:gd name="connsiteY2" fmla="*/ 0 h 1332493"/>
                        <a:gd name="connsiteX3" fmla="*/ 1159223 w 7408570"/>
                        <a:gd name="connsiteY3" fmla="*/ 0 h 1332493"/>
                        <a:gd name="connsiteX4" fmla="*/ 1669107 w 7408570"/>
                        <a:gd name="connsiteY4" fmla="*/ 0 h 1332493"/>
                        <a:gd name="connsiteX5" fmla="*/ 2030819 w 7408570"/>
                        <a:gd name="connsiteY5" fmla="*/ 0 h 1332493"/>
                        <a:gd name="connsiteX6" fmla="*/ 2318446 w 7408570"/>
                        <a:gd name="connsiteY6" fmla="*/ 0 h 1332493"/>
                        <a:gd name="connsiteX7" fmla="*/ 2680158 w 7408570"/>
                        <a:gd name="connsiteY7" fmla="*/ 0 h 1332493"/>
                        <a:gd name="connsiteX8" fmla="*/ 3264128 w 7408570"/>
                        <a:gd name="connsiteY8" fmla="*/ 0 h 1332493"/>
                        <a:gd name="connsiteX9" fmla="*/ 3477670 w 7408570"/>
                        <a:gd name="connsiteY9" fmla="*/ 0 h 1332493"/>
                        <a:gd name="connsiteX10" fmla="*/ 3765296 w 7408570"/>
                        <a:gd name="connsiteY10" fmla="*/ 0 h 1332493"/>
                        <a:gd name="connsiteX11" fmla="*/ 4349266 w 7408570"/>
                        <a:gd name="connsiteY11" fmla="*/ 0 h 1332493"/>
                        <a:gd name="connsiteX12" fmla="*/ 4933236 w 7408570"/>
                        <a:gd name="connsiteY12" fmla="*/ 0 h 1332493"/>
                        <a:gd name="connsiteX13" fmla="*/ 5294948 w 7408570"/>
                        <a:gd name="connsiteY13" fmla="*/ 0 h 1332493"/>
                        <a:gd name="connsiteX14" fmla="*/ 5582575 w 7408570"/>
                        <a:gd name="connsiteY14" fmla="*/ 0 h 1332493"/>
                        <a:gd name="connsiteX15" fmla="*/ 6092458 w 7408570"/>
                        <a:gd name="connsiteY15" fmla="*/ 0 h 1332493"/>
                        <a:gd name="connsiteX16" fmla="*/ 6602343 w 7408570"/>
                        <a:gd name="connsiteY16" fmla="*/ 0 h 1332493"/>
                        <a:gd name="connsiteX17" fmla="*/ 7408570 w 7408570"/>
                        <a:gd name="connsiteY17" fmla="*/ 0 h 1332493"/>
                        <a:gd name="connsiteX18" fmla="*/ 7408570 w 7408570"/>
                        <a:gd name="connsiteY18" fmla="*/ 430839 h 1332493"/>
                        <a:gd name="connsiteX19" fmla="*/ 7408570 w 7408570"/>
                        <a:gd name="connsiteY19" fmla="*/ 835028 h 1332493"/>
                        <a:gd name="connsiteX20" fmla="*/ 7408570 w 7408570"/>
                        <a:gd name="connsiteY20" fmla="*/ 1332493 h 1332493"/>
                        <a:gd name="connsiteX21" fmla="*/ 7046857 w 7408570"/>
                        <a:gd name="connsiteY21" fmla="*/ 1332493 h 1332493"/>
                        <a:gd name="connsiteX22" fmla="*/ 6536973 w 7408570"/>
                        <a:gd name="connsiteY22" fmla="*/ 1332493 h 1332493"/>
                        <a:gd name="connsiteX23" fmla="*/ 5953004 w 7408570"/>
                        <a:gd name="connsiteY23" fmla="*/ 1332493 h 1332493"/>
                        <a:gd name="connsiteX24" fmla="*/ 5517205 w 7408570"/>
                        <a:gd name="connsiteY24" fmla="*/ 1332493 h 1332493"/>
                        <a:gd name="connsiteX25" fmla="*/ 5229578 w 7408570"/>
                        <a:gd name="connsiteY25" fmla="*/ 1332493 h 1332493"/>
                        <a:gd name="connsiteX26" fmla="*/ 4793780 w 7408570"/>
                        <a:gd name="connsiteY26" fmla="*/ 1332493 h 1332493"/>
                        <a:gd name="connsiteX27" fmla="*/ 4580239 w 7408570"/>
                        <a:gd name="connsiteY27" fmla="*/ 1332493 h 1332493"/>
                        <a:gd name="connsiteX28" fmla="*/ 4218526 w 7408570"/>
                        <a:gd name="connsiteY28" fmla="*/ 1332493 h 1332493"/>
                        <a:gd name="connsiteX29" fmla="*/ 3634557 w 7408570"/>
                        <a:gd name="connsiteY29" fmla="*/ 1332493 h 1332493"/>
                        <a:gd name="connsiteX30" fmla="*/ 3050587 w 7408570"/>
                        <a:gd name="connsiteY30" fmla="*/ 1332493 h 1332493"/>
                        <a:gd name="connsiteX31" fmla="*/ 2688874 w 7408570"/>
                        <a:gd name="connsiteY31" fmla="*/ 1332493 h 1332493"/>
                        <a:gd name="connsiteX32" fmla="*/ 2401248 w 7408570"/>
                        <a:gd name="connsiteY32" fmla="*/ 1332493 h 1332493"/>
                        <a:gd name="connsiteX33" fmla="*/ 2187707 w 7408570"/>
                        <a:gd name="connsiteY33" fmla="*/ 1332493 h 1332493"/>
                        <a:gd name="connsiteX34" fmla="*/ 1677823 w 7408570"/>
                        <a:gd name="connsiteY34" fmla="*/ 1332493 h 1332493"/>
                        <a:gd name="connsiteX35" fmla="*/ 1242024 w 7408570"/>
                        <a:gd name="connsiteY35" fmla="*/ 1332493 h 1332493"/>
                        <a:gd name="connsiteX36" fmla="*/ 806226 w 7408570"/>
                        <a:gd name="connsiteY36" fmla="*/ 1332493 h 1332493"/>
                        <a:gd name="connsiteX37" fmla="*/ 0 w 7408570"/>
                        <a:gd name="connsiteY37" fmla="*/ 1332493 h 1332493"/>
                        <a:gd name="connsiteX38" fmla="*/ 0 w 7408570"/>
                        <a:gd name="connsiteY38" fmla="*/ 861679 h 1332493"/>
                        <a:gd name="connsiteX39" fmla="*/ 0 w 7408570"/>
                        <a:gd name="connsiteY39" fmla="*/ 444164 h 1332493"/>
                        <a:gd name="connsiteX40" fmla="*/ 0 w 7408570"/>
                        <a:gd name="connsiteY40" fmla="*/ 0 h 1332493"/>
                        <a:gd name="connsiteX0" fmla="*/ 0 w 7408570"/>
                        <a:gd name="connsiteY0" fmla="*/ 0 h 1332493"/>
                        <a:gd name="connsiteX1" fmla="*/ 435798 w 7408570"/>
                        <a:gd name="connsiteY1" fmla="*/ 0 h 1332493"/>
                        <a:gd name="connsiteX2" fmla="*/ 723425 w 7408570"/>
                        <a:gd name="connsiteY2" fmla="*/ 0 h 1332493"/>
                        <a:gd name="connsiteX3" fmla="*/ 936966 w 7408570"/>
                        <a:gd name="connsiteY3" fmla="*/ 0 h 1332493"/>
                        <a:gd name="connsiteX4" fmla="*/ 1520935 w 7408570"/>
                        <a:gd name="connsiteY4" fmla="*/ 0 h 1332493"/>
                        <a:gd name="connsiteX5" fmla="*/ 2104905 w 7408570"/>
                        <a:gd name="connsiteY5" fmla="*/ 0 h 1332493"/>
                        <a:gd name="connsiteX6" fmla="*/ 2466618 w 7408570"/>
                        <a:gd name="connsiteY6" fmla="*/ 0 h 1332493"/>
                        <a:gd name="connsiteX7" fmla="*/ 2828330 w 7408570"/>
                        <a:gd name="connsiteY7" fmla="*/ 0 h 1332493"/>
                        <a:gd name="connsiteX8" fmla="*/ 3264128 w 7408570"/>
                        <a:gd name="connsiteY8" fmla="*/ 0 h 1332493"/>
                        <a:gd name="connsiteX9" fmla="*/ 3625840 w 7408570"/>
                        <a:gd name="connsiteY9" fmla="*/ 0 h 1332493"/>
                        <a:gd name="connsiteX10" fmla="*/ 4209810 w 7408570"/>
                        <a:gd name="connsiteY10" fmla="*/ 0 h 1332493"/>
                        <a:gd name="connsiteX11" fmla="*/ 4423352 w 7408570"/>
                        <a:gd name="connsiteY11" fmla="*/ 0 h 1332493"/>
                        <a:gd name="connsiteX12" fmla="*/ 4859149 w 7408570"/>
                        <a:gd name="connsiteY12" fmla="*/ 0 h 1332493"/>
                        <a:gd name="connsiteX13" fmla="*/ 5220862 w 7408570"/>
                        <a:gd name="connsiteY13" fmla="*/ 0 h 1332493"/>
                        <a:gd name="connsiteX14" fmla="*/ 5730746 w 7408570"/>
                        <a:gd name="connsiteY14" fmla="*/ 0 h 1332493"/>
                        <a:gd name="connsiteX15" fmla="*/ 5944288 w 7408570"/>
                        <a:gd name="connsiteY15" fmla="*/ 0 h 1332493"/>
                        <a:gd name="connsiteX16" fmla="*/ 6157829 w 7408570"/>
                        <a:gd name="connsiteY16" fmla="*/ 0 h 1332493"/>
                        <a:gd name="connsiteX17" fmla="*/ 6445456 w 7408570"/>
                        <a:gd name="connsiteY17" fmla="*/ 0 h 1332493"/>
                        <a:gd name="connsiteX18" fmla="*/ 6807168 w 7408570"/>
                        <a:gd name="connsiteY18" fmla="*/ 0 h 1332493"/>
                        <a:gd name="connsiteX19" fmla="*/ 7408570 w 7408570"/>
                        <a:gd name="connsiteY19" fmla="*/ 0 h 1332493"/>
                        <a:gd name="connsiteX20" fmla="*/ 7408570 w 7408570"/>
                        <a:gd name="connsiteY20" fmla="*/ 457489 h 1332493"/>
                        <a:gd name="connsiteX21" fmla="*/ 7408570 w 7408570"/>
                        <a:gd name="connsiteY21" fmla="*/ 875003 h 1332493"/>
                        <a:gd name="connsiteX22" fmla="*/ 7408570 w 7408570"/>
                        <a:gd name="connsiteY22" fmla="*/ 1332493 h 1332493"/>
                        <a:gd name="connsiteX23" fmla="*/ 6824600 w 7408570"/>
                        <a:gd name="connsiteY23" fmla="*/ 1332493 h 1332493"/>
                        <a:gd name="connsiteX24" fmla="*/ 6536973 w 7408570"/>
                        <a:gd name="connsiteY24" fmla="*/ 1332493 h 1332493"/>
                        <a:gd name="connsiteX25" fmla="*/ 5953004 w 7408570"/>
                        <a:gd name="connsiteY25" fmla="*/ 1332493 h 1332493"/>
                        <a:gd name="connsiteX26" fmla="*/ 5443119 w 7408570"/>
                        <a:gd name="connsiteY26" fmla="*/ 1332493 h 1332493"/>
                        <a:gd name="connsiteX27" fmla="*/ 5155492 w 7408570"/>
                        <a:gd name="connsiteY27" fmla="*/ 1332493 h 1332493"/>
                        <a:gd name="connsiteX28" fmla="*/ 4719695 w 7408570"/>
                        <a:gd name="connsiteY28" fmla="*/ 1332493 h 1332493"/>
                        <a:gd name="connsiteX29" fmla="*/ 4506153 w 7408570"/>
                        <a:gd name="connsiteY29" fmla="*/ 1332493 h 1332493"/>
                        <a:gd name="connsiteX30" fmla="*/ 3922183 w 7408570"/>
                        <a:gd name="connsiteY30" fmla="*/ 1332493 h 1332493"/>
                        <a:gd name="connsiteX31" fmla="*/ 3634557 w 7408570"/>
                        <a:gd name="connsiteY31" fmla="*/ 1332493 h 1332493"/>
                        <a:gd name="connsiteX32" fmla="*/ 3198759 w 7408570"/>
                        <a:gd name="connsiteY32" fmla="*/ 1332493 h 1332493"/>
                        <a:gd name="connsiteX33" fmla="*/ 2911132 w 7408570"/>
                        <a:gd name="connsiteY33" fmla="*/ 1332493 h 1332493"/>
                        <a:gd name="connsiteX34" fmla="*/ 2475333 w 7408570"/>
                        <a:gd name="connsiteY34" fmla="*/ 1332493 h 1332493"/>
                        <a:gd name="connsiteX35" fmla="*/ 2113621 w 7408570"/>
                        <a:gd name="connsiteY35" fmla="*/ 1332493 h 1332493"/>
                        <a:gd name="connsiteX36" fmla="*/ 1900080 w 7408570"/>
                        <a:gd name="connsiteY36" fmla="*/ 1332493 h 1332493"/>
                        <a:gd name="connsiteX37" fmla="*/ 1686539 w 7408570"/>
                        <a:gd name="connsiteY37" fmla="*/ 1332493 h 1332493"/>
                        <a:gd name="connsiteX38" fmla="*/ 1324826 w 7408570"/>
                        <a:gd name="connsiteY38" fmla="*/ 1332493 h 1332493"/>
                        <a:gd name="connsiteX39" fmla="*/ 814942 w 7408570"/>
                        <a:gd name="connsiteY39" fmla="*/ 1332493 h 1332493"/>
                        <a:gd name="connsiteX40" fmla="*/ 527315 w 7408570"/>
                        <a:gd name="connsiteY40" fmla="*/ 1332493 h 1332493"/>
                        <a:gd name="connsiteX41" fmla="*/ 0 w 7408570"/>
                        <a:gd name="connsiteY41" fmla="*/ 1332493 h 1332493"/>
                        <a:gd name="connsiteX42" fmla="*/ 0 w 7408570"/>
                        <a:gd name="connsiteY42" fmla="*/ 914978 h 1332493"/>
                        <a:gd name="connsiteX43" fmla="*/ 0 w 7408570"/>
                        <a:gd name="connsiteY43" fmla="*/ 470813 h 1332493"/>
                        <a:gd name="connsiteX44" fmla="*/ 0 w 7408570"/>
                        <a:gd name="connsiteY44" fmla="*/ 0 h 13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08570" h="1332493" fill="none" extrusionOk="0">
                          <a:moveTo>
                            <a:pt x="0" y="0"/>
                          </a:moveTo>
                          <a:cubicBezTo>
                            <a:pt x="144249" y="-18826"/>
                            <a:pt x="237309" y="10502"/>
                            <a:pt x="435798" y="0"/>
                          </a:cubicBezTo>
                          <a:cubicBezTo>
                            <a:pt x="650237" y="-32781"/>
                            <a:pt x="735251" y="6963"/>
                            <a:pt x="797510" y="0"/>
                          </a:cubicBezTo>
                          <a:cubicBezTo>
                            <a:pt x="872979" y="6986"/>
                            <a:pt x="1023465" y="59468"/>
                            <a:pt x="1159223" y="0"/>
                          </a:cubicBezTo>
                          <a:cubicBezTo>
                            <a:pt x="1259827" y="-73488"/>
                            <a:pt x="1447832" y="69441"/>
                            <a:pt x="1669107" y="0"/>
                          </a:cubicBezTo>
                          <a:cubicBezTo>
                            <a:pt x="1886255" y="-58837"/>
                            <a:pt x="1913580" y="35385"/>
                            <a:pt x="2030819" y="0"/>
                          </a:cubicBezTo>
                          <a:cubicBezTo>
                            <a:pt x="2117561" y="-2413"/>
                            <a:pt x="2217068" y="-1684"/>
                            <a:pt x="2318446" y="0"/>
                          </a:cubicBezTo>
                          <a:cubicBezTo>
                            <a:pt x="2411087" y="-5974"/>
                            <a:pt x="2562186" y="24402"/>
                            <a:pt x="2680158" y="0"/>
                          </a:cubicBezTo>
                          <a:cubicBezTo>
                            <a:pt x="2765273" y="-41019"/>
                            <a:pt x="3133023" y="59948"/>
                            <a:pt x="3264128" y="0"/>
                          </a:cubicBezTo>
                          <a:cubicBezTo>
                            <a:pt x="3397193" y="-76091"/>
                            <a:pt x="3353362" y="-6410"/>
                            <a:pt x="3477670" y="0"/>
                          </a:cubicBezTo>
                          <a:cubicBezTo>
                            <a:pt x="3601318" y="-3694"/>
                            <a:pt x="3692381" y="19712"/>
                            <a:pt x="3765296" y="0"/>
                          </a:cubicBezTo>
                          <a:cubicBezTo>
                            <a:pt x="3839659" y="-34361"/>
                            <a:pt x="4179429" y="20810"/>
                            <a:pt x="4349266" y="0"/>
                          </a:cubicBezTo>
                          <a:cubicBezTo>
                            <a:pt x="4490522" y="-52882"/>
                            <a:pt x="4790904" y="-20138"/>
                            <a:pt x="4933236" y="0"/>
                          </a:cubicBezTo>
                          <a:cubicBezTo>
                            <a:pt x="5088051" y="950"/>
                            <a:pt x="5231298" y="31624"/>
                            <a:pt x="5294948" y="0"/>
                          </a:cubicBezTo>
                          <a:cubicBezTo>
                            <a:pt x="5366599" y="-47401"/>
                            <a:pt x="5514678" y="-3310"/>
                            <a:pt x="5582575" y="0"/>
                          </a:cubicBezTo>
                          <a:cubicBezTo>
                            <a:pt x="5659315" y="-17689"/>
                            <a:pt x="5880475" y="49520"/>
                            <a:pt x="6092458" y="0"/>
                          </a:cubicBezTo>
                          <a:cubicBezTo>
                            <a:pt x="6262797" y="-26607"/>
                            <a:pt x="6352453" y="22700"/>
                            <a:pt x="6602343" y="0"/>
                          </a:cubicBezTo>
                          <a:cubicBezTo>
                            <a:pt x="6803154" y="-51977"/>
                            <a:pt x="7091492" y="62402"/>
                            <a:pt x="7408570" y="0"/>
                          </a:cubicBezTo>
                          <a:cubicBezTo>
                            <a:pt x="7448064" y="173480"/>
                            <a:pt x="7377906" y="320034"/>
                            <a:pt x="7408570" y="430839"/>
                          </a:cubicBezTo>
                          <a:cubicBezTo>
                            <a:pt x="7411981" y="547389"/>
                            <a:pt x="7399678" y="719740"/>
                            <a:pt x="7408570" y="835028"/>
                          </a:cubicBezTo>
                          <a:cubicBezTo>
                            <a:pt x="7458191" y="945013"/>
                            <a:pt x="7361562" y="1151085"/>
                            <a:pt x="7408570" y="1332493"/>
                          </a:cubicBezTo>
                          <a:cubicBezTo>
                            <a:pt x="7278692" y="1352679"/>
                            <a:pt x="7181746" y="1287524"/>
                            <a:pt x="7046857" y="1332493"/>
                          </a:cubicBezTo>
                          <a:cubicBezTo>
                            <a:pt x="6921378" y="1341981"/>
                            <a:pt x="6671192" y="1290405"/>
                            <a:pt x="6536973" y="1332493"/>
                          </a:cubicBezTo>
                          <a:cubicBezTo>
                            <a:pt x="6410797" y="1399243"/>
                            <a:pt x="6151214" y="1316846"/>
                            <a:pt x="5953004" y="1332493"/>
                          </a:cubicBezTo>
                          <a:cubicBezTo>
                            <a:pt x="5767104" y="1322468"/>
                            <a:pt x="5675509" y="1293950"/>
                            <a:pt x="5517205" y="1332493"/>
                          </a:cubicBezTo>
                          <a:cubicBezTo>
                            <a:pt x="5372903" y="1382583"/>
                            <a:pt x="5335738" y="1302130"/>
                            <a:pt x="5229578" y="1332493"/>
                          </a:cubicBezTo>
                          <a:cubicBezTo>
                            <a:pt x="5136460" y="1357771"/>
                            <a:pt x="4901009" y="1300389"/>
                            <a:pt x="4793780" y="1332493"/>
                          </a:cubicBezTo>
                          <a:cubicBezTo>
                            <a:pt x="4658168" y="1391943"/>
                            <a:pt x="4635280" y="1308141"/>
                            <a:pt x="4580239" y="1332493"/>
                          </a:cubicBezTo>
                          <a:cubicBezTo>
                            <a:pt x="4518706" y="1356828"/>
                            <a:pt x="4348351" y="1332791"/>
                            <a:pt x="4218526" y="1332493"/>
                          </a:cubicBezTo>
                          <a:cubicBezTo>
                            <a:pt x="4080883" y="1344709"/>
                            <a:pt x="3844048" y="1269305"/>
                            <a:pt x="3634557" y="1332493"/>
                          </a:cubicBezTo>
                          <a:cubicBezTo>
                            <a:pt x="3434397" y="1392644"/>
                            <a:pt x="3351912" y="1292737"/>
                            <a:pt x="3050587" y="1332493"/>
                          </a:cubicBezTo>
                          <a:cubicBezTo>
                            <a:pt x="2776883" y="1358699"/>
                            <a:pt x="2826671" y="1323288"/>
                            <a:pt x="2688874" y="1332493"/>
                          </a:cubicBezTo>
                          <a:cubicBezTo>
                            <a:pt x="2539695" y="1359785"/>
                            <a:pt x="2453879" y="1310434"/>
                            <a:pt x="2401248" y="1332493"/>
                          </a:cubicBezTo>
                          <a:cubicBezTo>
                            <a:pt x="2332264" y="1333819"/>
                            <a:pt x="2249513" y="1298707"/>
                            <a:pt x="2187707" y="1332493"/>
                          </a:cubicBezTo>
                          <a:cubicBezTo>
                            <a:pt x="2085148" y="1349560"/>
                            <a:pt x="1773435" y="1311892"/>
                            <a:pt x="1677823" y="1332493"/>
                          </a:cubicBezTo>
                          <a:cubicBezTo>
                            <a:pt x="1527174" y="1361677"/>
                            <a:pt x="1342201" y="1304702"/>
                            <a:pt x="1242024" y="1332493"/>
                          </a:cubicBezTo>
                          <a:cubicBezTo>
                            <a:pt x="1131912" y="1374451"/>
                            <a:pt x="914947" y="1279700"/>
                            <a:pt x="806226" y="1332493"/>
                          </a:cubicBezTo>
                          <a:cubicBezTo>
                            <a:pt x="688551" y="1374997"/>
                            <a:pt x="150391" y="1214549"/>
                            <a:pt x="0" y="1332493"/>
                          </a:cubicBezTo>
                          <a:cubicBezTo>
                            <a:pt x="-73222" y="1128741"/>
                            <a:pt x="50956" y="974475"/>
                            <a:pt x="0" y="861679"/>
                          </a:cubicBezTo>
                          <a:cubicBezTo>
                            <a:pt x="-19966" y="746624"/>
                            <a:pt x="17287" y="603186"/>
                            <a:pt x="0" y="444164"/>
                          </a:cubicBezTo>
                          <a:cubicBezTo>
                            <a:pt x="-29383" y="267409"/>
                            <a:pt x="14359" y="205684"/>
                            <a:pt x="0" y="0"/>
                          </a:cubicBezTo>
                          <a:close/>
                        </a:path>
                        <a:path w="7408570" h="1332493" stroke="0" extrusionOk="0">
                          <a:moveTo>
                            <a:pt x="0" y="0"/>
                          </a:moveTo>
                          <a:cubicBezTo>
                            <a:pt x="114703" y="-1136"/>
                            <a:pt x="278364" y="-10386"/>
                            <a:pt x="435798" y="0"/>
                          </a:cubicBezTo>
                          <a:cubicBezTo>
                            <a:pt x="560327" y="7126"/>
                            <a:pt x="661308" y="14721"/>
                            <a:pt x="723425" y="0"/>
                          </a:cubicBezTo>
                          <a:cubicBezTo>
                            <a:pt x="803662" y="-14070"/>
                            <a:pt x="847179" y="12928"/>
                            <a:pt x="936966" y="0"/>
                          </a:cubicBezTo>
                          <a:cubicBezTo>
                            <a:pt x="1065162" y="-39578"/>
                            <a:pt x="1281276" y="19249"/>
                            <a:pt x="1520935" y="0"/>
                          </a:cubicBezTo>
                          <a:cubicBezTo>
                            <a:pt x="1733203" y="-28216"/>
                            <a:pt x="1965564" y="17106"/>
                            <a:pt x="2104905" y="0"/>
                          </a:cubicBezTo>
                          <a:cubicBezTo>
                            <a:pt x="2234647" y="-11665"/>
                            <a:pt x="2381188" y="49776"/>
                            <a:pt x="2466618" y="0"/>
                          </a:cubicBezTo>
                          <a:cubicBezTo>
                            <a:pt x="2544543" y="-51252"/>
                            <a:pt x="2675551" y="15332"/>
                            <a:pt x="2828330" y="0"/>
                          </a:cubicBezTo>
                          <a:cubicBezTo>
                            <a:pt x="3033223" y="-409"/>
                            <a:pt x="3129611" y="12211"/>
                            <a:pt x="3264128" y="0"/>
                          </a:cubicBezTo>
                          <a:cubicBezTo>
                            <a:pt x="3408708" y="-15428"/>
                            <a:pt x="3530214" y="36512"/>
                            <a:pt x="3625840" y="0"/>
                          </a:cubicBezTo>
                          <a:cubicBezTo>
                            <a:pt x="3749420" y="-77019"/>
                            <a:pt x="3928837" y="-11334"/>
                            <a:pt x="4209810" y="0"/>
                          </a:cubicBezTo>
                          <a:cubicBezTo>
                            <a:pt x="4471767" y="-38660"/>
                            <a:pt x="4351504" y="4835"/>
                            <a:pt x="4423352" y="0"/>
                          </a:cubicBezTo>
                          <a:cubicBezTo>
                            <a:pt x="4544003" y="5427"/>
                            <a:pt x="4720106" y="-1574"/>
                            <a:pt x="4859149" y="0"/>
                          </a:cubicBezTo>
                          <a:cubicBezTo>
                            <a:pt x="5016535" y="-22106"/>
                            <a:pt x="5100257" y="14296"/>
                            <a:pt x="5220862" y="0"/>
                          </a:cubicBezTo>
                          <a:cubicBezTo>
                            <a:pt x="5335240" y="-6367"/>
                            <a:pt x="5496475" y="56202"/>
                            <a:pt x="5730746" y="0"/>
                          </a:cubicBezTo>
                          <a:cubicBezTo>
                            <a:pt x="5988075" y="-41161"/>
                            <a:pt x="5831326" y="-11700"/>
                            <a:pt x="5944288" y="0"/>
                          </a:cubicBezTo>
                          <a:cubicBezTo>
                            <a:pt x="6037508" y="-5926"/>
                            <a:pt x="6073297" y="8043"/>
                            <a:pt x="6157829" y="0"/>
                          </a:cubicBezTo>
                          <a:cubicBezTo>
                            <a:pt x="6242080" y="-6969"/>
                            <a:pt x="6313528" y="30953"/>
                            <a:pt x="6445456" y="0"/>
                          </a:cubicBezTo>
                          <a:cubicBezTo>
                            <a:pt x="6581137" y="-31826"/>
                            <a:pt x="6700298" y="58265"/>
                            <a:pt x="6807168" y="0"/>
                          </a:cubicBezTo>
                          <a:cubicBezTo>
                            <a:pt x="6884454" y="-85220"/>
                            <a:pt x="7248437" y="20464"/>
                            <a:pt x="7408570" y="0"/>
                          </a:cubicBezTo>
                          <a:cubicBezTo>
                            <a:pt x="7425960" y="117666"/>
                            <a:pt x="7344661" y="273906"/>
                            <a:pt x="7408570" y="457489"/>
                          </a:cubicBezTo>
                          <a:cubicBezTo>
                            <a:pt x="7456478" y="630760"/>
                            <a:pt x="7359833" y="690363"/>
                            <a:pt x="7408570" y="875003"/>
                          </a:cubicBezTo>
                          <a:cubicBezTo>
                            <a:pt x="7464467" y="1083574"/>
                            <a:pt x="7367790" y="1133393"/>
                            <a:pt x="7408570" y="1332493"/>
                          </a:cubicBezTo>
                          <a:cubicBezTo>
                            <a:pt x="7265654" y="1413205"/>
                            <a:pt x="6921268" y="1350558"/>
                            <a:pt x="6824600" y="1332493"/>
                          </a:cubicBezTo>
                          <a:cubicBezTo>
                            <a:pt x="6710910" y="1342866"/>
                            <a:pt x="6644605" y="1319615"/>
                            <a:pt x="6536973" y="1332493"/>
                          </a:cubicBezTo>
                          <a:cubicBezTo>
                            <a:pt x="6430127" y="1331841"/>
                            <a:pt x="6106552" y="1322291"/>
                            <a:pt x="5953004" y="1332493"/>
                          </a:cubicBezTo>
                          <a:cubicBezTo>
                            <a:pt x="5809637" y="1351914"/>
                            <a:pt x="5709685" y="1310216"/>
                            <a:pt x="5443119" y="1332493"/>
                          </a:cubicBezTo>
                          <a:cubicBezTo>
                            <a:pt x="5205959" y="1356521"/>
                            <a:pt x="5297824" y="1318058"/>
                            <a:pt x="5155492" y="1332493"/>
                          </a:cubicBezTo>
                          <a:cubicBezTo>
                            <a:pt x="5038124" y="1349470"/>
                            <a:pt x="4899848" y="1262596"/>
                            <a:pt x="4719695" y="1332493"/>
                          </a:cubicBezTo>
                          <a:cubicBezTo>
                            <a:pt x="4557187" y="1379346"/>
                            <a:pt x="4546191" y="1325992"/>
                            <a:pt x="4506153" y="1332493"/>
                          </a:cubicBezTo>
                          <a:cubicBezTo>
                            <a:pt x="4452501" y="1369790"/>
                            <a:pt x="4041306" y="1324581"/>
                            <a:pt x="3922183" y="1332493"/>
                          </a:cubicBezTo>
                          <a:cubicBezTo>
                            <a:pt x="3783689" y="1340664"/>
                            <a:pt x="3710784" y="1315343"/>
                            <a:pt x="3634557" y="1332493"/>
                          </a:cubicBezTo>
                          <a:cubicBezTo>
                            <a:pt x="3527071" y="1327912"/>
                            <a:pt x="3336618" y="1278851"/>
                            <a:pt x="3198759" y="1332493"/>
                          </a:cubicBezTo>
                          <a:cubicBezTo>
                            <a:pt x="3076079" y="1372609"/>
                            <a:pt x="2988362" y="1329185"/>
                            <a:pt x="2911132" y="1332493"/>
                          </a:cubicBezTo>
                          <a:cubicBezTo>
                            <a:pt x="2856849" y="1341969"/>
                            <a:pt x="2594668" y="1280774"/>
                            <a:pt x="2475333" y="1332493"/>
                          </a:cubicBezTo>
                          <a:cubicBezTo>
                            <a:pt x="2330273" y="1364260"/>
                            <a:pt x="2225498" y="1334001"/>
                            <a:pt x="2113621" y="1332493"/>
                          </a:cubicBezTo>
                          <a:cubicBezTo>
                            <a:pt x="2005775" y="1359908"/>
                            <a:pt x="1996511" y="1304626"/>
                            <a:pt x="1900080" y="1332493"/>
                          </a:cubicBezTo>
                          <a:cubicBezTo>
                            <a:pt x="1807154" y="1346645"/>
                            <a:pt x="1737541" y="1317248"/>
                            <a:pt x="1686539" y="1332493"/>
                          </a:cubicBezTo>
                          <a:cubicBezTo>
                            <a:pt x="1632258" y="1322038"/>
                            <a:pt x="1459700" y="1294529"/>
                            <a:pt x="1324826" y="1332493"/>
                          </a:cubicBezTo>
                          <a:cubicBezTo>
                            <a:pt x="1186702" y="1376495"/>
                            <a:pt x="950627" y="1304835"/>
                            <a:pt x="814942" y="1332493"/>
                          </a:cubicBezTo>
                          <a:cubicBezTo>
                            <a:pt x="653201" y="1347264"/>
                            <a:pt x="653773" y="1295223"/>
                            <a:pt x="527315" y="1332493"/>
                          </a:cubicBezTo>
                          <a:cubicBezTo>
                            <a:pt x="359178" y="1345486"/>
                            <a:pt x="227509" y="1309767"/>
                            <a:pt x="0" y="1332493"/>
                          </a:cubicBezTo>
                          <a:cubicBezTo>
                            <a:pt x="-50302" y="1195738"/>
                            <a:pt x="-14400" y="1087900"/>
                            <a:pt x="0" y="914978"/>
                          </a:cubicBezTo>
                          <a:cubicBezTo>
                            <a:pt x="-4285" y="718044"/>
                            <a:pt x="8408" y="558181"/>
                            <a:pt x="0" y="470813"/>
                          </a:cubicBezTo>
                          <a:cubicBezTo>
                            <a:pt x="-21158" y="355710"/>
                            <a:pt x="5737" y="78010"/>
                            <a:pt x="0" y="0"/>
                          </a:cubicBezTo>
                          <a:close/>
                        </a:path>
                        <a:path w="7408570" h="1332493" fill="none" stroke="0" extrusionOk="0">
                          <a:moveTo>
                            <a:pt x="0" y="0"/>
                          </a:moveTo>
                          <a:cubicBezTo>
                            <a:pt x="137241" y="-28617"/>
                            <a:pt x="241145" y="17845"/>
                            <a:pt x="435798" y="0"/>
                          </a:cubicBezTo>
                          <a:cubicBezTo>
                            <a:pt x="629378" y="-906"/>
                            <a:pt x="703942" y="5531"/>
                            <a:pt x="797510" y="0"/>
                          </a:cubicBezTo>
                          <a:cubicBezTo>
                            <a:pt x="875119" y="-21355"/>
                            <a:pt x="1046005" y="47025"/>
                            <a:pt x="1159223" y="0"/>
                          </a:cubicBezTo>
                          <a:cubicBezTo>
                            <a:pt x="1257563" y="-63850"/>
                            <a:pt x="1446559" y="34244"/>
                            <a:pt x="1669107" y="0"/>
                          </a:cubicBezTo>
                          <a:cubicBezTo>
                            <a:pt x="1896796" y="-59703"/>
                            <a:pt x="1918952" y="30393"/>
                            <a:pt x="2030819" y="0"/>
                          </a:cubicBezTo>
                          <a:cubicBezTo>
                            <a:pt x="2144347" y="-16758"/>
                            <a:pt x="2248448" y="15997"/>
                            <a:pt x="2318446" y="0"/>
                          </a:cubicBezTo>
                          <a:cubicBezTo>
                            <a:pt x="2416116" y="-5978"/>
                            <a:pt x="2588492" y="14993"/>
                            <a:pt x="2680158" y="0"/>
                          </a:cubicBezTo>
                          <a:cubicBezTo>
                            <a:pt x="2787652" y="-45691"/>
                            <a:pt x="3169926" y="92673"/>
                            <a:pt x="3264128" y="0"/>
                          </a:cubicBezTo>
                          <a:cubicBezTo>
                            <a:pt x="3380850" y="-62737"/>
                            <a:pt x="3362849" y="21827"/>
                            <a:pt x="3477670" y="0"/>
                          </a:cubicBezTo>
                          <a:cubicBezTo>
                            <a:pt x="3589743" y="-3100"/>
                            <a:pt x="3704294" y="21662"/>
                            <a:pt x="3765296" y="0"/>
                          </a:cubicBezTo>
                          <a:cubicBezTo>
                            <a:pt x="3829646" y="-47210"/>
                            <a:pt x="4216798" y="43468"/>
                            <a:pt x="4349266" y="0"/>
                          </a:cubicBezTo>
                          <a:cubicBezTo>
                            <a:pt x="4488136" y="-72363"/>
                            <a:pt x="4754423" y="-32799"/>
                            <a:pt x="4933236" y="0"/>
                          </a:cubicBezTo>
                          <a:cubicBezTo>
                            <a:pt x="5083192" y="-22811"/>
                            <a:pt x="5217300" y="21368"/>
                            <a:pt x="5294948" y="0"/>
                          </a:cubicBezTo>
                          <a:cubicBezTo>
                            <a:pt x="5358376" y="-34579"/>
                            <a:pt x="5505972" y="1841"/>
                            <a:pt x="5582575" y="0"/>
                          </a:cubicBezTo>
                          <a:cubicBezTo>
                            <a:pt x="5653206" y="-25225"/>
                            <a:pt x="5908730" y="17428"/>
                            <a:pt x="6092458" y="0"/>
                          </a:cubicBezTo>
                          <a:cubicBezTo>
                            <a:pt x="6300399" y="-24999"/>
                            <a:pt x="6353713" y="24736"/>
                            <a:pt x="6602343" y="0"/>
                          </a:cubicBezTo>
                          <a:cubicBezTo>
                            <a:pt x="6779012" y="-95493"/>
                            <a:pt x="7090790" y="90133"/>
                            <a:pt x="7408570" y="0"/>
                          </a:cubicBezTo>
                          <a:cubicBezTo>
                            <a:pt x="7426413" y="163980"/>
                            <a:pt x="7401357" y="332692"/>
                            <a:pt x="7408570" y="430839"/>
                          </a:cubicBezTo>
                          <a:cubicBezTo>
                            <a:pt x="7438122" y="539786"/>
                            <a:pt x="7379717" y="725204"/>
                            <a:pt x="7408570" y="835028"/>
                          </a:cubicBezTo>
                          <a:cubicBezTo>
                            <a:pt x="7472030" y="926856"/>
                            <a:pt x="7382428" y="1123806"/>
                            <a:pt x="7408570" y="1332493"/>
                          </a:cubicBezTo>
                          <a:cubicBezTo>
                            <a:pt x="7274388" y="1363448"/>
                            <a:pt x="7201641" y="1285773"/>
                            <a:pt x="7046857" y="1332493"/>
                          </a:cubicBezTo>
                          <a:cubicBezTo>
                            <a:pt x="6889474" y="1361086"/>
                            <a:pt x="6690467" y="1266993"/>
                            <a:pt x="6536973" y="1332493"/>
                          </a:cubicBezTo>
                          <a:cubicBezTo>
                            <a:pt x="6361365" y="1363872"/>
                            <a:pt x="6135925" y="1305624"/>
                            <a:pt x="5953004" y="1332493"/>
                          </a:cubicBezTo>
                          <a:cubicBezTo>
                            <a:pt x="5760275" y="1340915"/>
                            <a:pt x="5691475" y="1288187"/>
                            <a:pt x="5517205" y="1332493"/>
                          </a:cubicBezTo>
                          <a:cubicBezTo>
                            <a:pt x="5372294" y="1391490"/>
                            <a:pt x="5303891" y="1297972"/>
                            <a:pt x="5229578" y="1332493"/>
                          </a:cubicBezTo>
                          <a:cubicBezTo>
                            <a:pt x="5148667" y="1356018"/>
                            <a:pt x="4948186" y="1297462"/>
                            <a:pt x="4793780" y="1332493"/>
                          </a:cubicBezTo>
                          <a:cubicBezTo>
                            <a:pt x="4674820" y="1384328"/>
                            <a:pt x="4647851" y="1328131"/>
                            <a:pt x="4580239" y="1332493"/>
                          </a:cubicBezTo>
                          <a:cubicBezTo>
                            <a:pt x="4503714" y="1321649"/>
                            <a:pt x="4352583" y="1329935"/>
                            <a:pt x="4218526" y="1332493"/>
                          </a:cubicBezTo>
                          <a:cubicBezTo>
                            <a:pt x="4056172" y="1357157"/>
                            <a:pt x="3837070" y="1281790"/>
                            <a:pt x="3634557" y="1332493"/>
                          </a:cubicBezTo>
                          <a:cubicBezTo>
                            <a:pt x="3419886" y="1371269"/>
                            <a:pt x="3321824" y="1317818"/>
                            <a:pt x="3050587" y="1332493"/>
                          </a:cubicBezTo>
                          <a:cubicBezTo>
                            <a:pt x="2775447" y="1358139"/>
                            <a:pt x="2837480" y="1303405"/>
                            <a:pt x="2688874" y="1332493"/>
                          </a:cubicBezTo>
                          <a:cubicBezTo>
                            <a:pt x="2555508" y="1342180"/>
                            <a:pt x="2487608" y="1322988"/>
                            <a:pt x="2401248" y="1332493"/>
                          </a:cubicBezTo>
                          <a:cubicBezTo>
                            <a:pt x="2330411" y="1341577"/>
                            <a:pt x="2263778" y="1323259"/>
                            <a:pt x="2187707" y="1332493"/>
                          </a:cubicBezTo>
                          <a:cubicBezTo>
                            <a:pt x="2126386" y="1374861"/>
                            <a:pt x="1830890" y="1278262"/>
                            <a:pt x="1677823" y="1332493"/>
                          </a:cubicBezTo>
                          <a:cubicBezTo>
                            <a:pt x="1520228" y="1342220"/>
                            <a:pt x="1360598" y="1296323"/>
                            <a:pt x="1242024" y="1332493"/>
                          </a:cubicBezTo>
                          <a:cubicBezTo>
                            <a:pt x="1136085" y="1362241"/>
                            <a:pt x="907651" y="1280656"/>
                            <a:pt x="806226" y="1332493"/>
                          </a:cubicBezTo>
                          <a:cubicBezTo>
                            <a:pt x="702260" y="1326887"/>
                            <a:pt x="220129" y="1253539"/>
                            <a:pt x="0" y="1332493"/>
                          </a:cubicBezTo>
                          <a:cubicBezTo>
                            <a:pt x="-43309" y="1137565"/>
                            <a:pt x="39803" y="1009672"/>
                            <a:pt x="0" y="861679"/>
                          </a:cubicBezTo>
                          <a:cubicBezTo>
                            <a:pt x="-26821" y="745854"/>
                            <a:pt x="13221" y="626721"/>
                            <a:pt x="0" y="444164"/>
                          </a:cubicBezTo>
                          <a:cubicBezTo>
                            <a:pt x="-16606" y="281097"/>
                            <a:pt x="17096" y="195315"/>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558D4067-6C25-EC9F-23F6-268AE16D3A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ADE28C94-1B7F-8BF0-15BE-2ED10D54A8A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E0AF9AB-9449-B94B-7FD2-85957DDB5FFB}"/>
                </a:ext>
              </a:extLst>
            </p:cNvPr>
            <p:cNvSpPr txBox="1"/>
            <p:nvPr/>
          </p:nvSpPr>
          <p:spPr>
            <a:xfrm>
              <a:off x="1272308" y="997106"/>
              <a:ext cx="9626090" cy="1680161"/>
            </a:xfrm>
            <a:prstGeom prst="rect">
              <a:avLst/>
            </a:prstGeom>
            <a:noFill/>
          </p:spPr>
          <p:txBody>
            <a:bodyPr wrap="square" rtlCol="0">
              <a:spAutoFit/>
            </a:bodyPr>
            <a:lstStyle/>
            <a:p>
              <a:pPr lvl="0" algn="ctr">
                <a:defRPr/>
              </a:pPr>
              <a:r>
                <a:rPr lang="vi-VN" sz="4000" b="1" dirty="0">
                  <a:solidFill>
                    <a:prstClr val="black"/>
                  </a:solidFill>
                  <a:latin typeface="Calibri" panose="020F0502020204030204" pitchFamily="34" charset="0"/>
                  <a:cs typeface="Calibri" panose="020F0502020204030204" pitchFamily="34" charset="0"/>
                </a:rPr>
                <a:t>Bố mẹ chuẩn bị giúp em những gì cho ngày khai giảng? </a:t>
              </a:r>
            </a:p>
          </p:txBody>
        </p:sp>
      </p:grpSp>
    </p:spTree>
    <p:custDataLst>
      <p:tags r:id="rId1"/>
    </p:custDataLst>
    <p:extLst>
      <p:ext uri="{BB962C8B-B14F-4D97-AF65-F5344CB8AC3E}">
        <p14:creationId xmlns:p14="http://schemas.microsoft.com/office/powerpoint/2010/main" val="1547065848"/>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descr="ngay-khai-giang">
            <a:extLst>
              <a:ext uri="{FF2B5EF4-FFF2-40B4-BE49-F238E27FC236}">
                <a16:creationId xmlns:a16="http://schemas.microsoft.com/office/drawing/2014/main" id="{703EDE47-0E4F-DD39-3BD2-1FE72C76F7D5}"/>
              </a:ext>
            </a:extLst>
          </p:cNvPr>
          <p:cNvPicPr>
            <a:picLocks noChangeAspect="1"/>
          </p:cNvPicPr>
          <p:nvPr/>
        </p:nvPicPr>
        <p:blipFill>
          <a:blip r:embed="rId4"/>
          <a:stretch>
            <a:fillRect/>
          </a:stretch>
        </p:blipFill>
        <p:spPr>
          <a:xfrm>
            <a:off x="0" y="1"/>
            <a:ext cx="12197631" cy="6858000"/>
          </a:xfrm>
          <a:prstGeom prst="rect">
            <a:avLst/>
          </a:prstGeom>
        </p:spPr>
      </p:pic>
      <p:sp>
        <p:nvSpPr>
          <p:cNvPr id="3" name="Cloud 2">
            <a:extLst>
              <a:ext uri="{FF2B5EF4-FFF2-40B4-BE49-F238E27FC236}">
                <a16:creationId xmlns:a16="http://schemas.microsoft.com/office/drawing/2014/main" id="{B79435A0-7EAC-317F-3E55-CF977369B93F}"/>
              </a:ext>
            </a:extLst>
          </p:cNvPr>
          <p:cNvSpPr/>
          <p:nvPr/>
        </p:nvSpPr>
        <p:spPr>
          <a:xfrm>
            <a:off x="3579541" y="138223"/>
            <a:ext cx="7978051" cy="2200939"/>
          </a:xfrm>
          <a:prstGeom prst="cloud">
            <a:avLst/>
          </a:prstGeom>
          <a:solidFill>
            <a:srgbClr val="F8B2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NGÀY LỄ KHAI GIẢNG CÓ Ý NGHĨA GÌ?</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05770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10;&#10;Description automatically generated with medium confidence">
            <a:extLst>
              <a:ext uri="{FF2B5EF4-FFF2-40B4-BE49-F238E27FC236}">
                <a16:creationId xmlns:a16="http://schemas.microsoft.com/office/drawing/2014/main" id="{634AF433-4CD7-4BA7-83B1-3873CF6C2FE6}"/>
              </a:ext>
            </a:extLst>
          </p:cNvPr>
          <p:cNvPicPr>
            <a:picLocks noChangeAspect="1"/>
          </p:cNvPicPr>
          <p:nvPr/>
        </p:nvPicPr>
        <p:blipFill rotWithShape="1">
          <a:blip r:embed="rId4">
            <a:extLst>
              <a:ext uri="{28A0092B-C50C-407E-A947-70E740481C1C}">
                <a14:useLocalDpi xmlns:a14="http://schemas.microsoft.com/office/drawing/2010/main" val="0"/>
              </a:ext>
            </a:extLst>
          </a:blip>
          <a:srcRect t="10634" b="15850"/>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24AE77DE-95A9-4B00-A41E-E50DF99D6C79}"/>
              </a:ext>
            </a:extLst>
          </p:cNvPr>
          <p:cNvSpPr txBox="1"/>
          <p:nvPr/>
        </p:nvSpPr>
        <p:spPr>
          <a:xfrm>
            <a:off x="1448494" y="1295602"/>
            <a:ext cx="7080054" cy="3442033"/>
          </a:xfrm>
          <a:prstGeom prst="rect">
            <a:avLst/>
          </a:prstGeom>
          <a:noFill/>
        </p:spPr>
        <p:txBody>
          <a:bodyPr wrap="square" rtlCol="0">
            <a:spAutoFit/>
          </a:bodyPr>
          <a:lstStyle/>
          <a:p>
            <a:pPr lvl="0" algn="ctr">
              <a:lnSpc>
                <a:spcPct val="115000"/>
              </a:lnSpc>
              <a:spcAft>
                <a:spcPts val="1000"/>
              </a:spcAft>
              <a:defRPr/>
            </a:pPr>
            <a:r>
              <a:rPr lang="vi-VN" sz="3200" b="1" dirty="0">
                <a:solidFill>
                  <a:srgbClr val="FFFF00"/>
                </a:solidFill>
                <a:ea typeface="Calibri" panose="020F0502020204030204" pitchFamily="34" charset="0"/>
                <a:cs typeface="Arial" panose="020B0604020202020204" pitchFamily="34" charset="0"/>
              </a:rPr>
              <a:t>Lễ khai giảng là dịp để đón chào năm học mới, HS toàn trường được nghe thầy cô giáo truyền đạt những nhiệm vụ trọng tâm trong năm học và hướng phấn đấu để thực hiện tốt mục tiêu này. </a:t>
            </a:r>
          </a:p>
        </p:txBody>
      </p:sp>
    </p:spTree>
    <p:custDataLst>
      <p:tags r:id="rId1"/>
    </p:custDataLst>
    <p:extLst>
      <p:ext uri="{BB962C8B-B14F-4D97-AF65-F5344CB8AC3E}">
        <p14:creationId xmlns:p14="http://schemas.microsoft.com/office/powerpoint/2010/main" val="213951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D6AA5-2BB2-E5D5-0229-59840703AF1D}"/>
              </a:ext>
            </a:extLst>
          </p:cNvPr>
          <p:cNvSpPr/>
          <p:nvPr/>
        </p:nvSpPr>
        <p:spPr>
          <a:xfrm>
            <a:off x="3476025" y="2397064"/>
            <a:ext cx="6223178" cy="1323439"/>
          </a:xfrm>
          <a:prstGeom prst="rect">
            <a:avLst/>
          </a:prstGeom>
          <a:noFill/>
        </p:spPr>
        <p:txBody>
          <a:bodyPr wrap="none" lIns="91440" tIns="45720" rIns="91440" bIns="45720">
            <a:spAutoFit/>
          </a:bodyPr>
          <a:lstStyle/>
          <a:p>
            <a:pPr algn="ctr"/>
            <a:r>
              <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 </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ustDataLst>
      <p:tags r:id="rId1"/>
    </p:custDataLst>
    <p:extLst>
      <p:ext uri="{BB962C8B-B14F-4D97-AF65-F5344CB8AC3E}">
        <p14:creationId xmlns:p14="http://schemas.microsoft.com/office/powerpoint/2010/main" val="1146996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a:extLst>
              <a:ext uri="{FF2B5EF4-FFF2-40B4-BE49-F238E27FC236}">
                <a16:creationId xmlns:a16="http://schemas.microsoft.com/office/drawing/2014/main" id="{729BC623-3FC2-C68D-3C12-2B8DEC34C655}"/>
              </a:ext>
            </a:extLst>
          </p:cNvPr>
          <p:cNvPicPr>
            <a:picLocks noChangeAspect="1"/>
          </p:cNvPicPr>
          <p:nvPr/>
        </p:nvPicPr>
        <p:blipFill>
          <a:blip r:embed="rId6"/>
          <a:stretch>
            <a:fillRect/>
          </a:stretch>
        </p:blipFill>
        <p:spPr>
          <a:xfrm>
            <a:off x="4126046" y="2532656"/>
            <a:ext cx="6370872" cy="1926503"/>
          </a:xfrm>
          <a:prstGeom prst="rect">
            <a:avLst/>
          </a:prstGeom>
        </p:spPr>
      </p:pic>
    </p:spTree>
    <p:custDataLst>
      <p:tags r:id="rId1"/>
    </p:custDataLst>
    <p:extLst>
      <p:ext uri="{BB962C8B-B14F-4D97-AF65-F5344CB8AC3E}">
        <p14:creationId xmlns:p14="http://schemas.microsoft.com/office/powerpoint/2010/main" val="1162115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3528" y="1207910"/>
            <a:ext cx="4665577" cy="2668172"/>
          </a:xfrm>
          <a:prstGeom prst="rect">
            <a:avLst/>
          </a:prstGeom>
        </p:spPr>
      </p:pic>
      <p:sp>
        <p:nvSpPr>
          <p:cNvPr id="28" name="任意多边形: 形状 6">
            <a:extLst>
              <a:ext uri="{FF2B5EF4-FFF2-40B4-BE49-F238E27FC236}">
                <a16:creationId xmlns:a16="http://schemas.microsoft.com/office/drawing/2014/main" id="{32EC6586-B6E0-4603-93AE-D98C57C3E824}"/>
              </a:ext>
            </a:extLst>
          </p:cNvPr>
          <p:cNvSpPr/>
          <p:nvPr/>
        </p:nvSpPr>
        <p:spPr>
          <a:xfrm>
            <a:off x="4694664" y="333999"/>
            <a:ext cx="7469242" cy="5141249"/>
          </a:xfrm>
          <a:custGeom>
            <a:avLst/>
            <a:gdLst>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181087 w 2585837"/>
              <a:gd name="connsiteY22" fmla="*/ 129472 h 1446121"/>
              <a:gd name="connsiteX23" fmla="*/ 1020666 w 2585837"/>
              <a:gd name="connsiteY23" fmla="*/ 161556 h 1446121"/>
              <a:gd name="connsiteX24" fmla="*/ 956498 w 2585837"/>
              <a:gd name="connsiteY24" fmla="*/ 177598 h 1446121"/>
              <a:gd name="connsiteX25" fmla="*/ 42098 w 2585837"/>
              <a:gd name="connsiteY25" fmla="*/ 193641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181087 w 2585837"/>
              <a:gd name="connsiteY22" fmla="*/ 129472 h 1446121"/>
              <a:gd name="connsiteX23" fmla="*/ 1020666 w 2585837"/>
              <a:gd name="connsiteY23" fmla="*/ 161556 h 1446121"/>
              <a:gd name="connsiteX24" fmla="*/ 956498 w 2585837"/>
              <a:gd name="connsiteY24" fmla="*/ 177598 h 1446121"/>
              <a:gd name="connsiteX25" fmla="*/ 10145 w 2585837"/>
              <a:gd name="connsiteY25"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181087 w 2585837"/>
              <a:gd name="connsiteY22" fmla="*/ 129472 h 1446121"/>
              <a:gd name="connsiteX23" fmla="*/ 1020666 w 2585837"/>
              <a:gd name="connsiteY23" fmla="*/ 161556 h 1446121"/>
              <a:gd name="connsiteX24" fmla="*/ 10145 w 2585837"/>
              <a:gd name="connsiteY24"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181087 w 2585837"/>
              <a:gd name="connsiteY22" fmla="*/ 129472 h 1446121"/>
              <a:gd name="connsiteX23" fmla="*/ 10145 w 2585837"/>
              <a:gd name="connsiteY23"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0145 w 2585837"/>
              <a:gd name="connsiteY22"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694435 w 2585837"/>
              <a:gd name="connsiteY19" fmla="*/ 97388 h 1446121"/>
              <a:gd name="connsiteX20" fmla="*/ 1614224 w 2585837"/>
              <a:gd name="connsiteY20" fmla="*/ 113430 h 1446121"/>
              <a:gd name="connsiteX21" fmla="*/ 10145 w 2585837"/>
              <a:gd name="connsiteY21"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694435 w 2585837"/>
              <a:gd name="connsiteY19" fmla="*/ 97388 h 1446121"/>
              <a:gd name="connsiteX20" fmla="*/ 10145 w 2585837"/>
              <a:gd name="connsiteY20"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0145 w 2585837"/>
              <a:gd name="connsiteY19" fmla="*/ 112247 h 1446121"/>
              <a:gd name="connsiteX0" fmla="*/ 26056 w 2585837"/>
              <a:gd name="connsiteY0" fmla="*/ 162357 h 1479006"/>
              <a:gd name="connsiteX1" fmla="*/ 699824 w 2585837"/>
              <a:gd name="connsiteY1" fmla="*/ 1028631 h 1479006"/>
              <a:gd name="connsiteX2" fmla="*/ 747950 w 2585837"/>
              <a:gd name="connsiteY2" fmla="*/ 1044673 h 1479006"/>
              <a:gd name="connsiteX3" fmla="*/ 715866 w 2585837"/>
              <a:gd name="connsiteY3" fmla="*/ 1140926 h 1479006"/>
              <a:gd name="connsiteX4" fmla="*/ 651698 w 2585837"/>
              <a:gd name="connsiteY4" fmla="*/ 1237178 h 1479006"/>
              <a:gd name="connsiteX5" fmla="*/ 635656 w 2585837"/>
              <a:gd name="connsiteY5" fmla="*/ 1285305 h 1479006"/>
              <a:gd name="connsiteX6" fmla="*/ 523361 w 2585837"/>
              <a:gd name="connsiteY6" fmla="*/ 1429683 h 1479006"/>
              <a:gd name="connsiteX7" fmla="*/ 507319 w 2585837"/>
              <a:gd name="connsiteY7" fmla="*/ 1477810 h 1479006"/>
              <a:gd name="connsiteX8" fmla="*/ 587529 w 2585837"/>
              <a:gd name="connsiteY8" fmla="*/ 1445726 h 1479006"/>
              <a:gd name="connsiteX9" fmla="*/ 683782 w 2585837"/>
              <a:gd name="connsiteY9" fmla="*/ 1381557 h 1479006"/>
              <a:gd name="connsiteX10" fmla="*/ 731908 w 2585837"/>
              <a:gd name="connsiteY10" fmla="*/ 1349473 h 1479006"/>
              <a:gd name="connsiteX11" fmla="*/ 796077 w 2585837"/>
              <a:gd name="connsiteY11" fmla="*/ 1333431 h 1479006"/>
              <a:gd name="connsiteX12" fmla="*/ 940456 w 2585837"/>
              <a:gd name="connsiteY12" fmla="*/ 1253220 h 1479006"/>
              <a:gd name="connsiteX13" fmla="*/ 1036708 w 2585837"/>
              <a:gd name="connsiteY13" fmla="*/ 1189052 h 1479006"/>
              <a:gd name="connsiteX14" fmla="*/ 2175698 w 2585837"/>
              <a:gd name="connsiteY14" fmla="*/ 1140926 h 1479006"/>
              <a:gd name="connsiteX15" fmla="*/ 2576750 w 2585837"/>
              <a:gd name="connsiteY15" fmla="*/ 1124883 h 1479006"/>
              <a:gd name="connsiteX16" fmla="*/ 2544666 w 2585837"/>
              <a:gd name="connsiteY16" fmla="*/ 1028631 h 1479006"/>
              <a:gd name="connsiteX17" fmla="*/ 2159656 w 2585837"/>
              <a:gd name="connsiteY17" fmla="*/ 50062 h 1479006"/>
              <a:gd name="connsiteX18" fmla="*/ 10145 w 2585837"/>
              <a:gd name="connsiteY18" fmla="*/ 145132 h 1479006"/>
              <a:gd name="connsiteX0" fmla="*/ 26056 w 2680698"/>
              <a:gd name="connsiteY0" fmla="*/ 162357 h 1479006"/>
              <a:gd name="connsiteX1" fmla="*/ 699824 w 2680698"/>
              <a:gd name="connsiteY1" fmla="*/ 1028631 h 1479006"/>
              <a:gd name="connsiteX2" fmla="*/ 747950 w 2680698"/>
              <a:gd name="connsiteY2" fmla="*/ 1044673 h 1479006"/>
              <a:gd name="connsiteX3" fmla="*/ 715866 w 2680698"/>
              <a:gd name="connsiteY3" fmla="*/ 1140926 h 1479006"/>
              <a:gd name="connsiteX4" fmla="*/ 651698 w 2680698"/>
              <a:gd name="connsiteY4" fmla="*/ 1237178 h 1479006"/>
              <a:gd name="connsiteX5" fmla="*/ 635656 w 2680698"/>
              <a:gd name="connsiteY5" fmla="*/ 1285305 h 1479006"/>
              <a:gd name="connsiteX6" fmla="*/ 523361 w 2680698"/>
              <a:gd name="connsiteY6" fmla="*/ 1429683 h 1479006"/>
              <a:gd name="connsiteX7" fmla="*/ 507319 w 2680698"/>
              <a:gd name="connsiteY7" fmla="*/ 1477810 h 1479006"/>
              <a:gd name="connsiteX8" fmla="*/ 587529 w 2680698"/>
              <a:gd name="connsiteY8" fmla="*/ 1445726 h 1479006"/>
              <a:gd name="connsiteX9" fmla="*/ 683782 w 2680698"/>
              <a:gd name="connsiteY9" fmla="*/ 1381557 h 1479006"/>
              <a:gd name="connsiteX10" fmla="*/ 731908 w 2680698"/>
              <a:gd name="connsiteY10" fmla="*/ 1349473 h 1479006"/>
              <a:gd name="connsiteX11" fmla="*/ 796077 w 2680698"/>
              <a:gd name="connsiteY11" fmla="*/ 1333431 h 1479006"/>
              <a:gd name="connsiteX12" fmla="*/ 940456 w 2680698"/>
              <a:gd name="connsiteY12" fmla="*/ 1253220 h 1479006"/>
              <a:gd name="connsiteX13" fmla="*/ 1036708 w 2680698"/>
              <a:gd name="connsiteY13" fmla="*/ 1189052 h 1479006"/>
              <a:gd name="connsiteX14" fmla="*/ 2576750 w 2680698"/>
              <a:gd name="connsiteY14" fmla="*/ 1124883 h 1479006"/>
              <a:gd name="connsiteX15" fmla="*/ 2544666 w 2680698"/>
              <a:gd name="connsiteY15" fmla="*/ 1028631 h 1479006"/>
              <a:gd name="connsiteX16" fmla="*/ 2159656 w 2680698"/>
              <a:gd name="connsiteY16" fmla="*/ 50062 h 1479006"/>
              <a:gd name="connsiteX17" fmla="*/ 10145 w 2680698"/>
              <a:gd name="connsiteY17" fmla="*/ 145132 h 1479006"/>
              <a:gd name="connsiteX0" fmla="*/ 26056 w 2624077"/>
              <a:gd name="connsiteY0" fmla="*/ 162357 h 1479006"/>
              <a:gd name="connsiteX1" fmla="*/ 699824 w 2624077"/>
              <a:gd name="connsiteY1" fmla="*/ 1028631 h 1479006"/>
              <a:gd name="connsiteX2" fmla="*/ 747950 w 2624077"/>
              <a:gd name="connsiteY2" fmla="*/ 1044673 h 1479006"/>
              <a:gd name="connsiteX3" fmla="*/ 715866 w 2624077"/>
              <a:gd name="connsiteY3" fmla="*/ 1140926 h 1479006"/>
              <a:gd name="connsiteX4" fmla="*/ 651698 w 2624077"/>
              <a:gd name="connsiteY4" fmla="*/ 1237178 h 1479006"/>
              <a:gd name="connsiteX5" fmla="*/ 635656 w 2624077"/>
              <a:gd name="connsiteY5" fmla="*/ 1285305 h 1479006"/>
              <a:gd name="connsiteX6" fmla="*/ 523361 w 2624077"/>
              <a:gd name="connsiteY6" fmla="*/ 1429683 h 1479006"/>
              <a:gd name="connsiteX7" fmla="*/ 507319 w 2624077"/>
              <a:gd name="connsiteY7" fmla="*/ 1477810 h 1479006"/>
              <a:gd name="connsiteX8" fmla="*/ 587529 w 2624077"/>
              <a:gd name="connsiteY8" fmla="*/ 1445726 h 1479006"/>
              <a:gd name="connsiteX9" fmla="*/ 683782 w 2624077"/>
              <a:gd name="connsiteY9" fmla="*/ 1381557 h 1479006"/>
              <a:gd name="connsiteX10" fmla="*/ 731908 w 2624077"/>
              <a:gd name="connsiteY10" fmla="*/ 1349473 h 1479006"/>
              <a:gd name="connsiteX11" fmla="*/ 796077 w 2624077"/>
              <a:gd name="connsiteY11" fmla="*/ 1333431 h 1479006"/>
              <a:gd name="connsiteX12" fmla="*/ 940456 w 2624077"/>
              <a:gd name="connsiteY12" fmla="*/ 1253220 h 1479006"/>
              <a:gd name="connsiteX13" fmla="*/ 1036708 w 2624077"/>
              <a:gd name="connsiteY13" fmla="*/ 1189052 h 1479006"/>
              <a:gd name="connsiteX14" fmla="*/ 2544666 w 2624077"/>
              <a:gd name="connsiteY14" fmla="*/ 1028631 h 1479006"/>
              <a:gd name="connsiteX15" fmla="*/ 2159656 w 2624077"/>
              <a:gd name="connsiteY15" fmla="*/ 50062 h 1479006"/>
              <a:gd name="connsiteX16" fmla="*/ 10145 w 2624077"/>
              <a:gd name="connsiteY16" fmla="*/ 145132 h 1479006"/>
              <a:gd name="connsiteX0" fmla="*/ 26056 w 2571642"/>
              <a:gd name="connsiteY0" fmla="*/ 162357 h 1479006"/>
              <a:gd name="connsiteX1" fmla="*/ 699824 w 2571642"/>
              <a:gd name="connsiteY1" fmla="*/ 1028631 h 1479006"/>
              <a:gd name="connsiteX2" fmla="*/ 747950 w 2571642"/>
              <a:gd name="connsiteY2" fmla="*/ 1044673 h 1479006"/>
              <a:gd name="connsiteX3" fmla="*/ 715866 w 2571642"/>
              <a:gd name="connsiteY3" fmla="*/ 1140926 h 1479006"/>
              <a:gd name="connsiteX4" fmla="*/ 651698 w 2571642"/>
              <a:gd name="connsiteY4" fmla="*/ 1237178 h 1479006"/>
              <a:gd name="connsiteX5" fmla="*/ 635656 w 2571642"/>
              <a:gd name="connsiteY5" fmla="*/ 1285305 h 1479006"/>
              <a:gd name="connsiteX6" fmla="*/ 523361 w 2571642"/>
              <a:gd name="connsiteY6" fmla="*/ 1429683 h 1479006"/>
              <a:gd name="connsiteX7" fmla="*/ 507319 w 2571642"/>
              <a:gd name="connsiteY7" fmla="*/ 1477810 h 1479006"/>
              <a:gd name="connsiteX8" fmla="*/ 587529 w 2571642"/>
              <a:gd name="connsiteY8" fmla="*/ 1445726 h 1479006"/>
              <a:gd name="connsiteX9" fmla="*/ 683782 w 2571642"/>
              <a:gd name="connsiteY9" fmla="*/ 1381557 h 1479006"/>
              <a:gd name="connsiteX10" fmla="*/ 731908 w 2571642"/>
              <a:gd name="connsiteY10" fmla="*/ 1349473 h 1479006"/>
              <a:gd name="connsiteX11" fmla="*/ 796077 w 2571642"/>
              <a:gd name="connsiteY11" fmla="*/ 1333431 h 1479006"/>
              <a:gd name="connsiteX12" fmla="*/ 940456 w 2571642"/>
              <a:gd name="connsiteY12" fmla="*/ 1253220 h 1479006"/>
              <a:gd name="connsiteX13" fmla="*/ 1036708 w 2571642"/>
              <a:gd name="connsiteY13" fmla="*/ 1189052 h 1479006"/>
              <a:gd name="connsiteX14" fmla="*/ 2544666 w 2571642"/>
              <a:gd name="connsiteY14" fmla="*/ 1028631 h 1479006"/>
              <a:gd name="connsiteX15" fmla="*/ 2159656 w 2571642"/>
              <a:gd name="connsiteY15" fmla="*/ 50062 h 1479006"/>
              <a:gd name="connsiteX16" fmla="*/ 10145 w 2571642"/>
              <a:gd name="connsiteY16" fmla="*/ 145132 h 1479006"/>
              <a:gd name="connsiteX0" fmla="*/ 26056 w 2702620"/>
              <a:gd name="connsiteY0" fmla="*/ 147170 h 1463819"/>
              <a:gd name="connsiteX1" fmla="*/ 699824 w 2702620"/>
              <a:gd name="connsiteY1" fmla="*/ 1013444 h 1463819"/>
              <a:gd name="connsiteX2" fmla="*/ 747950 w 2702620"/>
              <a:gd name="connsiteY2" fmla="*/ 1029486 h 1463819"/>
              <a:gd name="connsiteX3" fmla="*/ 715866 w 2702620"/>
              <a:gd name="connsiteY3" fmla="*/ 1125739 h 1463819"/>
              <a:gd name="connsiteX4" fmla="*/ 651698 w 2702620"/>
              <a:gd name="connsiteY4" fmla="*/ 1221991 h 1463819"/>
              <a:gd name="connsiteX5" fmla="*/ 635656 w 2702620"/>
              <a:gd name="connsiteY5" fmla="*/ 1270118 h 1463819"/>
              <a:gd name="connsiteX6" fmla="*/ 523361 w 2702620"/>
              <a:gd name="connsiteY6" fmla="*/ 1414496 h 1463819"/>
              <a:gd name="connsiteX7" fmla="*/ 507319 w 2702620"/>
              <a:gd name="connsiteY7" fmla="*/ 1462623 h 1463819"/>
              <a:gd name="connsiteX8" fmla="*/ 587529 w 2702620"/>
              <a:gd name="connsiteY8" fmla="*/ 1430539 h 1463819"/>
              <a:gd name="connsiteX9" fmla="*/ 683782 w 2702620"/>
              <a:gd name="connsiteY9" fmla="*/ 1366370 h 1463819"/>
              <a:gd name="connsiteX10" fmla="*/ 731908 w 2702620"/>
              <a:gd name="connsiteY10" fmla="*/ 1334286 h 1463819"/>
              <a:gd name="connsiteX11" fmla="*/ 796077 w 2702620"/>
              <a:gd name="connsiteY11" fmla="*/ 1318244 h 1463819"/>
              <a:gd name="connsiteX12" fmla="*/ 940456 w 2702620"/>
              <a:gd name="connsiteY12" fmla="*/ 1238033 h 1463819"/>
              <a:gd name="connsiteX13" fmla="*/ 1036708 w 2702620"/>
              <a:gd name="connsiteY13" fmla="*/ 1173865 h 1463819"/>
              <a:gd name="connsiteX14" fmla="*/ 2544666 w 2702620"/>
              <a:gd name="connsiteY14" fmla="*/ 1013444 h 1463819"/>
              <a:gd name="connsiteX15" fmla="*/ 2370550 w 2702620"/>
              <a:gd name="connsiteY15" fmla="*/ 52963 h 1463819"/>
              <a:gd name="connsiteX16" fmla="*/ 10145 w 2702620"/>
              <a:gd name="connsiteY16" fmla="*/ 129945 h 1463819"/>
              <a:gd name="connsiteX0" fmla="*/ 26056 w 2697803"/>
              <a:gd name="connsiteY0" fmla="*/ 204843 h 1521492"/>
              <a:gd name="connsiteX1" fmla="*/ 699824 w 2697803"/>
              <a:gd name="connsiteY1" fmla="*/ 1071117 h 1521492"/>
              <a:gd name="connsiteX2" fmla="*/ 747950 w 2697803"/>
              <a:gd name="connsiteY2" fmla="*/ 1087159 h 1521492"/>
              <a:gd name="connsiteX3" fmla="*/ 715866 w 2697803"/>
              <a:gd name="connsiteY3" fmla="*/ 1183412 h 1521492"/>
              <a:gd name="connsiteX4" fmla="*/ 651698 w 2697803"/>
              <a:gd name="connsiteY4" fmla="*/ 1279664 h 1521492"/>
              <a:gd name="connsiteX5" fmla="*/ 635656 w 2697803"/>
              <a:gd name="connsiteY5" fmla="*/ 1327791 h 1521492"/>
              <a:gd name="connsiteX6" fmla="*/ 523361 w 2697803"/>
              <a:gd name="connsiteY6" fmla="*/ 1472169 h 1521492"/>
              <a:gd name="connsiteX7" fmla="*/ 507319 w 2697803"/>
              <a:gd name="connsiteY7" fmla="*/ 1520296 h 1521492"/>
              <a:gd name="connsiteX8" fmla="*/ 587529 w 2697803"/>
              <a:gd name="connsiteY8" fmla="*/ 1488212 h 1521492"/>
              <a:gd name="connsiteX9" fmla="*/ 683782 w 2697803"/>
              <a:gd name="connsiteY9" fmla="*/ 1424043 h 1521492"/>
              <a:gd name="connsiteX10" fmla="*/ 731908 w 2697803"/>
              <a:gd name="connsiteY10" fmla="*/ 1391959 h 1521492"/>
              <a:gd name="connsiteX11" fmla="*/ 796077 w 2697803"/>
              <a:gd name="connsiteY11" fmla="*/ 1375917 h 1521492"/>
              <a:gd name="connsiteX12" fmla="*/ 940456 w 2697803"/>
              <a:gd name="connsiteY12" fmla="*/ 1295706 h 1521492"/>
              <a:gd name="connsiteX13" fmla="*/ 1036708 w 2697803"/>
              <a:gd name="connsiteY13" fmla="*/ 1231538 h 1521492"/>
              <a:gd name="connsiteX14" fmla="*/ 2544666 w 2697803"/>
              <a:gd name="connsiteY14" fmla="*/ 1071117 h 1521492"/>
              <a:gd name="connsiteX15" fmla="*/ 2370550 w 2697803"/>
              <a:gd name="connsiteY15" fmla="*/ 110636 h 1521492"/>
              <a:gd name="connsiteX16" fmla="*/ 99615 w 2697803"/>
              <a:gd name="connsiteY16" fmla="*/ 33874 h 1521492"/>
              <a:gd name="connsiteX0" fmla="*/ 0 w 2620621"/>
              <a:gd name="connsiteY0" fmla="*/ 14924 h 1521492"/>
              <a:gd name="connsiteX1" fmla="*/ 622642 w 2620621"/>
              <a:gd name="connsiteY1" fmla="*/ 1071117 h 1521492"/>
              <a:gd name="connsiteX2" fmla="*/ 670768 w 2620621"/>
              <a:gd name="connsiteY2" fmla="*/ 1087159 h 1521492"/>
              <a:gd name="connsiteX3" fmla="*/ 638684 w 2620621"/>
              <a:gd name="connsiteY3" fmla="*/ 1183412 h 1521492"/>
              <a:gd name="connsiteX4" fmla="*/ 574516 w 2620621"/>
              <a:gd name="connsiteY4" fmla="*/ 1279664 h 1521492"/>
              <a:gd name="connsiteX5" fmla="*/ 558474 w 2620621"/>
              <a:gd name="connsiteY5" fmla="*/ 1327791 h 1521492"/>
              <a:gd name="connsiteX6" fmla="*/ 446179 w 2620621"/>
              <a:gd name="connsiteY6" fmla="*/ 1472169 h 1521492"/>
              <a:gd name="connsiteX7" fmla="*/ 430137 w 2620621"/>
              <a:gd name="connsiteY7" fmla="*/ 1520296 h 1521492"/>
              <a:gd name="connsiteX8" fmla="*/ 510347 w 2620621"/>
              <a:gd name="connsiteY8" fmla="*/ 1488212 h 1521492"/>
              <a:gd name="connsiteX9" fmla="*/ 606600 w 2620621"/>
              <a:gd name="connsiteY9" fmla="*/ 1424043 h 1521492"/>
              <a:gd name="connsiteX10" fmla="*/ 654726 w 2620621"/>
              <a:gd name="connsiteY10" fmla="*/ 1391959 h 1521492"/>
              <a:gd name="connsiteX11" fmla="*/ 718895 w 2620621"/>
              <a:gd name="connsiteY11" fmla="*/ 1375917 h 1521492"/>
              <a:gd name="connsiteX12" fmla="*/ 863274 w 2620621"/>
              <a:gd name="connsiteY12" fmla="*/ 1295706 h 1521492"/>
              <a:gd name="connsiteX13" fmla="*/ 959526 w 2620621"/>
              <a:gd name="connsiteY13" fmla="*/ 1231538 h 1521492"/>
              <a:gd name="connsiteX14" fmla="*/ 2467484 w 2620621"/>
              <a:gd name="connsiteY14" fmla="*/ 1071117 h 1521492"/>
              <a:gd name="connsiteX15" fmla="*/ 2293368 w 2620621"/>
              <a:gd name="connsiteY15" fmla="*/ 110636 h 1521492"/>
              <a:gd name="connsiteX16" fmla="*/ 22433 w 2620621"/>
              <a:gd name="connsiteY16" fmla="*/ 33874 h 1521492"/>
              <a:gd name="connsiteX0" fmla="*/ 30793 w 2651414"/>
              <a:gd name="connsiteY0" fmla="*/ 14924 h 1521492"/>
              <a:gd name="connsiteX1" fmla="*/ 653435 w 2651414"/>
              <a:gd name="connsiteY1" fmla="*/ 1071117 h 1521492"/>
              <a:gd name="connsiteX2" fmla="*/ 701561 w 2651414"/>
              <a:gd name="connsiteY2" fmla="*/ 1087159 h 1521492"/>
              <a:gd name="connsiteX3" fmla="*/ 669477 w 2651414"/>
              <a:gd name="connsiteY3" fmla="*/ 1183412 h 1521492"/>
              <a:gd name="connsiteX4" fmla="*/ 605309 w 2651414"/>
              <a:gd name="connsiteY4" fmla="*/ 1279664 h 1521492"/>
              <a:gd name="connsiteX5" fmla="*/ 589267 w 2651414"/>
              <a:gd name="connsiteY5" fmla="*/ 1327791 h 1521492"/>
              <a:gd name="connsiteX6" fmla="*/ 476972 w 2651414"/>
              <a:gd name="connsiteY6" fmla="*/ 1472169 h 1521492"/>
              <a:gd name="connsiteX7" fmla="*/ 460930 w 2651414"/>
              <a:gd name="connsiteY7" fmla="*/ 1520296 h 1521492"/>
              <a:gd name="connsiteX8" fmla="*/ 541140 w 2651414"/>
              <a:gd name="connsiteY8" fmla="*/ 1488212 h 1521492"/>
              <a:gd name="connsiteX9" fmla="*/ 637393 w 2651414"/>
              <a:gd name="connsiteY9" fmla="*/ 1424043 h 1521492"/>
              <a:gd name="connsiteX10" fmla="*/ 685519 w 2651414"/>
              <a:gd name="connsiteY10" fmla="*/ 1391959 h 1521492"/>
              <a:gd name="connsiteX11" fmla="*/ 749688 w 2651414"/>
              <a:gd name="connsiteY11" fmla="*/ 1375917 h 1521492"/>
              <a:gd name="connsiteX12" fmla="*/ 894067 w 2651414"/>
              <a:gd name="connsiteY12" fmla="*/ 1295706 h 1521492"/>
              <a:gd name="connsiteX13" fmla="*/ 990319 w 2651414"/>
              <a:gd name="connsiteY13" fmla="*/ 1231538 h 1521492"/>
              <a:gd name="connsiteX14" fmla="*/ 2498277 w 2651414"/>
              <a:gd name="connsiteY14" fmla="*/ 1071117 h 1521492"/>
              <a:gd name="connsiteX15" fmla="*/ 2324161 w 2651414"/>
              <a:gd name="connsiteY15" fmla="*/ 110636 h 1521492"/>
              <a:gd name="connsiteX16" fmla="*/ 53226 w 2651414"/>
              <a:gd name="connsiteY16" fmla="*/ 33874 h 1521492"/>
              <a:gd name="connsiteX0" fmla="*/ 92152 w 2712773"/>
              <a:gd name="connsiteY0" fmla="*/ 14924 h 1521492"/>
              <a:gd name="connsiteX1" fmla="*/ 714794 w 2712773"/>
              <a:gd name="connsiteY1" fmla="*/ 1071117 h 1521492"/>
              <a:gd name="connsiteX2" fmla="*/ 762920 w 2712773"/>
              <a:gd name="connsiteY2" fmla="*/ 1087159 h 1521492"/>
              <a:gd name="connsiteX3" fmla="*/ 730836 w 2712773"/>
              <a:gd name="connsiteY3" fmla="*/ 1183412 h 1521492"/>
              <a:gd name="connsiteX4" fmla="*/ 666668 w 2712773"/>
              <a:gd name="connsiteY4" fmla="*/ 1279664 h 1521492"/>
              <a:gd name="connsiteX5" fmla="*/ 650626 w 2712773"/>
              <a:gd name="connsiteY5" fmla="*/ 1327791 h 1521492"/>
              <a:gd name="connsiteX6" fmla="*/ 538331 w 2712773"/>
              <a:gd name="connsiteY6" fmla="*/ 1472169 h 1521492"/>
              <a:gd name="connsiteX7" fmla="*/ 522289 w 2712773"/>
              <a:gd name="connsiteY7" fmla="*/ 1520296 h 1521492"/>
              <a:gd name="connsiteX8" fmla="*/ 602499 w 2712773"/>
              <a:gd name="connsiteY8" fmla="*/ 1488212 h 1521492"/>
              <a:gd name="connsiteX9" fmla="*/ 698752 w 2712773"/>
              <a:gd name="connsiteY9" fmla="*/ 1424043 h 1521492"/>
              <a:gd name="connsiteX10" fmla="*/ 746878 w 2712773"/>
              <a:gd name="connsiteY10" fmla="*/ 1391959 h 1521492"/>
              <a:gd name="connsiteX11" fmla="*/ 811047 w 2712773"/>
              <a:gd name="connsiteY11" fmla="*/ 1375917 h 1521492"/>
              <a:gd name="connsiteX12" fmla="*/ 955426 w 2712773"/>
              <a:gd name="connsiteY12" fmla="*/ 1295706 h 1521492"/>
              <a:gd name="connsiteX13" fmla="*/ 1051678 w 2712773"/>
              <a:gd name="connsiteY13" fmla="*/ 1231538 h 1521492"/>
              <a:gd name="connsiteX14" fmla="*/ 2559636 w 2712773"/>
              <a:gd name="connsiteY14" fmla="*/ 1071117 h 1521492"/>
              <a:gd name="connsiteX15" fmla="*/ 2385520 w 2712773"/>
              <a:gd name="connsiteY15" fmla="*/ 110636 h 1521492"/>
              <a:gd name="connsiteX16" fmla="*/ 114585 w 2712773"/>
              <a:gd name="connsiteY16" fmla="*/ 33874 h 1521492"/>
              <a:gd name="connsiteX0" fmla="*/ 92152 w 2714482"/>
              <a:gd name="connsiteY0" fmla="*/ 25663 h 1532231"/>
              <a:gd name="connsiteX1" fmla="*/ 714794 w 2714482"/>
              <a:gd name="connsiteY1" fmla="*/ 1081856 h 1532231"/>
              <a:gd name="connsiteX2" fmla="*/ 762920 w 2714482"/>
              <a:gd name="connsiteY2" fmla="*/ 1097898 h 1532231"/>
              <a:gd name="connsiteX3" fmla="*/ 730836 w 2714482"/>
              <a:gd name="connsiteY3" fmla="*/ 1194151 h 1532231"/>
              <a:gd name="connsiteX4" fmla="*/ 666668 w 2714482"/>
              <a:gd name="connsiteY4" fmla="*/ 1290403 h 1532231"/>
              <a:gd name="connsiteX5" fmla="*/ 650626 w 2714482"/>
              <a:gd name="connsiteY5" fmla="*/ 1338530 h 1532231"/>
              <a:gd name="connsiteX6" fmla="*/ 538331 w 2714482"/>
              <a:gd name="connsiteY6" fmla="*/ 1482908 h 1532231"/>
              <a:gd name="connsiteX7" fmla="*/ 522289 w 2714482"/>
              <a:gd name="connsiteY7" fmla="*/ 1531035 h 1532231"/>
              <a:gd name="connsiteX8" fmla="*/ 602499 w 2714482"/>
              <a:gd name="connsiteY8" fmla="*/ 1498951 h 1532231"/>
              <a:gd name="connsiteX9" fmla="*/ 698752 w 2714482"/>
              <a:gd name="connsiteY9" fmla="*/ 1434782 h 1532231"/>
              <a:gd name="connsiteX10" fmla="*/ 746878 w 2714482"/>
              <a:gd name="connsiteY10" fmla="*/ 1402698 h 1532231"/>
              <a:gd name="connsiteX11" fmla="*/ 811047 w 2714482"/>
              <a:gd name="connsiteY11" fmla="*/ 1386656 h 1532231"/>
              <a:gd name="connsiteX12" fmla="*/ 955426 w 2714482"/>
              <a:gd name="connsiteY12" fmla="*/ 1306445 h 1532231"/>
              <a:gd name="connsiteX13" fmla="*/ 1051678 w 2714482"/>
              <a:gd name="connsiteY13" fmla="*/ 1242277 h 1532231"/>
              <a:gd name="connsiteX14" fmla="*/ 2559636 w 2714482"/>
              <a:gd name="connsiteY14" fmla="*/ 1081856 h 1532231"/>
              <a:gd name="connsiteX15" fmla="*/ 2385520 w 2714482"/>
              <a:gd name="connsiteY15" fmla="*/ 121375 h 1532231"/>
              <a:gd name="connsiteX16" fmla="*/ 82632 w 2714482"/>
              <a:gd name="connsiteY16" fmla="*/ 26526 h 1532231"/>
              <a:gd name="connsiteX0" fmla="*/ 91758 w 2714088"/>
              <a:gd name="connsiteY0" fmla="*/ 25663 h 1532231"/>
              <a:gd name="connsiteX1" fmla="*/ 714400 w 2714088"/>
              <a:gd name="connsiteY1" fmla="*/ 1081856 h 1532231"/>
              <a:gd name="connsiteX2" fmla="*/ 730442 w 2714088"/>
              <a:gd name="connsiteY2" fmla="*/ 1194151 h 1532231"/>
              <a:gd name="connsiteX3" fmla="*/ 666274 w 2714088"/>
              <a:gd name="connsiteY3" fmla="*/ 1290403 h 1532231"/>
              <a:gd name="connsiteX4" fmla="*/ 650232 w 2714088"/>
              <a:gd name="connsiteY4" fmla="*/ 1338530 h 1532231"/>
              <a:gd name="connsiteX5" fmla="*/ 537937 w 2714088"/>
              <a:gd name="connsiteY5" fmla="*/ 1482908 h 1532231"/>
              <a:gd name="connsiteX6" fmla="*/ 521895 w 2714088"/>
              <a:gd name="connsiteY6" fmla="*/ 1531035 h 1532231"/>
              <a:gd name="connsiteX7" fmla="*/ 602105 w 2714088"/>
              <a:gd name="connsiteY7" fmla="*/ 1498951 h 1532231"/>
              <a:gd name="connsiteX8" fmla="*/ 698358 w 2714088"/>
              <a:gd name="connsiteY8" fmla="*/ 1434782 h 1532231"/>
              <a:gd name="connsiteX9" fmla="*/ 746484 w 2714088"/>
              <a:gd name="connsiteY9" fmla="*/ 1402698 h 1532231"/>
              <a:gd name="connsiteX10" fmla="*/ 810653 w 2714088"/>
              <a:gd name="connsiteY10" fmla="*/ 1386656 h 1532231"/>
              <a:gd name="connsiteX11" fmla="*/ 955032 w 2714088"/>
              <a:gd name="connsiteY11" fmla="*/ 1306445 h 1532231"/>
              <a:gd name="connsiteX12" fmla="*/ 1051284 w 2714088"/>
              <a:gd name="connsiteY12" fmla="*/ 1242277 h 1532231"/>
              <a:gd name="connsiteX13" fmla="*/ 2559242 w 2714088"/>
              <a:gd name="connsiteY13" fmla="*/ 1081856 h 1532231"/>
              <a:gd name="connsiteX14" fmla="*/ 2385126 w 2714088"/>
              <a:gd name="connsiteY14" fmla="*/ 121375 h 1532231"/>
              <a:gd name="connsiteX15" fmla="*/ 82238 w 2714088"/>
              <a:gd name="connsiteY15" fmla="*/ 26526 h 1532231"/>
              <a:gd name="connsiteX0" fmla="*/ 91758 w 2714088"/>
              <a:gd name="connsiteY0" fmla="*/ 25663 h 1532231"/>
              <a:gd name="connsiteX1" fmla="*/ 714400 w 2714088"/>
              <a:gd name="connsiteY1" fmla="*/ 1081856 h 1532231"/>
              <a:gd name="connsiteX2" fmla="*/ 730442 w 2714088"/>
              <a:gd name="connsiteY2" fmla="*/ 1194151 h 1532231"/>
              <a:gd name="connsiteX3" fmla="*/ 666274 w 2714088"/>
              <a:gd name="connsiteY3" fmla="*/ 1290403 h 1532231"/>
              <a:gd name="connsiteX4" fmla="*/ 537937 w 2714088"/>
              <a:gd name="connsiteY4" fmla="*/ 1482908 h 1532231"/>
              <a:gd name="connsiteX5" fmla="*/ 521895 w 2714088"/>
              <a:gd name="connsiteY5" fmla="*/ 1531035 h 1532231"/>
              <a:gd name="connsiteX6" fmla="*/ 602105 w 2714088"/>
              <a:gd name="connsiteY6" fmla="*/ 1498951 h 1532231"/>
              <a:gd name="connsiteX7" fmla="*/ 698358 w 2714088"/>
              <a:gd name="connsiteY7" fmla="*/ 1434782 h 1532231"/>
              <a:gd name="connsiteX8" fmla="*/ 746484 w 2714088"/>
              <a:gd name="connsiteY8" fmla="*/ 1402698 h 1532231"/>
              <a:gd name="connsiteX9" fmla="*/ 810653 w 2714088"/>
              <a:gd name="connsiteY9" fmla="*/ 1386656 h 1532231"/>
              <a:gd name="connsiteX10" fmla="*/ 955032 w 2714088"/>
              <a:gd name="connsiteY10" fmla="*/ 1306445 h 1532231"/>
              <a:gd name="connsiteX11" fmla="*/ 1051284 w 2714088"/>
              <a:gd name="connsiteY11" fmla="*/ 1242277 h 1532231"/>
              <a:gd name="connsiteX12" fmla="*/ 2559242 w 2714088"/>
              <a:gd name="connsiteY12" fmla="*/ 1081856 h 1532231"/>
              <a:gd name="connsiteX13" fmla="*/ 2385126 w 2714088"/>
              <a:gd name="connsiteY13" fmla="*/ 121375 h 1532231"/>
              <a:gd name="connsiteX14" fmla="*/ 82238 w 2714088"/>
              <a:gd name="connsiteY14" fmla="*/ 26526 h 1532231"/>
              <a:gd name="connsiteX0" fmla="*/ 91758 w 2714088"/>
              <a:gd name="connsiteY0" fmla="*/ 25663 h 1532231"/>
              <a:gd name="connsiteX1" fmla="*/ 714400 w 2714088"/>
              <a:gd name="connsiteY1" fmla="*/ 1081856 h 1532231"/>
              <a:gd name="connsiteX2" fmla="*/ 730442 w 2714088"/>
              <a:gd name="connsiteY2" fmla="*/ 1194151 h 1532231"/>
              <a:gd name="connsiteX3" fmla="*/ 666274 w 2714088"/>
              <a:gd name="connsiteY3" fmla="*/ 1290403 h 1532231"/>
              <a:gd name="connsiteX4" fmla="*/ 537937 w 2714088"/>
              <a:gd name="connsiteY4" fmla="*/ 1482908 h 1532231"/>
              <a:gd name="connsiteX5" fmla="*/ 521895 w 2714088"/>
              <a:gd name="connsiteY5" fmla="*/ 1531035 h 1532231"/>
              <a:gd name="connsiteX6" fmla="*/ 602105 w 2714088"/>
              <a:gd name="connsiteY6" fmla="*/ 1498951 h 1532231"/>
              <a:gd name="connsiteX7" fmla="*/ 698358 w 2714088"/>
              <a:gd name="connsiteY7" fmla="*/ 1434782 h 1532231"/>
              <a:gd name="connsiteX8" fmla="*/ 746484 w 2714088"/>
              <a:gd name="connsiteY8" fmla="*/ 1402698 h 1532231"/>
              <a:gd name="connsiteX9" fmla="*/ 955032 w 2714088"/>
              <a:gd name="connsiteY9" fmla="*/ 1306445 h 1532231"/>
              <a:gd name="connsiteX10" fmla="*/ 1051284 w 2714088"/>
              <a:gd name="connsiteY10" fmla="*/ 1242277 h 1532231"/>
              <a:gd name="connsiteX11" fmla="*/ 2559242 w 2714088"/>
              <a:gd name="connsiteY11" fmla="*/ 1081856 h 1532231"/>
              <a:gd name="connsiteX12" fmla="*/ 2385126 w 2714088"/>
              <a:gd name="connsiteY12" fmla="*/ 121375 h 1532231"/>
              <a:gd name="connsiteX13" fmla="*/ 82238 w 2714088"/>
              <a:gd name="connsiteY13" fmla="*/ 26526 h 1532231"/>
              <a:gd name="connsiteX0" fmla="*/ 91758 w 2714088"/>
              <a:gd name="connsiteY0" fmla="*/ 25663 h 1532231"/>
              <a:gd name="connsiteX1" fmla="*/ 714400 w 2714088"/>
              <a:gd name="connsiteY1" fmla="*/ 1081856 h 1532231"/>
              <a:gd name="connsiteX2" fmla="*/ 730442 w 2714088"/>
              <a:gd name="connsiteY2" fmla="*/ 1194151 h 1532231"/>
              <a:gd name="connsiteX3" fmla="*/ 666274 w 2714088"/>
              <a:gd name="connsiteY3" fmla="*/ 1290403 h 1532231"/>
              <a:gd name="connsiteX4" fmla="*/ 537937 w 2714088"/>
              <a:gd name="connsiteY4" fmla="*/ 1482908 h 1532231"/>
              <a:gd name="connsiteX5" fmla="*/ 521895 w 2714088"/>
              <a:gd name="connsiteY5" fmla="*/ 1531035 h 1532231"/>
              <a:gd name="connsiteX6" fmla="*/ 602105 w 2714088"/>
              <a:gd name="connsiteY6" fmla="*/ 1498951 h 1532231"/>
              <a:gd name="connsiteX7" fmla="*/ 698358 w 2714088"/>
              <a:gd name="connsiteY7" fmla="*/ 1434782 h 1532231"/>
              <a:gd name="connsiteX8" fmla="*/ 955032 w 2714088"/>
              <a:gd name="connsiteY8" fmla="*/ 1306445 h 1532231"/>
              <a:gd name="connsiteX9" fmla="*/ 1051284 w 2714088"/>
              <a:gd name="connsiteY9" fmla="*/ 1242277 h 1532231"/>
              <a:gd name="connsiteX10" fmla="*/ 2559242 w 2714088"/>
              <a:gd name="connsiteY10" fmla="*/ 1081856 h 1532231"/>
              <a:gd name="connsiteX11" fmla="*/ 2385126 w 2714088"/>
              <a:gd name="connsiteY11" fmla="*/ 121375 h 1532231"/>
              <a:gd name="connsiteX12" fmla="*/ 82238 w 2714088"/>
              <a:gd name="connsiteY12" fmla="*/ 26526 h 1532231"/>
              <a:gd name="connsiteX0" fmla="*/ 91758 w 2714088"/>
              <a:gd name="connsiteY0" fmla="*/ 25663 h 1534278"/>
              <a:gd name="connsiteX1" fmla="*/ 714400 w 2714088"/>
              <a:gd name="connsiteY1" fmla="*/ 1081856 h 1534278"/>
              <a:gd name="connsiteX2" fmla="*/ 730442 w 2714088"/>
              <a:gd name="connsiteY2" fmla="*/ 1194151 h 1534278"/>
              <a:gd name="connsiteX3" fmla="*/ 666274 w 2714088"/>
              <a:gd name="connsiteY3" fmla="*/ 1290403 h 1534278"/>
              <a:gd name="connsiteX4" fmla="*/ 537937 w 2714088"/>
              <a:gd name="connsiteY4" fmla="*/ 1482908 h 1534278"/>
              <a:gd name="connsiteX5" fmla="*/ 521895 w 2714088"/>
              <a:gd name="connsiteY5" fmla="*/ 1531035 h 1534278"/>
              <a:gd name="connsiteX6" fmla="*/ 602105 w 2714088"/>
              <a:gd name="connsiteY6" fmla="*/ 1498951 h 1534278"/>
              <a:gd name="connsiteX7" fmla="*/ 955032 w 2714088"/>
              <a:gd name="connsiteY7" fmla="*/ 1306445 h 1534278"/>
              <a:gd name="connsiteX8" fmla="*/ 1051284 w 2714088"/>
              <a:gd name="connsiteY8" fmla="*/ 1242277 h 1534278"/>
              <a:gd name="connsiteX9" fmla="*/ 2559242 w 2714088"/>
              <a:gd name="connsiteY9" fmla="*/ 1081856 h 1534278"/>
              <a:gd name="connsiteX10" fmla="*/ 2385126 w 2714088"/>
              <a:gd name="connsiteY10" fmla="*/ 121375 h 1534278"/>
              <a:gd name="connsiteX11" fmla="*/ 82238 w 2714088"/>
              <a:gd name="connsiteY11" fmla="*/ 26526 h 1534278"/>
              <a:gd name="connsiteX0" fmla="*/ 91758 w 2714088"/>
              <a:gd name="connsiteY0" fmla="*/ 25663 h 1538889"/>
              <a:gd name="connsiteX1" fmla="*/ 714400 w 2714088"/>
              <a:gd name="connsiteY1" fmla="*/ 1081856 h 1538889"/>
              <a:gd name="connsiteX2" fmla="*/ 730442 w 2714088"/>
              <a:gd name="connsiteY2" fmla="*/ 1194151 h 1538889"/>
              <a:gd name="connsiteX3" fmla="*/ 666274 w 2714088"/>
              <a:gd name="connsiteY3" fmla="*/ 1290403 h 1538889"/>
              <a:gd name="connsiteX4" fmla="*/ 537937 w 2714088"/>
              <a:gd name="connsiteY4" fmla="*/ 1482908 h 1538889"/>
              <a:gd name="connsiteX5" fmla="*/ 521895 w 2714088"/>
              <a:gd name="connsiteY5" fmla="*/ 1531035 h 1538889"/>
              <a:gd name="connsiteX6" fmla="*/ 955032 w 2714088"/>
              <a:gd name="connsiteY6" fmla="*/ 1306445 h 1538889"/>
              <a:gd name="connsiteX7" fmla="*/ 1051284 w 2714088"/>
              <a:gd name="connsiteY7" fmla="*/ 1242277 h 1538889"/>
              <a:gd name="connsiteX8" fmla="*/ 2559242 w 2714088"/>
              <a:gd name="connsiteY8" fmla="*/ 1081856 h 1538889"/>
              <a:gd name="connsiteX9" fmla="*/ 2385126 w 2714088"/>
              <a:gd name="connsiteY9" fmla="*/ 121375 h 1538889"/>
              <a:gd name="connsiteX10" fmla="*/ 82238 w 2714088"/>
              <a:gd name="connsiteY10" fmla="*/ 26526 h 1538889"/>
              <a:gd name="connsiteX0" fmla="*/ 91758 w 2714088"/>
              <a:gd name="connsiteY0" fmla="*/ 25663 h 1543005"/>
              <a:gd name="connsiteX1" fmla="*/ 714400 w 2714088"/>
              <a:gd name="connsiteY1" fmla="*/ 1081856 h 1543005"/>
              <a:gd name="connsiteX2" fmla="*/ 730442 w 2714088"/>
              <a:gd name="connsiteY2" fmla="*/ 1194151 h 1543005"/>
              <a:gd name="connsiteX3" fmla="*/ 666274 w 2714088"/>
              <a:gd name="connsiteY3" fmla="*/ 1290403 h 1543005"/>
              <a:gd name="connsiteX4" fmla="*/ 537937 w 2714088"/>
              <a:gd name="connsiteY4" fmla="*/ 1482908 h 1543005"/>
              <a:gd name="connsiteX5" fmla="*/ 521895 w 2714088"/>
              <a:gd name="connsiteY5" fmla="*/ 1531035 h 1543005"/>
              <a:gd name="connsiteX6" fmla="*/ 1051284 w 2714088"/>
              <a:gd name="connsiteY6" fmla="*/ 1242277 h 1543005"/>
              <a:gd name="connsiteX7" fmla="*/ 2559242 w 2714088"/>
              <a:gd name="connsiteY7" fmla="*/ 1081856 h 1543005"/>
              <a:gd name="connsiteX8" fmla="*/ 2385126 w 2714088"/>
              <a:gd name="connsiteY8" fmla="*/ 121375 h 1543005"/>
              <a:gd name="connsiteX9" fmla="*/ 82238 w 2714088"/>
              <a:gd name="connsiteY9" fmla="*/ 26526 h 1543005"/>
              <a:gd name="connsiteX0" fmla="*/ 91758 w 2714088"/>
              <a:gd name="connsiteY0" fmla="*/ 25663 h 1482908"/>
              <a:gd name="connsiteX1" fmla="*/ 714400 w 2714088"/>
              <a:gd name="connsiteY1" fmla="*/ 1081856 h 1482908"/>
              <a:gd name="connsiteX2" fmla="*/ 730442 w 2714088"/>
              <a:gd name="connsiteY2" fmla="*/ 1194151 h 1482908"/>
              <a:gd name="connsiteX3" fmla="*/ 666274 w 2714088"/>
              <a:gd name="connsiteY3" fmla="*/ 1290403 h 1482908"/>
              <a:gd name="connsiteX4" fmla="*/ 537937 w 2714088"/>
              <a:gd name="connsiteY4" fmla="*/ 1482908 h 1482908"/>
              <a:gd name="connsiteX5" fmla="*/ 1051284 w 2714088"/>
              <a:gd name="connsiteY5" fmla="*/ 1242277 h 1482908"/>
              <a:gd name="connsiteX6" fmla="*/ 2559242 w 2714088"/>
              <a:gd name="connsiteY6" fmla="*/ 1081856 h 1482908"/>
              <a:gd name="connsiteX7" fmla="*/ 2385126 w 2714088"/>
              <a:gd name="connsiteY7" fmla="*/ 121375 h 1482908"/>
              <a:gd name="connsiteX8" fmla="*/ 82238 w 2714088"/>
              <a:gd name="connsiteY8" fmla="*/ 26526 h 1482908"/>
              <a:gd name="connsiteX0" fmla="*/ 90977 w 2713307"/>
              <a:gd name="connsiteY0" fmla="*/ 25663 h 1482908"/>
              <a:gd name="connsiteX1" fmla="*/ 713619 w 2713307"/>
              <a:gd name="connsiteY1" fmla="*/ 1081856 h 1482908"/>
              <a:gd name="connsiteX2" fmla="*/ 665493 w 2713307"/>
              <a:gd name="connsiteY2" fmla="*/ 1290403 h 1482908"/>
              <a:gd name="connsiteX3" fmla="*/ 537156 w 2713307"/>
              <a:gd name="connsiteY3" fmla="*/ 1482908 h 1482908"/>
              <a:gd name="connsiteX4" fmla="*/ 1050503 w 2713307"/>
              <a:gd name="connsiteY4" fmla="*/ 1242277 h 1482908"/>
              <a:gd name="connsiteX5" fmla="*/ 2558461 w 2713307"/>
              <a:gd name="connsiteY5" fmla="*/ 1081856 h 1482908"/>
              <a:gd name="connsiteX6" fmla="*/ 2384345 w 2713307"/>
              <a:gd name="connsiteY6" fmla="*/ 121375 h 1482908"/>
              <a:gd name="connsiteX7" fmla="*/ 81457 w 2713307"/>
              <a:gd name="connsiteY7" fmla="*/ 26526 h 1482908"/>
              <a:gd name="connsiteX0" fmla="*/ 89450 w 2711780"/>
              <a:gd name="connsiteY0" fmla="*/ 25663 h 1485346"/>
              <a:gd name="connsiteX1" fmla="*/ 712092 w 2711780"/>
              <a:gd name="connsiteY1" fmla="*/ 1081856 h 1485346"/>
              <a:gd name="connsiteX2" fmla="*/ 535629 w 2711780"/>
              <a:gd name="connsiteY2" fmla="*/ 1482908 h 1485346"/>
              <a:gd name="connsiteX3" fmla="*/ 1048976 w 2711780"/>
              <a:gd name="connsiteY3" fmla="*/ 1242277 h 1485346"/>
              <a:gd name="connsiteX4" fmla="*/ 2556934 w 2711780"/>
              <a:gd name="connsiteY4" fmla="*/ 1081856 h 1485346"/>
              <a:gd name="connsiteX5" fmla="*/ 2382818 w 2711780"/>
              <a:gd name="connsiteY5" fmla="*/ 121375 h 1485346"/>
              <a:gd name="connsiteX6" fmla="*/ 79930 w 2711780"/>
              <a:gd name="connsiteY6" fmla="*/ 26526 h 1485346"/>
              <a:gd name="connsiteX0" fmla="*/ 92420 w 2714750"/>
              <a:gd name="connsiteY0" fmla="*/ 25663 h 1485346"/>
              <a:gd name="connsiteX1" fmla="*/ 676718 w 2714750"/>
              <a:gd name="connsiteY1" fmla="*/ 1090900 h 1485346"/>
              <a:gd name="connsiteX2" fmla="*/ 538599 w 2714750"/>
              <a:gd name="connsiteY2" fmla="*/ 1482908 h 1485346"/>
              <a:gd name="connsiteX3" fmla="*/ 1051946 w 2714750"/>
              <a:gd name="connsiteY3" fmla="*/ 1242277 h 1485346"/>
              <a:gd name="connsiteX4" fmla="*/ 2559904 w 2714750"/>
              <a:gd name="connsiteY4" fmla="*/ 1081856 h 1485346"/>
              <a:gd name="connsiteX5" fmla="*/ 2385788 w 2714750"/>
              <a:gd name="connsiteY5" fmla="*/ 121375 h 1485346"/>
              <a:gd name="connsiteX6" fmla="*/ 82900 w 2714750"/>
              <a:gd name="connsiteY6" fmla="*/ 26526 h 1485346"/>
              <a:gd name="connsiteX0" fmla="*/ 92420 w 2711007"/>
              <a:gd name="connsiteY0" fmla="*/ 25663 h 1485346"/>
              <a:gd name="connsiteX1" fmla="*/ 676718 w 2711007"/>
              <a:gd name="connsiteY1" fmla="*/ 1090900 h 1485346"/>
              <a:gd name="connsiteX2" fmla="*/ 538599 w 2711007"/>
              <a:gd name="connsiteY2" fmla="*/ 1482908 h 1485346"/>
              <a:gd name="connsiteX3" fmla="*/ 1051946 w 2711007"/>
              <a:gd name="connsiteY3" fmla="*/ 1242277 h 1485346"/>
              <a:gd name="connsiteX4" fmla="*/ 2559904 w 2711007"/>
              <a:gd name="connsiteY4" fmla="*/ 1081856 h 1485346"/>
              <a:gd name="connsiteX5" fmla="*/ 2385788 w 2711007"/>
              <a:gd name="connsiteY5" fmla="*/ 121375 h 1485346"/>
              <a:gd name="connsiteX6" fmla="*/ 153198 w 2711007"/>
              <a:gd name="connsiteY6" fmla="*/ 26526 h 148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007" h="1485346">
                <a:moveTo>
                  <a:pt x="92420" y="25663"/>
                </a:moveTo>
                <a:cubicBezTo>
                  <a:pt x="-283141" y="1392121"/>
                  <a:pt x="602355" y="848026"/>
                  <a:pt x="676718" y="1090900"/>
                </a:cubicBezTo>
                <a:cubicBezTo>
                  <a:pt x="751081" y="1333774"/>
                  <a:pt x="482452" y="1456171"/>
                  <a:pt x="538599" y="1482908"/>
                </a:cubicBezTo>
                <a:cubicBezTo>
                  <a:pt x="594746" y="1509645"/>
                  <a:pt x="715062" y="1309119"/>
                  <a:pt x="1051946" y="1242277"/>
                </a:cubicBezTo>
                <a:cubicBezTo>
                  <a:pt x="1388830" y="1175435"/>
                  <a:pt x="2337597" y="1268673"/>
                  <a:pt x="2559904" y="1081856"/>
                </a:cubicBezTo>
                <a:cubicBezTo>
                  <a:pt x="2782211" y="895039"/>
                  <a:pt x="2786906" y="297263"/>
                  <a:pt x="2385788" y="121375"/>
                </a:cubicBezTo>
                <a:cubicBezTo>
                  <a:pt x="1984670" y="-54513"/>
                  <a:pt x="601013" y="6720"/>
                  <a:pt x="153198" y="26526"/>
                </a:cubicBezTo>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Rectangle 17"/>
          <p:cNvSpPr/>
          <p:nvPr/>
        </p:nvSpPr>
        <p:spPr>
          <a:xfrm>
            <a:off x="5189433" y="669301"/>
            <a:ext cx="6261474" cy="1077218"/>
          </a:xfrm>
          <a:prstGeom prst="rect">
            <a:avLst/>
          </a:prstGeom>
        </p:spPr>
        <p:txBody>
          <a:bodyPr wrap="square">
            <a:spAutoFit/>
          </a:bodyPr>
          <a:lstStyle/>
          <a:p>
            <a:pPr lvl="0" algn="ctr"/>
            <a:r>
              <a:rPr lang="vi-VN" altLang="zh-CN" sz="3200" dirty="0">
                <a:solidFill>
                  <a:prstClr val="black"/>
                </a:solidFill>
                <a:cs typeface="Arial" panose="020B0604020202020204" pitchFamily="34" charset="0"/>
              </a:rPr>
              <a:t>Kể lại các hoạt động diễn ra trong buổi khai giảng ở trường em</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 name="TextBox 28"/>
          <p:cNvSpPr txBox="1"/>
          <p:nvPr/>
        </p:nvSpPr>
        <p:spPr>
          <a:xfrm>
            <a:off x="232229" y="561579"/>
            <a:ext cx="4928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3A0FF960-6C9A-4A1B-AFDD-40F1F2381B22}"/>
              </a:ext>
            </a:extLst>
          </p:cNvPr>
          <p:cNvSpPr/>
          <p:nvPr/>
        </p:nvSpPr>
        <p:spPr>
          <a:xfrm>
            <a:off x="5189433" y="1746519"/>
            <a:ext cx="6261474" cy="1077218"/>
          </a:xfrm>
          <a:prstGeom prst="rect">
            <a:avLst/>
          </a:prstGeom>
        </p:spPr>
        <p:txBody>
          <a:bodyPr wrap="square">
            <a:spAutoFit/>
          </a:bodyPr>
          <a:lstStyle/>
          <a:p>
            <a:pPr lvl="0" algn="ctr"/>
            <a:r>
              <a:rPr lang="vi-VN" altLang="zh-CN" sz="3200" dirty="0">
                <a:solidFill>
                  <a:srgbClr val="FF0000"/>
                </a:solidFill>
                <a:cs typeface="Arial" panose="020B0604020202020204" pitchFamily="34" charset="0"/>
              </a:rPr>
              <a:t>Em đã tham gia vào những hoạt động nào trong buổi lễ đó?</a:t>
            </a:r>
            <a:endParaRPr kumimoji="0" lang="zh-CN" altLang="en-US" sz="32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0" name="Rectangle 29">
            <a:extLst>
              <a:ext uri="{FF2B5EF4-FFF2-40B4-BE49-F238E27FC236}">
                <a16:creationId xmlns:a16="http://schemas.microsoft.com/office/drawing/2014/main" id="{749BFF2A-8894-48AB-A48A-700EC6293BBC}"/>
              </a:ext>
            </a:extLst>
          </p:cNvPr>
          <p:cNvSpPr/>
          <p:nvPr/>
        </p:nvSpPr>
        <p:spPr>
          <a:xfrm>
            <a:off x="5349761" y="2823737"/>
            <a:ext cx="6261474" cy="1077218"/>
          </a:xfrm>
          <a:prstGeom prst="rect">
            <a:avLst/>
          </a:prstGeom>
        </p:spPr>
        <p:txBody>
          <a:bodyPr wrap="square">
            <a:spAutoFit/>
          </a:bodyPr>
          <a:lstStyle/>
          <a:p>
            <a:pPr lvl="0" algn="ctr"/>
            <a:r>
              <a:rPr lang="vi-VN" altLang="zh-CN" sz="3200" dirty="0">
                <a:solidFill>
                  <a:srgbClr val="00B050"/>
                </a:solidFill>
                <a:cs typeface="Arial" panose="020B0604020202020204" pitchFamily="34" charset="0"/>
              </a:rPr>
              <a:t>Trường em có hoạt động nào khác với trường của Minh và Hoa?</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4" name="Picture 3" descr="A group of children holding flags&#10;&#10;Description automatically generated with low confidence">
            <a:extLst>
              <a:ext uri="{FF2B5EF4-FFF2-40B4-BE49-F238E27FC236}">
                <a16:creationId xmlns:a16="http://schemas.microsoft.com/office/drawing/2014/main" id="{21701DEB-43BA-4A78-AD5A-C8E739DED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137" y="4112500"/>
            <a:ext cx="3635624" cy="2423158"/>
          </a:xfrm>
          <a:prstGeom prst="rect">
            <a:avLst/>
          </a:prstGeom>
        </p:spPr>
      </p:pic>
    </p:spTree>
    <p:custDataLst>
      <p:tags r:id="rId1"/>
    </p:custDataLst>
    <p:extLst>
      <p:ext uri="{BB962C8B-B14F-4D97-AF65-F5344CB8AC3E}">
        <p14:creationId xmlns:p14="http://schemas.microsoft.com/office/powerpoint/2010/main" val="272599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8" grpId="0"/>
      <p:bldP spid="29" grpId="0"/>
      <p:bldP spid="24"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字魂27号-布丁体"/>
              <a:cs typeface="+mn-cs"/>
            </a:endParaRPr>
          </a:p>
        </p:txBody>
      </p:sp>
      <p:grpSp>
        <p:nvGrpSpPr>
          <p:cNvPr id="7" name="Group 6">
            <a:extLst>
              <a:ext uri="{FF2B5EF4-FFF2-40B4-BE49-F238E27FC236}">
                <a16:creationId xmlns:a16="http://schemas.microsoft.com/office/drawing/2014/main" id="{E692C43A-58B6-E6B3-06FE-EE6A35996266}"/>
              </a:ext>
            </a:extLst>
          </p:cNvPr>
          <p:cNvGrpSpPr/>
          <p:nvPr/>
        </p:nvGrpSpPr>
        <p:grpSpPr>
          <a:xfrm>
            <a:off x="685801" y="326568"/>
            <a:ext cx="11020892" cy="5723713"/>
            <a:chOff x="120771" y="4707558"/>
            <a:chExt cx="11787450" cy="2028695"/>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字魂27号-布丁体"/>
                <a:cs typeface="+mn-cs"/>
              </a:endParaRP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8"/>
              <a:ext cx="1774704" cy="2028695"/>
              <a:chOff x="3109912" y="390529"/>
              <a:chExt cx="5130880" cy="6275384"/>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2" y="390529"/>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2" y="1608139"/>
                <a:ext cx="3779837"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字魂27号-布丁体"/>
                  <a:cs typeface="+mn-cs"/>
                </a:endParaRPr>
              </a:p>
            </p:txBody>
          </p:sp>
        </p:grpSp>
      </p:grpSp>
      <p:sp>
        <p:nvSpPr>
          <p:cNvPr id="25" name="Oval 24">
            <a:extLst>
              <a:ext uri="{FF2B5EF4-FFF2-40B4-BE49-F238E27FC236}">
                <a16:creationId xmlns:a16="http://schemas.microsoft.com/office/drawing/2014/main"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ea typeface="字魂27号-布丁体"/>
              <a:cs typeface="+mn-cs"/>
            </a:endParaRPr>
          </a:p>
        </p:txBody>
      </p:sp>
      <p:sp>
        <p:nvSpPr>
          <p:cNvPr id="2" name="Thought Bubble: Cloud 1">
            <a:extLst>
              <a:ext uri="{FF2B5EF4-FFF2-40B4-BE49-F238E27FC236}">
                <a16:creationId xmlns:a16="http://schemas.microsoft.com/office/drawing/2014/main" id="{24776A91-51BD-AD43-EFFB-49696B9EF940}"/>
              </a:ext>
            </a:extLst>
          </p:cNvPr>
          <p:cNvSpPr/>
          <p:nvPr/>
        </p:nvSpPr>
        <p:spPr>
          <a:xfrm>
            <a:off x="2485223" y="1516773"/>
            <a:ext cx="9228144" cy="3276694"/>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E7E6E6">
                    <a:lumMod val="10000"/>
                  </a:srgbClr>
                </a:solidFill>
                <a:effectLst>
                  <a:outerShdw blurRad="12700" dist="38100" dir="2700000" algn="tl" rotWithShape="0">
                    <a:prstClr val="white">
                      <a:lumMod val="50000"/>
                    </a:prstClr>
                  </a:outerShdw>
                </a:effectLst>
                <a:uLnTx/>
                <a:uFillTx/>
                <a:latin typeface="Cambria" panose="02040503050406030204" pitchFamily="18" charset="0"/>
                <a:ea typeface="Cambria" panose="02040503050406030204" pitchFamily="18" charset="0"/>
                <a:cs typeface="Times New Roman" pitchFamily="18" charset="0"/>
              </a:rPr>
              <a:t>Trò</a:t>
            </a:r>
            <a:r>
              <a:rPr kumimoji="0" lang="en-US" sz="5400" b="1" i="0" u="none" strike="noStrike" kern="1200" cap="none" spc="0" normalizeH="0" baseline="0" noProof="0" dirty="0">
                <a:ln w="9525">
                  <a:solidFill>
                    <a:prstClr val="white"/>
                  </a:solidFill>
                  <a:prstDash val="solid"/>
                </a:ln>
                <a:solidFill>
                  <a:srgbClr val="E7E6E6">
                    <a:lumMod val="10000"/>
                  </a:srgbClr>
                </a:solidFill>
                <a:effectLst>
                  <a:outerShdw blurRad="12700" dist="38100" dir="2700000" algn="tl" rotWithShape="0">
                    <a:prstClr val="white">
                      <a:lumMod val="50000"/>
                    </a:prstClr>
                  </a:outerShdw>
                </a:effectLst>
                <a:uLnTx/>
                <a:uFillTx/>
                <a:latin typeface="Cambria" panose="02040503050406030204" pitchFamily="18" charset="0"/>
                <a:ea typeface="Cambria" panose="02040503050406030204" pitchFamily="18" charset="0"/>
                <a:cs typeface="Times New Roman" pitchFamily="18" charset="0"/>
              </a:rPr>
              <a:t> </a:t>
            </a:r>
            <a:r>
              <a:rPr kumimoji="0" lang="en-US" sz="5400" b="1" i="0" u="none" strike="noStrike" kern="1200" cap="none" spc="0" normalizeH="0" baseline="0" noProof="0" dirty="0" err="1">
                <a:ln w="9525">
                  <a:solidFill>
                    <a:prstClr val="white"/>
                  </a:solidFill>
                  <a:prstDash val="solid"/>
                </a:ln>
                <a:solidFill>
                  <a:srgbClr val="E7E6E6">
                    <a:lumMod val="10000"/>
                  </a:srgbClr>
                </a:solidFill>
                <a:effectLst>
                  <a:outerShdw blurRad="12700" dist="38100" dir="2700000" algn="tl" rotWithShape="0">
                    <a:prstClr val="white">
                      <a:lumMod val="50000"/>
                    </a:prstClr>
                  </a:outerShdw>
                </a:effectLst>
                <a:uLnTx/>
                <a:uFillTx/>
                <a:latin typeface="Cambria" panose="02040503050406030204" pitchFamily="18" charset="0"/>
                <a:ea typeface="Cambria" panose="02040503050406030204" pitchFamily="18" charset="0"/>
                <a:cs typeface="Times New Roman" pitchFamily="18" charset="0"/>
              </a:rPr>
              <a:t>chơi</a:t>
            </a:r>
            <a:r>
              <a:rPr kumimoji="0" lang="en-US" sz="5400" b="1" i="0" u="none" strike="noStrike" kern="1200" cap="none" spc="0" normalizeH="0" baseline="0" noProof="0" dirty="0">
                <a:ln w="9525">
                  <a:solidFill>
                    <a:prstClr val="white"/>
                  </a:solidFill>
                  <a:prstDash val="solid"/>
                </a:ln>
                <a:solidFill>
                  <a:srgbClr val="E7E6E6">
                    <a:lumMod val="10000"/>
                  </a:srgbClr>
                </a:solidFill>
                <a:effectLst>
                  <a:outerShdw blurRad="12700" dist="38100" dir="2700000" algn="tl" rotWithShape="0">
                    <a:prstClr val="white">
                      <a:lumMod val="50000"/>
                    </a:prstClr>
                  </a:outerShdw>
                </a:effectLst>
                <a:uLnTx/>
                <a:uFillTx/>
                <a:latin typeface="Cambria" panose="02040503050406030204" pitchFamily="18" charset="0"/>
                <a:ea typeface="Cambria" panose="02040503050406030204"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w="12700" cmpd="sng">
                  <a:solidFill>
                    <a:srgbClr val="FFC000"/>
                  </a:solidFill>
                  <a:prstDash val="solid"/>
                </a:ln>
                <a:solidFill>
                  <a:srgbClr val="FF0000"/>
                </a:solidFill>
                <a:effectLst/>
                <a:uLnTx/>
                <a:uFillTx/>
                <a:latin typeface="Cambria" panose="02040503050406030204" pitchFamily="18" charset="0"/>
                <a:ea typeface="Cambria" panose="02040503050406030204" pitchFamily="18" charset="0"/>
                <a:cs typeface="Times New Roman" pitchFamily="18" charset="0"/>
              </a:rPr>
              <a:t>Chớp</a:t>
            </a:r>
            <a:r>
              <a:rPr kumimoji="0" lang="en-US" sz="5400" b="1" i="1" u="none" strike="noStrike" kern="1200" cap="none" spc="0" normalizeH="0" baseline="0" noProof="0" dirty="0">
                <a:ln w="12700" cmpd="sng">
                  <a:solidFill>
                    <a:srgbClr val="FFC000"/>
                  </a:solidFill>
                  <a:prstDash val="solid"/>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sz="5400" b="1" i="1" u="none" strike="noStrike" kern="1200" cap="none" spc="0" normalizeH="0" baseline="0" noProof="0" dirty="0" err="1">
                <a:ln w="12700" cmpd="sng">
                  <a:solidFill>
                    <a:srgbClr val="FFC000"/>
                  </a:solidFill>
                  <a:prstDash val="solid"/>
                </a:ln>
                <a:solidFill>
                  <a:srgbClr val="FF0000"/>
                </a:solidFill>
                <a:effectLst/>
                <a:uLnTx/>
                <a:uFillTx/>
                <a:latin typeface="Cambria" panose="02040503050406030204" pitchFamily="18" charset="0"/>
                <a:ea typeface="Cambria" panose="02040503050406030204" pitchFamily="18" charset="0"/>
                <a:cs typeface="Times New Roman" pitchFamily="18" charset="0"/>
              </a:rPr>
              <a:t>nhoáng</a:t>
            </a:r>
            <a:r>
              <a:rPr kumimoji="0" lang="en-US" sz="5400" b="1" i="1" u="none" strike="noStrike" kern="1200" cap="none" spc="0" normalizeH="0" baseline="0" noProof="0" dirty="0">
                <a:ln w="12700" cmpd="sng">
                  <a:solidFill>
                    <a:srgbClr val="FFC000"/>
                  </a:solidFill>
                  <a:prstDash val="solid"/>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sz="5400" b="1" i="1" u="none" strike="noStrike" kern="1200" cap="none" spc="0" normalizeH="0" baseline="0" noProof="0" dirty="0" err="1">
                <a:ln w="12700" cmpd="sng">
                  <a:solidFill>
                    <a:srgbClr val="FFC000"/>
                  </a:solidFill>
                  <a:prstDash val="solid"/>
                </a:ln>
                <a:solidFill>
                  <a:srgbClr val="FF0000"/>
                </a:solidFill>
                <a:effectLst/>
                <a:uLnTx/>
                <a:uFillTx/>
                <a:latin typeface="Cambria" panose="02040503050406030204" pitchFamily="18" charset="0"/>
                <a:ea typeface="Cambria" panose="02040503050406030204" pitchFamily="18" charset="0"/>
                <a:cs typeface="Times New Roman" pitchFamily="18" charset="0"/>
              </a:rPr>
              <a:t>chớp</a:t>
            </a:r>
            <a:r>
              <a:rPr kumimoji="0" lang="en-US" sz="5400" b="1" i="1" u="none" strike="noStrike" kern="1200" cap="none" spc="0" normalizeH="0" baseline="0" noProof="0" dirty="0">
                <a:ln w="12700" cmpd="sng">
                  <a:solidFill>
                    <a:srgbClr val="FFC000"/>
                  </a:solidFill>
                  <a:prstDash val="solid"/>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sz="5400" b="1" i="1" u="none" strike="noStrike" kern="1200" cap="none" spc="0" normalizeH="0" baseline="0" noProof="0" dirty="0" err="1">
                <a:ln w="12700" cmpd="sng">
                  <a:solidFill>
                    <a:srgbClr val="FFC000"/>
                  </a:solidFill>
                  <a:prstDash val="solid"/>
                </a:ln>
                <a:solidFill>
                  <a:srgbClr val="FF0000"/>
                </a:solidFill>
                <a:effectLst/>
                <a:uLnTx/>
                <a:uFillTx/>
                <a:latin typeface="Cambria" panose="02040503050406030204" pitchFamily="18" charset="0"/>
                <a:ea typeface="Cambria" panose="02040503050406030204" pitchFamily="18" charset="0"/>
                <a:cs typeface="Times New Roman" pitchFamily="18" charset="0"/>
              </a:rPr>
              <a:t>nhoáng</a:t>
            </a:r>
            <a:endParaRPr kumimoji="0" lang="en-US" sz="5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991265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0" end="0"/>
                                            </p:txEl>
                                          </p:spTgt>
                                        </p:tgtEl>
                                      </p:cBhvr>
                                    </p:animEffect>
                                    <p:animScale>
                                      <p:cBhvr>
                                        <p:cTn id="12" dur="250" autoRev="1" fill="hold"/>
                                        <p:tgtEl>
                                          <p:spTgt spid="2">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1" end="1"/>
                                            </p:txEl>
                                          </p:spTgt>
                                        </p:tgtEl>
                                      </p:cBhvr>
                                    </p:animEffect>
                                    <p:animScale>
                                      <p:cBhvr>
                                        <p:cTn id="17" dur="250" autoRev="1" fill="hold"/>
                                        <p:tgtEl>
                                          <p:spTgt spid="2">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D67B03B4-A30F-D024-9CFB-A85F2438B09C}"/>
              </a:ext>
            </a:extLst>
          </p:cNvPr>
          <p:cNvSpPr/>
          <p:nvPr/>
        </p:nvSpPr>
        <p:spPr>
          <a:xfrm>
            <a:off x="3029761" y="887171"/>
            <a:ext cx="6730409" cy="1467293"/>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LỄ KHAI GIẢNG</a:t>
            </a:r>
          </a:p>
        </p:txBody>
      </p:sp>
      <p:cxnSp>
        <p:nvCxnSpPr>
          <p:cNvPr id="5" name="Straight Arrow Connector 4">
            <a:extLst>
              <a:ext uri="{FF2B5EF4-FFF2-40B4-BE49-F238E27FC236}">
                <a16:creationId xmlns:a16="http://schemas.microsoft.com/office/drawing/2014/main" id="{B1B78DB1-4793-05EF-F55A-DA6ADB824893}"/>
              </a:ext>
            </a:extLst>
          </p:cNvPr>
          <p:cNvCxnSpPr>
            <a:cxnSpLocks/>
          </p:cNvCxnSpPr>
          <p:nvPr/>
        </p:nvCxnSpPr>
        <p:spPr>
          <a:xfrm flipH="1">
            <a:off x="3465696" y="2428891"/>
            <a:ext cx="829339" cy="18500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E150304C-DC3B-DEC9-9410-7DD48E40B326}"/>
              </a:ext>
            </a:extLst>
          </p:cNvPr>
          <p:cNvCxnSpPr>
            <a:cxnSpLocks/>
          </p:cNvCxnSpPr>
          <p:nvPr/>
        </p:nvCxnSpPr>
        <p:spPr>
          <a:xfrm>
            <a:off x="7644291" y="2354464"/>
            <a:ext cx="1414130" cy="17756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Oval 6">
            <a:hlinkClick r:id="rId4" action="ppaction://hlinksldjump"/>
            <a:extLst>
              <a:ext uri="{FF2B5EF4-FFF2-40B4-BE49-F238E27FC236}">
                <a16:creationId xmlns:a16="http://schemas.microsoft.com/office/drawing/2014/main" id="{D530C4ED-7135-1480-03AA-B370463CB138}"/>
              </a:ext>
            </a:extLst>
          </p:cNvPr>
          <p:cNvSpPr/>
          <p:nvPr/>
        </p:nvSpPr>
        <p:spPr>
          <a:xfrm>
            <a:off x="1381714" y="4278956"/>
            <a:ext cx="3934047"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PHẦN LỄ</a:t>
            </a:r>
          </a:p>
        </p:txBody>
      </p:sp>
      <p:sp>
        <p:nvSpPr>
          <p:cNvPr id="8" name="Oval 7">
            <a:hlinkClick r:id="rId5" action="ppaction://hlinksldjump"/>
            <a:extLst>
              <a:ext uri="{FF2B5EF4-FFF2-40B4-BE49-F238E27FC236}">
                <a16:creationId xmlns:a16="http://schemas.microsoft.com/office/drawing/2014/main" id="{8BC9EBF6-90BE-6B13-6A1C-C174B598E91D}"/>
              </a:ext>
            </a:extLst>
          </p:cNvPr>
          <p:cNvSpPr/>
          <p:nvPr/>
        </p:nvSpPr>
        <p:spPr>
          <a:xfrm>
            <a:off x="6853937" y="4172631"/>
            <a:ext cx="4107712" cy="18500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PHẦN HỘI</a:t>
            </a:r>
          </a:p>
        </p:txBody>
      </p:sp>
    </p:spTree>
    <p:custDataLst>
      <p:tags r:id="rId1"/>
    </p:custDataLst>
    <p:extLst>
      <p:ext uri="{BB962C8B-B14F-4D97-AF65-F5344CB8AC3E}">
        <p14:creationId xmlns:p14="http://schemas.microsoft.com/office/powerpoint/2010/main" val="181839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B4ED045A-38FF-9592-16D6-E81A5B14B0DE}"/>
              </a:ext>
            </a:extLst>
          </p:cNvPr>
          <p:cNvSpPr/>
          <p:nvPr/>
        </p:nvSpPr>
        <p:spPr>
          <a:xfrm>
            <a:off x="4276908" y="1302487"/>
            <a:ext cx="3795822" cy="4253025"/>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PHẦN LỄ</a:t>
            </a:r>
          </a:p>
        </p:txBody>
      </p:sp>
      <p:pic>
        <p:nvPicPr>
          <p:cNvPr id="9" name="Content Placeholder 5">
            <a:extLst>
              <a:ext uri="{FF2B5EF4-FFF2-40B4-BE49-F238E27FC236}">
                <a16:creationId xmlns:a16="http://schemas.microsoft.com/office/drawing/2014/main" id="{5D4B92CA-0517-025C-C50B-9C5633CD1C66}"/>
              </a:ext>
            </a:extLst>
          </p:cNvPr>
          <p:cNvPicPr>
            <a:picLocks noGrp="1" noChangeAspect="1"/>
          </p:cNvPicPr>
          <p:nvPr>
            <p:ph idx="1"/>
          </p:nvPr>
        </p:nvPicPr>
        <p:blipFill>
          <a:blip r:embed="rId4"/>
          <a:stretch>
            <a:fillRect/>
          </a:stretch>
        </p:blipFill>
        <p:spPr>
          <a:xfrm>
            <a:off x="1027998" y="126000"/>
            <a:ext cx="2838892" cy="1801569"/>
          </a:xfrm>
          <a:prstGeom prst="rect">
            <a:avLst/>
          </a:prstGeom>
        </p:spPr>
      </p:pic>
      <p:pic>
        <p:nvPicPr>
          <p:cNvPr id="10" name="Content Placeholder 3">
            <a:extLst>
              <a:ext uri="{FF2B5EF4-FFF2-40B4-BE49-F238E27FC236}">
                <a16:creationId xmlns:a16="http://schemas.microsoft.com/office/drawing/2014/main" id="{F4AB3ACD-8B3C-7209-67F6-E1DDBCAC3573}"/>
              </a:ext>
            </a:extLst>
          </p:cNvPr>
          <p:cNvPicPr>
            <a:picLocks noChangeAspect="1"/>
          </p:cNvPicPr>
          <p:nvPr/>
        </p:nvPicPr>
        <p:blipFill>
          <a:blip r:embed="rId5"/>
          <a:stretch>
            <a:fillRect/>
          </a:stretch>
        </p:blipFill>
        <p:spPr>
          <a:xfrm>
            <a:off x="8414131" y="126000"/>
            <a:ext cx="2619936" cy="1801569"/>
          </a:xfrm>
          <a:prstGeom prst="rect">
            <a:avLst/>
          </a:prstGeom>
        </p:spPr>
      </p:pic>
      <p:pic>
        <p:nvPicPr>
          <p:cNvPr id="11" name="Content Placeholder 4">
            <a:extLst>
              <a:ext uri="{FF2B5EF4-FFF2-40B4-BE49-F238E27FC236}">
                <a16:creationId xmlns:a16="http://schemas.microsoft.com/office/drawing/2014/main" id="{D49FA45C-0E1B-D437-63AB-2598F789778C}"/>
              </a:ext>
            </a:extLst>
          </p:cNvPr>
          <p:cNvPicPr>
            <a:picLocks noChangeAspect="1"/>
          </p:cNvPicPr>
          <p:nvPr/>
        </p:nvPicPr>
        <p:blipFill rotWithShape="1">
          <a:blip r:embed="rId6"/>
          <a:srcRect l="10518" t="4360" r="7046" b="13937"/>
          <a:stretch/>
        </p:blipFill>
        <p:spPr>
          <a:xfrm>
            <a:off x="1184687" y="4630478"/>
            <a:ext cx="2934585" cy="2025503"/>
          </a:xfrm>
          <a:prstGeom prst="rect">
            <a:avLst/>
          </a:prstGeom>
        </p:spPr>
      </p:pic>
      <p:pic>
        <p:nvPicPr>
          <p:cNvPr id="12" name="Content Placeholder 5">
            <a:extLst>
              <a:ext uri="{FF2B5EF4-FFF2-40B4-BE49-F238E27FC236}">
                <a16:creationId xmlns:a16="http://schemas.microsoft.com/office/drawing/2014/main" id="{1FBB654A-0848-1BB2-E876-E0A8A7878423}"/>
              </a:ext>
            </a:extLst>
          </p:cNvPr>
          <p:cNvPicPr>
            <a:picLocks noChangeAspect="1"/>
          </p:cNvPicPr>
          <p:nvPr/>
        </p:nvPicPr>
        <p:blipFill rotWithShape="1">
          <a:blip r:embed="rId7"/>
          <a:srcRect l="4138" t="9066" r="6146" b="13937"/>
          <a:stretch/>
        </p:blipFill>
        <p:spPr>
          <a:xfrm>
            <a:off x="9122211" y="2267384"/>
            <a:ext cx="2677398" cy="1935125"/>
          </a:xfrm>
          <a:prstGeom prst="rect">
            <a:avLst/>
          </a:prstGeom>
        </p:spPr>
      </p:pic>
      <p:pic>
        <p:nvPicPr>
          <p:cNvPr id="13" name="Picture 12">
            <a:extLst>
              <a:ext uri="{FF2B5EF4-FFF2-40B4-BE49-F238E27FC236}">
                <a16:creationId xmlns:a16="http://schemas.microsoft.com/office/drawing/2014/main" id="{299A149F-FF74-6AB3-975A-EFD9A53739D9}"/>
              </a:ext>
            </a:extLst>
          </p:cNvPr>
          <p:cNvPicPr>
            <a:picLocks noChangeAspect="1"/>
          </p:cNvPicPr>
          <p:nvPr/>
        </p:nvPicPr>
        <p:blipFill rotWithShape="1">
          <a:blip r:embed="rId8"/>
          <a:srcRect l="9749" t="8058" r="7074" b="11920"/>
          <a:stretch/>
        </p:blipFill>
        <p:spPr>
          <a:xfrm>
            <a:off x="8735141" y="4647913"/>
            <a:ext cx="3064468" cy="1850066"/>
          </a:xfrm>
          <a:prstGeom prst="rect">
            <a:avLst/>
          </a:prstGeom>
        </p:spPr>
      </p:pic>
      <p:pic>
        <p:nvPicPr>
          <p:cNvPr id="14" name="Picture 13">
            <a:extLst>
              <a:ext uri="{FF2B5EF4-FFF2-40B4-BE49-F238E27FC236}">
                <a16:creationId xmlns:a16="http://schemas.microsoft.com/office/drawing/2014/main" id="{1B041189-1D52-356C-A98C-F0D7DCDF4649}"/>
              </a:ext>
            </a:extLst>
          </p:cNvPr>
          <p:cNvPicPr>
            <a:picLocks noChangeAspect="1"/>
          </p:cNvPicPr>
          <p:nvPr/>
        </p:nvPicPr>
        <p:blipFill rotWithShape="1">
          <a:blip r:embed="rId9"/>
          <a:srcRect l="3619" t="10107" r="3019" b="9873"/>
          <a:stretch/>
        </p:blipFill>
        <p:spPr>
          <a:xfrm>
            <a:off x="559662" y="2224116"/>
            <a:ext cx="3207958" cy="1935125"/>
          </a:xfrm>
          <a:prstGeom prst="rect">
            <a:avLst/>
          </a:prstGeom>
        </p:spPr>
      </p:pic>
      <p:cxnSp>
        <p:nvCxnSpPr>
          <p:cNvPr id="15" name="Straight Connector 14">
            <a:extLst>
              <a:ext uri="{FF2B5EF4-FFF2-40B4-BE49-F238E27FC236}">
                <a16:creationId xmlns:a16="http://schemas.microsoft.com/office/drawing/2014/main" id="{CB54D50E-C101-AAD3-D08C-CA774AD5CE01}"/>
              </a:ext>
            </a:extLst>
          </p:cNvPr>
          <p:cNvCxnSpPr>
            <a:cxnSpLocks/>
          </p:cNvCxnSpPr>
          <p:nvPr/>
        </p:nvCxnSpPr>
        <p:spPr>
          <a:xfrm>
            <a:off x="3866890" y="882502"/>
            <a:ext cx="917761" cy="419985"/>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90BD3815-3447-E3A2-2D20-5C4B07F54F65}"/>
              </a:ext>
            </a:extLst>
          </p:cNvPr>
          <p:cNvCxnSpPr>
            <a:cxnSpLocks/>
          </p:cNvCxnSpPr>
          <p:nvPr/>
        </p:nvCxnSpPr>
        <p:spPr>
          <a:xfrm flipV="1">
            <a:off x="4119272" y="5572946"/>
            <a:ext cx="909928" cy="583307"/>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6FC23B57-60CA-D5EB-20B2-9A10D6DD5215}"/>
              </a:ext>
            </a:extLst>
          </p:cNvPr>
          <p:cNvCxnSpPr>
            <a:cxnSpLocks/>
          </p:cNvCxnSpPr>
          <p:nvPr/>
        </p:nvCxnSpPr>
        <p:spPr>
          <a:xfrm>
            <a:off x="3713250" y="2488019"/>
            <a:ext cx="563658" cy="1116418"/>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D230B3C5-B897-9C69-1429-9EC837AA7112}"/>
              </a:ext>
            </a:extLst>
          </p:cNvPr>
          <p:cNvCxnSpPr>
            <a:cxnSpLocks/>
          </p:cNvCxnSpPr>
          <p:nvPr/>
        </p:nvCxnSpPr>
        <p:spPr>
          <a:xfrm flipV="1">
            <a:off x="7605315" y="882502"/>
            <a:ext cx="808816" cy="423807"/>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C93DF514-A967-0CCD-3786-19C6F01464A3}"/>
              </a:ext>
            </a:extLst>
          </p:cNvPr>
          <p:cNvCxnSpPr>
            <a:cxnSpLocks/>
          </p:cNvCxnSpPr>
          <p:nvPr/>
        </p:nvCxnSpPr>
        <p:spPr>
          <a:xfrm>
            <a:off x="8009723" y="3076639"/>
            <a:ext cx="1112488" cy="35236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3BC35E2C-7952-64A0-1A5F-0F51D2EF36E0}"/>
              </a:ext>
            </a:extLst>
          </p:cNvPr>
          <p:cNvCxnSpPr>
            <a:cxnSpLocks/>
          </p:cNvCxnSpPr>
          <p:nvPr/>
        </p:nvCxnSpPr>
        <p:spPr>
          <a:xfrm>
            <a:off x="7922689" y="5362953"/>
            <a:ext cx="917761" cy="419985"/>
          </a:xfrm>
          <a:prstGeom prst="line">
            <a:avLst/>
          </a:prstGeom>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2734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ppt_w</p:attrName>
                                        </p:attrNameLst>
                                      </p:cBhvr>
                                      <p:tavLst>
                                        <p:tav tm="0">
                                          <p:val>
                                            <p:fltVal val="0"/>
                                          </p:val>
                                        </p:tav>
                                        <p:tav tm="100000">
                                          <p:val>
                                            <p:strVal val="#ppt_w"/>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animEffect transition="in" filter="fade">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506999BA-6655-6445-F10C-2BE0B4657527}"/>
              </a:ext>
            </a:extLst>
          </p:cNvPr>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Content Placeholder 4">
            <a:extLst>
              <a:ext uri="{FF2B5EF4-FFF2-40B4-BE49-F238E27FC236}">
                <a16:creationId xmlns:a16="http://schemas.microsoft.com/office/drawing/2014/main" id="{11FDBFE7-A081-1F09-2478-D08A0A28678D}"/>
              </a:ext>
            </a:extLst>
          </p:cNvPr>
          <p:cNvSpPr>
            <a:spLocks noGrp="1"/>
          </p:cNvSpPr>
          <p:nvPr>
            <p:ph idx="1"/>
          </p:nvPr>
        </p:nvSpPr>
        <p:spPr>
          <a:xfrm>
            <a:off x="838200" y="1825625"/>
            <a:ext cx="10515600" cy="4351338"/>
          </a:xfrm>
        </p:spPr>
        <p:txBody>
          <a:bodyPr/>
          <a:lstStyle/>
          <a:p>
            <a:endParaRPr lang="en-US">
              <a:latin typeface="Cambria" panose="02040503050406030204" pitchFamily="18" charset="0"/>
              <a:ea typeface="Cambria" panose="02040503050406030204" pitchFamily="18" charset="0"/>
            </a:endParaRPr>
          </a:p>
        </p:txBody>
      </p:sp>
      <p:pic>
        <p:nvPicPr>
          <p:cNvPr id="42" name="Picture 8" descr="Lời dẫn chương trình văn nghệ khai giảng năm học mới 2019 - 2020">
            <a:extLst>
              <a:ext uri="{FF2B5EF4-FFF2-40B4-BE49-F238E27FC236}">
                <a16:creationId xmlns:a16="http://schemas.microsoft.com/office/drawing/2014/main" id="{14FDC525-B147-9666-5B8E-768B244F5F99}"/>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5141" r="18726"/>
          <a:stretch/>
        </p:blipFill>
        <p:spPr bwMode="auto">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43" name="Picture 2" descr="Cấm giao bài tập về nhà cho học sinh đã học 2 buổi/ngày - Báo Bình Dương  Online">
            <a:extLst>
              <a:ext uri="{FF2B5EF4-FFF2-40B4-BE49-F238E27FC236}">
                <a16:creationId xmlns:a16="http://schemas.microsoft.com/office/drawing/2014/main" id="{D85EF202-1AF1-667E-7BEB-39A21F53BD57}"/>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r="18073"/>
          <a:stretch/>
        </p:blipFill>
        <p:spPr bwMode="auto">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F55A06F6-0A99-4B9A-5EC3-49FD93F082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45" name="Freeform: Shape 44">
              <a:extLst>
                <a:ext uri="{FF2B5EF4-FFF2-40B4-BE49-F238E27FC236}">
                  <a16:creationId xmlns:a16="http://schemas.microsoft.com/office/drawing/2014/main" id="{12D20C36-4634-B7E3-90CB-A97730264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6" name="Freeform: Shape 45">
              <a:extLst>
                <a:ext uri="{FF2B5EF4-FFF2-40B4-BE49-F238E27FC236}">
                  <a16:creationId xmlns:a16="http://schemas.microsoft.com/office/drawing/2014/main" id="{81A08131-BDD5-D85D-C4B8-258411E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7" name="Freeform: Shape 46">
              <a:extLst>
                <a:ext uri="{FF2B5EF4-FFF2-40B4-BE49-F238E27FC236}">
                  <a16:creationId xmlns:a16="http://schemas.microsoft.com/office/drawing/2014/main" id="{E2D1D60A-961A-5199-D0C8-3D2985BC2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useBgFill="1">
          <p:nvSpPr>
            <p:cNvPr id="48" name="Freeform: Shape 47">
              <a:extLst>
                <a:ext uri="{FF2B5EF4-FFF2-40B4-BE49-F238E27FC236}">
                  <a16:creationId xmlns:a16="http://schemas.microsoft.com/office/drawing/2014/main" id="{F7ACF862-4CE9-DE7B-2991-43F7F0097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48FCEED3-6D4D-A9EB-EB2D-B7D07B20C176}"/>
              </a:ext>
            </a:extLst>
          </p:cNvPr>
          <p:cNvPicPr>
            <a:picLocks noChangeAspect="1"/>
          </p:cNvPicPr>
          <p:nvPr/>
        </p:nvPicPr>
        <p:blipFill rotWithShape="1">
          <a:blip r:embed="rId6">
            <a:alphaModFix/>
          </a:blip>
          <a:srcRect l="6105" t="4464" r="10952" b="16409"/>
          <a:stretch/>
        </p:blipFill>
        <p:spPr>
          <a:xfrm>
            <a:off x="3160172" y="2738922"/>
            <a:ext cx="3206758" cy="259434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50" name="Graphic 4">
            <a:extLst>
              <a:ext uri="{FF2B5EF4-FFF2-40B4-BE49-F238E27FC236}">
                <a16:creationId xmlns:a16="http://schemas.microsoft.com/office/drawing/2014/main" id="{21C107EC-6694-278A-60F8-2956F57BDA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51" name="Freeform: Shape 50">
              <a:extLst>
                <a:ext uri="{FF2B5EF4-FFF2-40B4-BE49-F238E27FC236}">
                  <a16:creationId xmlns:a16="http://schemas.microsoft.com/office/drawing/2014/main" id="{F8B9F437-64D5-2883-2B0B-1A34938B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Freeform: Shape 51">
              <a:extLst>
                <a:ext uri="{FF2B5EF4-FFF2-40B4-BE49-F238E27FC236}">
                  <a16:creationId xmlns:a16="http://schemas.microsoft.com/office/drawing/2014/main" id="{7B0B6EDF-16E7-9957-66BF-5C31C6846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useBgFill="1">
          <p:nvSpPr>
            <p:cNvPr id="53" name="Freeform: Shape 52">
              <a:extLst>
                <a:ext uri="{FF2B5EF4-FFF2-40B4-BE49-F238E27FC236}">
                  <a16:creationId xmlns:a16="http://schemas.microsoft.com/office/drawing/2014/main" id="{8F8A5D90-D1C9-DF4F-EEFF-0F53230FF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9807927D-EB0B-BB4A-4D74-CD0ABAE856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55" name="Freeform: Shape 54">
              <a:extLst>
                <a:ext uri="{FF2B5EF4-FFF2-40B4-BE49-F238E27FC236}">
                  <a16:creationId xmlns:a16="http://schemas.microsoft.com/office/drawing/2014/main" id="{EB1013AA-8970-0A15-63FA-985F0B19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6" name="Freeform: Shape 55">
              <a:extLst>
                <a:ext uri="{FF2B5EF4-FFF2-40B4-BE49-F238E27FC236}">
                  <a16:creationId xmlns:a16="http://schemas.microsoft.com/office/drawing/2014/main" id="{FF863E47-B5DC-79FC-F4FB-CD6AEF587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useBgFill="1">
          <p:nvSpPr>
            <p:cNvPr id="57" name="Freeform: Shape 56">
              <a:extLst>
                <a:ext uri="{FF2B5EF4-FFF2-40B4-BE49-F238E27FC236}">
                  <a16:creationId xmlns:a16="http://schemas.microsoft.com/office/drawing/2014/main" id="{008114C2-EC78-7771-0734-ADE6F6E70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8" name="Rectangle: Rounded Corners 57">
            <a:extLst>
              <a:ext uri="{FF2B5EF4-FFF2-40B4-BE49-F238E27FC236}">
                <a16:creationId xmlns:a16="http://schemas.microsoft.com/office/drawing/2014/main" id="{D60D5E12-AA7A-F200-A15B-C2C50EBDF093}"/>
              </a:ext>
            </a:extLst>
          </p:cNvPr>
          <p:cNvSpPr/>
          <p:nvPr/>
        </p:nvSpPr>
        <p:spPr>
          <a:xfrm>
            <a:off x="7317820" y="717697"/>
            <a:ext cx="3795822" cy="4253025"/>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PHẦN HỘI</a:t>
            </a:r>
          </a:p>
        </p:txBody>
      </p:sp>
      <p:cxnSp>
        <p:nvCxnSpPr>
          <p:cNvPr id="59" name="Straight Arrow Connector 58">
            <a:extLst>
              <a:ext uri="{FF2B5EF4-FFF2-40B4-BE49-F238E27FC236}">
                <a16:creationId xmlns:a16="http://schemas.microsoft.com/office/drawing/2014/main" id="{C536D644-4AC4-73E7-96CC-49176C3C6E1E}"/>
              </a:ext>
            </a:extLst>
          </p:cNvPr>
          <p:cNvCxnSpPr>
            <a:cxnSpLocks/>
            <a:stCxn id="58" idx="1"/>
          </p:cNvCxnSpPr>
          <p:nvPr/>
        </p:nvCxnSpPr>
        <p:spPr>
          <a:xfrm flipH="1" flipV="1">
            <a:off x="4293825" y="1432692"/>
            <a:ext cx="3023995" cy="14115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0BC8FA9B-D6E6-834B-C5FB-00906E0E9281}"/>
              </a:ext>
            </a:extLst>
          </p:cNvPr>
          <p:cNvCxnSpPr>
            <a:cxnSpLocks/>
          </p:cNvCxnSpPr>
          <p:nvPr/>
        </p:nvCxnSpPr>
        <p:spPr>
          <a:xfrm flipH="1">
            <a:off x="6241312" y="3455581"/>
            <a:ext cx="9988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1" name="Straight Arrow Connector 60">
            <a:extLst>
              <a:ext uri="{FF2B5EF4-FFF2-40B4-BE49-F238E27FC236}">
                <a16:creationId xmlns:a16="http://schemas.microsoft.com/office/drawing/2014/main" id="{96E82D4B-44DB-26EE-124E-A5EDC330A2A2}"/>
              </a:ext>
            </a:extLst>
          </p:cNvPr>
          <p:cNvCxnSpPr>
            <a:cxnSpLocks/>
          </p:cNvCxnSpPr>
          <p:nvPr/>
        </p:nvCxnSpPr>
        <p:spPr>
          <a:xfrm flipH="1">
            <a:off x="3317358" y="4316819"/>
            <a:ext cx="4000096" cy="18242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236517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p:cTn id="24" dur="500" fill="hold"/>
                                        <p:tgtEl>
                                          <p:spTgt spid="49"/>
                                        </p:tgtEl>
                                        <p:attrNameLst>
                                          <p:attrName>ppt_w</p:attrName>
                                        </p:attrNameLst>
                                      </p:cBhvr>
                                      <p:tavLst>
                                        <p:tav tm="0">
                                          <p:val>
                                            <p:fltVal val="0"/>
                                          </p:val>
                                        </p:tav>
                                        <p:tav tm="100000">
                                          <p:val>
                                            <p:strVal val="#ppt_w"/>
                                          </p:val>
                                        </p:tav>
                                      </p:tavLst>
                                    </p:anim>
                                    <p:anim calcmode="lin" valueType="num">
                                      <p:cBhvr>
                                        <p:cTn id="25" dur="500" fill="hold"/>
                                        <p:tgtEl>
                                          <p:spTgt spid="49"/>
                                        </p:tgtEl>
                                        <p:attrNameLst>
                                          <p:attrName>ppt_h</p:attrName>
                                        </p:attrNameLst>
                                      </p:cBhvr>
                                      <p:tavLst>
                                        <p:tav tm="0">
                                          <p:val>
                                            <p:fltVal val="0"/>
                                          </p:val>
                                        </p:tav>
                                        <p:tav tm="100000">
                                          <p:val>
                                            <p:strVal val="#ppt_h"/>
                                          </p:val>
                                        </p:tav>
                                      </p:tavLst>
                                    </p:anim>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Effect transition="in" filter="fade">
                                      <p:cBhvr>
                                        <p:cTn id="3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Content Placeholder 4">
            <a:extLst>
              <a:ext uri="{FF2B5EF4-FFF2-40B4-BE49-F238E27FC236}">
                <a16:creationId xmlns:a16="http://schemas.microsoft.com/office/drawing/2014/main" id="{F5241193-1BC6-79F5-4EA3-3DED8CD3B431}"/>
              </a:ext>
            </a:extLst>
          </p:cNvPr>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sp useBgFill="1">
        <p:nvSpPr>
          <p:cNvPr id="6" name="Rectangle 5">
            <a:extLst>
              <a:ext uri="{FF2B5EF4-FFF2-40B4-BE49-F238E27FC236}">
                <a16:creationId xmlns:a16="http://schemas.microsoft.com/office/drawing/2014/main" id="{36BF7506-A4C4-9710-987C-7663EB7F26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descr="Lời dẫn chương trình văn nghệ khai giảng năm học mới 2019 - 2020">
            <a:extLst>
              <a:ext uri="{FF2B5EF4-FFF2-40B4-BE49-F238E27FC236}">
                <a16:creationId xmlns:a16="http://schemas.microsoft.com/office/drawing/2014/main" id="{AF4053EC-8FE3-F82C-6D16-6CB6069C32BC}"/>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5141" r="18726"/>
          <a:stretch/>
        </p:blipFill>
        <p:spPr bwMode="auto">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8" name="Picture 2" descr="Cấm giao bài tập về nhà cho học sinh đã học 2 buổi/ngày - Báo Bình Dương  Online">
            <a:extLst>
              <a:ext uri="{FF2B5EF4-FFF2-40B4-BE49-F238E27FC236}">
                <a16:creationId xmlns:a16="http://schemas.microsoft.com/office/drawing/2014/main" id="{DF2E4543-E58C-7CBB-1CF9-7A0D9CDCD566}"/>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r="18073"/>
          <a:stretch/>
        </p:blipFill>
        <p:spPr bwMode="auto">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7649CD2C-A355-1891-93FC-6851DD34B7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22" name="Freeform: Shape 21">
              <a:extLst>
                <a:ext uri="{FF2B5EF4-FFF2-40B4-BE49-F238E27FC236}">
                  <a16:creationId xmlns:a16="http://schemas.microsoft.com/office/drawing/2014/main" id="{E84CE1F2-2AE7-5735-AEB9-1113BD18B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9E21F9A5-658E-FF30-1D02-91F26FCC4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531092A1-120B-071B-3F17-A65F85AF95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useBgFill="1">
          <p:nvSpPr>
            <p:cNvPr id="25" name="Freeform: Shape 24">
              <a:extLst>
                <a:ext uri="{FF2B5EF4-FFF2-40B4-BE49-F238E27FC236}">
                  <a16:creationId xmlns:a16="http://schemas.microsoft.com/office/drawing/2014/main" id="{EEE00D5E-FAB8-DB22-5CEE-9D373DB20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93B65DED-DBCA-4E9A-2EAB-FD1B03F363CF}"/>
              </a:ext>
            </a:extLst>
          </p:cNvPr>
          <p:cNvPicPr>
            <a:picLocks noChangeAspect="1"/>
          </p:cNvPicPr>
          <p:nvPr/>
        </p:nvPicPr>
        <p:blipFill rotWithShape="1">
          <a:blip r:embed="rId6">
            <a:alphaModFix/>
          </a:blip>
          <a:srcRect l="6105" t="4464" r="10952" b="16409"/>
          <a:stretch/>
        </p:blipFill>
        <p:spPr>
          <a:xfrm>
            <a:off x="3160172" y="2738922"/>
            <a:ext cx="3206758" cy="259434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27" name="Graphic 4">
            <a:extLst>
              <a:ext uri="{FF2B5EF4-FFF2-40B4-BE49-F238E27FC236}">
                <a16:creationId xmlns:a16="http://schemas.microsoft.com/office/drawing/2014/main" id="{2D63E6DA-4E33-B572-FBD5-82DE637F9F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28" name="Freeform: Shape 27">
              <a:extLst>
                <a:ext uri="{FF2B5EF4-FFF2-40B4-BE49-F238E27FC236}">
                  <a16:creationId xmlns:a16="http://schemas.microsoft.com/office/drawing/2014/main" id="{B4EB8B76-23A1-4B61-CEA9-F9DC8DD4D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id="{58DFB324-AA95-1F6F-B4C5-76C4CDEF9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useBgFill="1">
          <p:nvSpPr>
            <p:cNvPr id="30" name="Freeform: Shape 29">
              <a:extLst>
                <a:ext uri="{FF2B5EF4-FFF2-40B4-BE49-F238E27FC236}">
                  <a16:creationId xmlns:a16="http://schemas.microsoft.com/office/drawing/2014/main" id="{DB0F3F09-7BB2-A452-1DA1-23C8BFE5E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64CFE615-C01F-E3C9-4278-A97E217817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32" name="Freeform: Shape 31">
              <a:extLst>
                <a:ext uri="{FF2B5EF4-FFF2-40B4-BE49-F238E27FC236}">
                  <a16:creationId xmlns:a16="http://schemas.microsoft.com/office/drawing/2014/main" id="{48413115-C6B4-601E-C15C-5E60013D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8FBE24F4-7251-554D-C041-A825DA07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useBgFill="1">
          <p:nvSpPr>
            <p:cNvPr id="34" name="Freeform: Shape 33">
              <a:extLst>
                <a:ext uri="{FF2B5EF4-FFF2-40B4-BE49-F238E27FC236}">
                  <a16:creationId xmlns:a16="http://schemas.microsoft.com/office/drawing/2014/main" id="{80B88CAC-D41F-2251-62BF-68E168FC5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5" name="Rectangle: Rounded Corners 34">
            <a:extLst>
              <a:ext uri="{FF2B5EF4-FFF2-40B4-BE49-F238E27FC236}">
                <a16:creationId xmlns:a16="http://schemas.microsoft.com/office/drawing/2014/main" id="{9CF02915-DB8A-8251-BF61-C85D4FE676CE}"/>
              </a:ext>
            </a:extLst>
          </p:cNvPr>
          <p:cNvSpPr/>
          <p:nvPr/>
        </p:nvSpPr>
        <p:spPr>
          <a:xfrm>
            <a:off x="7317820" y="717697"/>
            <a:ext cx="3795822" cy="4253025"/>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PHẦN HỘI</a:t>
            </a:r>
          </a:p>
        </p:txBody>
      </p:sp>
      <p:cxnSp>
        <p:nvCxnSpPr>
          <p:cNvPr id="36" name="Straight Arrow Connector 35">
            <a:extLst>
              <a:ext uri="{FF2B5EF4-FFF2-40B4-BE49-F238E27FC236}">
                <a16:creationId xmlns:a16="http://schemas.microsoft.com/office/drawing/2014/main" id="{DEECF2AE-4637-DA7C-89C2-631DCA064BCF}"/>
              </a:ext>
            </a:extLst>
          </p:cNvPr>
          <p:cNvCxnSpPr>
            <a:cxnSpLocks/>
            <a:stCxn id="35" idx="1"/>
          </p:cNvCxnSpPr>
          <p:nvPr/>
        </p:nvCxnSpPr>
        <p:spPr>
          <a:xfrm flipH="1" flipV="1">
            <a:off x="4293825" y="1432692"/>
            <a:ext cx="3023995" cy="14115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2EE18107-2AFF-B429-8937-C946688223F9}"/>
              </a:ext>
            </a:extLst>
          </p:cNvPr>
          <p:cNvCxnSpPr>
            <a:cxnSpLocks/>
          </p:cNvCxnSpPr>
          <p:nvPr/>
        </p:nvCxnSpPr>
        <p:spPr>
          <a:xfrm flipH="1">
            <a:off x="6241312" y="3455581"/>
            <a:ext cx="9988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70381AD5-565B-1DD6-A56B-5CD16AB10020}"/>
              </a:ext>
            </a:extLst>
          </p:cNvPr>
          <p:cNvCxnSpPr>
            <a:cxnSpLocks/>
          </p:cNvCxnSpPr>
          <p:nvPr/>
        </p:nvCxnSpPr>
        <p:spPr>
          <a:xfrm flipH="1">
            <a:off x="3317358" y="4316819"/>
            <a:ext cx="4000096" cy="18242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255397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6FB2D86-A717-8846-3CAF-7DDA3B0C30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711" y="1285406"/>
            <a:ext cx="11587396" cy="4287187"/>
          </a:xfrm>
          <a:prstGeom prst="rect">
            <a:avLst/>
          </a:prstGeom>
        </p:spPr>
      </p:pic>
      <p:sp>
        <p:nvSpPr>
          <p:cNvPr id="9" name="TextBox 8">
            <a:extLst>
              <a:ext uri="{FF2B5EF4-FFF2-40B4-BE49-F238E27FC236}">
                <a16:creationId xmlns:a16="http://schemas.microsoft.com/office/drawing/2014/main" id="{F6C45003-4509-680E-6131-891FA4600669}"/>
              </a:ext>
            </a:extLst>
          </p:cNvPr>
          <p:cNvSpPr txBox="1"/>
          <p:nvPr/>
        </p:nvSpPr>
        <p:spPr>
          <a:xfrm>
            <a:off x="1611909" y="2153934"/>
            <a:ext cx="9638675" cy="175432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xúc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khai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giảng</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1" name="Picture 10"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10281">
            <a:off x="-704611" y="-946459"/>
            <a:ext cx="5630090" cy="642229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8"/>
          <a:stretch>
            <a:fillRect/>
          </a:stretch>
        </p:blipFill>
        <p:spPr>
          <a:xfrm>
            <a:off x="4784700" y="4286276"/>
            <a:ext cx="3162925" cy="2569164"/>
          </a:xfrm>
          <a:prstGeom prst="rect">
            <a:avLst/>
          </a:prstGeom>
        </p:spPr>
      </p:pic>
    </p:spTree>
    <p:custDataLst>
      <p:tags r:id="rId1"/>
    </p:custDataLst>
    <p:extLst>
      <p:ext uri="{BB962C8B-B14F-4D97-AF65-F5344CB8AC3E}">
        <p14:creationId xmlns:p14="http://schemas.microsoft.com/office/powerpoint/2010/main" val="38802471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10;&#10;Description automatically generated with medium confidence">
            <a:extLst>
              <a:ext uri="{FF2B5EF4-FFF2-40B4-BE49-F238E27FC236}">
                <a16:creationId xmlns:a16="http://schemas.microsoft.com/office/drawing/2014/main" id="{634AF433-4CD7-4BA7-83B1-3873CF6C2FE6}"/>
              </a:ext>
            </a:extLst>
          </p:cNvPr>
          <p:cNvPicPr>
            <a:picLocks noChangeAspect="1"/>
          </p:cNvPicPr>
          <p:nvPr/>
        </p:nvPicPr>
        <p:blipFill rotWithShape="1">
          <a:blip r:embed="rId4">
            <a:extLst>
              <a:ext uri="{28A0092B-C50C-407E-A947-70E740481C1C}">
                <a14:useLocalDpi xmlns:a14="http://schemas.microsoft.com/office/drawing/2010/main" val="0"/>
              </a:ext>
            </a:extLst>
          </a:blip>
          <a:srcRect t="10634" b="15850"/>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24AE77DE-95A9-4B00-A41E-E50DF99D6C79}"/>
              </a:ext>
            </a:extLst>
          </p:cNvPr>
          <p:cNvSpPr txBox="1"/>
          <p:nvPr/>
        </p:nvSpPr>
        <p:spPr>
          <a:xfrm>
            <a:off x="1448494" y="1295602"/>
            <a:ext cx="7080054" cy="3351880"/>
          </a:xfrm>
          <a:prstGeom prst="rect">
            <a:avLst/>
          </a:prstGeom>
          <a:noFill/>
        </p:spPr>
        <p:txBody>
          <a:bodyPr wrap="square" rtlCol="0">
            <a:spAutoFit/>
          </a:bodyPr>
          <a:lstStyle/>
          <a:p>
            <a:pPr lvl="0" algn="ctr">
              <a:lnSpc>
                <a:spcPct val="115000"/>
              </a:lnSpc>
              <a:spcAft>
                <a:spcPts val="1000"/>
              </a:spcAft>
              <a:defRPr/>
            </a:pPr>
            <a:r>
              <a:rPr lang="vi-VN" sz="3600" b="1" dirty="0">
                <a:solidFill>
                  <a:schemeClr val="bg1"/>
                </a:solidFill>
                <a:ea typeface="Calibri" panose="020F0502020204030204" pitchFamily="34" charset="0"/>
                <a:cs typeface="Arial" panose="020B0604020202020204" pitchFamily="34" charset="0"/>
              </a:rPr>
              <a:t>Kết luận:</a:t>
            </a:r>
          </a:p>
          <a:p>
            <a:pPr lvl="0" algn="ctr">
              <a:lnSpc>
                <a:spcPct val="115000"/>
              </a:lnSpc>
              <a:spcAft>
                <a:spcPts val="1000"/>
              </a:spcAft>
              <a:defRPr/>
            </a:pPr>
            <a:r>
              <a:rPr lang="vi-VN" sz="3600" b="1" dirty="0">
                <a:solidFill>
                  <a:srgbClr val="FFFF00"/>
                </a:solidFill>
                <a:ea typeface="Calibri" panose="020F0502020204030204" pitchFamily="34" charset="0"/>
                <a:cs typeface="Arial" panose="020B0604020202020204" pitchFamily="34" charset="0"/>
              </a:rPr>
              <a:t>Có nhiều hoạt động trong buổi lễ khai giảng. Tùy điều kiện của từng trường mà tổ chức các hoạt động phù hợp</a:t>
            </a:r>
          </a:p>
        </p:txBody>
      </p:sp>
    </p:spTree>
    <p:custDataLst>
      <p:tags r:id="rId1"/>
    </p:custDataLst>
    <p:extLst>
      <p:ext uri="{BB962C8B-B14F-4D97-AF65-F5344CB8AC3E}">
        <p14:creationId xmlns:p14="http://schemas.microsoft.com/office/powerpoint/2010/main" val="1014859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2654922-B509-4EFB-9100-0453E079FBEA}"/>
              </a:ext>
            </a:extLst>
          </p:cNvPr>
          <p:cNvGrpSpPr/>
          <p:nvPr/>
        </p:nvGrpSpPr>
        <p:grpSpPr>
          <a:xfrm>
            <a:off x="1585609" y="-186431"/>
            <a:ext cx="9435829" cy="6908244"/>
            <a:chOff x="1175657" y="2190296"/>
            <a:chExt cx="4412343" cy="2828475"/>
          </a:xfrm>
        </p:grpSpPr>
        <p:sp>
          <p:nvSpPr>
            <p:cNvPr id="4" name="矩形: 圆角 3">
              <a:extLst>
                <a:ext uri="{FF2B5EF4-FFF2-40B4-BE49-F238E27FC236}">
                  <a16:creationId xmlns:a16="http://schemas.microsoft.com/office/drawing/2014/main" id="{4AEDCA78-B878-49CA-BD44-C977939E4B6A}"/>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Arial-Rounded" panose="020B0500000000000000" pitchFamily="34" charset="0"/>
                <a:cs typeface="Arial-Rounded" panose="020B0500000000000000" pitchFamily="34" charset="0"/>
              </a:endParaRPr>
            </a:p>
          </p:txBody>
        </p:sp>
        <p:pic>
          <p:nvPicPr>
            <p:cNvPr id="3" name="图片 2">
              <a:extLst>
                <a:ext uri="{FF2B5EF4-FFF2-40B4-BE49-F238E27FC236}">
                  <a16:creationId xmlns:a16="http://schemas.microsoft.com/office/drawing/2014/main" id="{BB5AD474-A2E1-431C-80A9-04C34E6C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11" name="文本框 10">
            <a:extLst>
              <a:ext uri="{FF2B5EF4-FFF2-40B4-BE49-F238E27FC236}">
                <a16:creationId xmlns:a16="http://schemas.microsoft.com/office/drawing/2014/main" id="{41C9C6AA-F6CC-4883-904C-515B09D264E8}"/>
              </a:ext>
            </a:extLst>
          </p:cNvPr>
          <p:cNvSpPr txBox="1"/>
          <p:nvPr/>
        </p:nvSpPr>
        <p:spPr>
          <a:xfrm>
            <a:off x="1488332" y="2855688"/>
            <a:ext cx="9630382" cy="769441"/>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53238"/>
                </a:solidFill>
                <a:effectLst/>
                <a:uLnTx/>
                <a:uFillTx/>
                <a:latin typeface="Arial"/>
                <a:ea typeface="Arial-Rounded" panose="020B0500000000000000" pitchFamily="34" charset="0"/>
                <a:cs typeface="Arial-Rounded" panose="020B0500000000000000" pitchFamily="34" charset="0"/>
              </a:rPr>
              <a:t>Về</a:t>
            </a:r>
            <a:r>
              <a:rPr kumimoji="0" lang="en-US" altLang="zh-CN" sz="4400" b="1" i="0" u="none" strike="noStrike" kern="1200" cap="none" spc="0" normalizeH="0" baseline="0" noProof="0" dirty="0">
                <a:ln>
                  <a:noFill/>
                </a:ln>
                <a:solidFill>
                  <a:srgbClr val="E53238"/>
                </a:solidFill>
                <a:effectLst/>
                <a:uLnTx/>
                <a:uFillTx/>
                <a:latin typeface="Arial"/>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srgbClr val="E53238"/>
                </a:solidFill>
                <a:effectLst/>
                <a:uLnTx/>
                <a:uFillTx/>
                <a:latin typeface="Arial"/>
                <a:ea typeface="Arial-Rounded" panose="020B0500000000000000" pitchFamily="34" charset="0"/>
                <a:cs typeface="Arial-Rounded" panose="020B0500000000000000" pitchFamily="34" charset="0"/>
              </a:rPr>
              <a:t>nhà</a:t>
            </a:r>
            <a:endParaRPr kumimoji="0" lang="zh-CN" altLang="en-US" sz="4400" b="1" i="0" u="none" strike="noStrike" kern="1200" cap="none" spc="0" normalizeH="0" baseline="0" noProof="0" dirty="0">
              <a:ln>
                <a:noFill/>
              </a:ln>
              <a:solidFill>
                <a:srgbClr val="E53238"/>
              </a:solidFill>
              <a:effectLst/>
              <a:uLnTx/>
              <a:uFillTx/>
              <a:latin typeface="Arial"/>
              <a:ea typeface="Arial-Rounded" panose="020B0500000000000000" pitchFamily="34" charset="0"/>
              <a:cs typeface="Arial-Rounded" panose="020B0500000000000000" pitchFamily="34" charset="0"/>
            </a:endParaRPr>
          </a:p>
        </p:txBody>
      </p:sp>
      <p:sp>
        <p:nvSpPr>
          <p:cNvPr id="7" name="文本框 10">
            <a:extLst>
              <a:ext uri="{FF2B5EF4-FFF2-40B4-BE49-F238E27FC236}">
                <a16:creationId xmlns:a16="http://schemas.microsoft.com/office/drawing/2014/main" id="{D9639890-13E7-4171-9836-47F47B59D43F}"/>
              </a:ext>
            </a:extLst>
          </p:cNvPr>
          <p:cNvSpPr txBox="1"/>
          <p:nvPr/>
        </p:nvSpPr>
        <p:spPr>
          <a:xfrm>
            <a:off x="1680571" y="3663126"/>
            <a:ext cx="9245904" cy="1200329"/>
          </a:xfrm>
          <a:prstGeom prst="rect">
            <a:avLst/>
          </a:prstGeom>
          <a:noFill/>
        </p:spPr>
        <p:txBody>
          <a:bodyPr wrap="square" rtlCol="0">
            <a:spAutoFit/>
            <a:scene3d>
              <a:camera prst="orthographicFront"/>
              <a:lightRig rig="threePt" dir="t"/>
            </a:scene3d>
            <a:sp3d contourW="12700"/>
          </a:bodyPr>
          <a:lstStyle/>
          <a:p>
            <a:pPr marL="342900" lvl="0" indent="-342900" algn="just" defTabSz="457200">
              <a:buFont typeface="Arial" panose="020B0604020202020204" pitchFamily="34" charset="0"/>
              <a:buChar char="•"/>
              <a:defRPr/>
            </a:pPr>
            <a:r>
              <a:rPr lang="vi-VN" altLang="zh-CN" sz="3600" dirty="0">
                <a:solidFill>
                  <a:srgbClr val="0064D2"/>
                </a:solidFill>
                <a:ea typeface="Arial-Rounded" panose="020B0500000000000000" pitchFamily="34" charset="0"/>
                <a:cs typeface="Arial-Rounded" panose="020B0500000000000000" pitchFamily="34" charset="0"/>
              </a:rPr>
              <a:t>Kể cho người thân nghe về các hoạt động trong ngày khai giảng</a:t>
            </a:r>
            <a:r>
              <a:rPr lang="en-US" altLang="zh-CN" sz="3600" dirty="0">
                <a:solidFill>
                  <a:srgbClr val="0064D2"/>
                </a:solidFill>
                <a:ea typeface="Arial-Rounded" panose="020B0500000000000000" pitchFamily="34" charset="0"/>
                <a:cs typeface="Arial-Rounded" panose="020B0500000000000000" pitchFamily="34" charset="0"/>
              </a:rPr>
              <a:t> </a:t>
            </a:r>
            <a:r>
              <a:rPr lang="en-US" altLang="zh-CN" sz="3600" dirty="0" err="1">
                <a:solidFill>
                  <a:srgbClr val="0064D2"/>
                </a:solidFill>
                <a:ea typeface="Arial-Rounded" panose="020B0500000000000000" pitchFamily="34" charset="0"/>
                <a:cs typeface="Arial-Rounded" panose="020B0500000000000000" pitchFamily="34" charset="0"/>
              </a:rPr>
              <a:t>của</a:t>
            </a:r>
            <a:r>
              <a:rPr lang="en-US" altLang="zh-CN" sz="3600" dirty="0">
                <a:solidFill>
                  <a:srgbClr val="0064D2"/>
                </a:solidFill>
                <a:ea typeface="Arial-Rounded" panose="020B0500000000000000" pitchFamily="34" charset="0"/>
                <a:cs typeface="Arial-Rounded" panose="020B0500000000000000" pitchFamily="34" charset="0"/>
              </a:rPr>
              <a:t> </a:t>
            </a:r>
            <a:r>
              <a:rPr lang="en-US" altLang="zh-CN" sz="3600" dirty="0" err="1">
                <a:solidFill>
                  <a:srgbClr val="0064D2"/>
                </a:solidFill>
                <a:ea typeface="Arial-Rounded" panose="020B0500000000000000" pitchFamily="34" charset="0"/>
                <a:cs typeface="Arial-Rounded" panose="020B0500000000000000" pitchFamily="34" charset="0"/>
              </a:rPr>
              <a:t>em</a:t>
            </a:r>
            <a:r>
              <a:rPr lang="vi-VN" altLang="zh-CN" sz="3600" dirty="0">
                <a:solidFill>
                  <a:srgbClr val="0064D2"/>
                </a:solidFill>
                <a:ea typeface="Arial-Rounded" panose="020B0500000000000000" pitchFamily="34" charset="0"/>
                <a:cs typeface="Arial-Rounded" panose="020B0500000000000000" pitchFamily="34" charset="0"/>
              </a:rPr>
              <a:t> </a:t>
            </a:r>
            <a:endParaRPr kumimoji="0" lang="zh-CN" altLang="en-US" sz="3600" b="0" i="0" u="none" strike="noStrike" kern="1200" cap="none" spc="0" normalizeH="0" baseline="0" noProof="0" dirty="0">
              <a:ln>
                <a:noFill/>
              </a:ln>
              <a:solidFill>
                <a:srgbClr val="0064D2"/>
              </a:solidFill>
              <a:effectLst/>
              <a:uLnTx/>
              <a:uFillTx/>
              <a:latin typeface="Arial"/>
              <a:ea typeface="Arial-Rounded" panose="020B0500000000000000" pitchFamily="34" charset="0"/>
              <a:cs typeface="Arial-Rounded" panose="020B0500000000000000" pitchFamily="34" charset="0"/>
            </a:endParaRPr>
          </a:p>
        </p:txBody>
      </p:sp>
      <p:sp>
        <p:nvSpPr>
          <p:cNvPr id="8" name="文本框 10">
            <a:extLst>
              <a:ext uri="{FF2B5EF4-FFF2-40B4-BE49-F238E27FC236}">
                <a16:creationId xmlns:a16="http://schemas.microsoft.com/office/drawing/2014/main" id="{48740AC0-C5B9-4D9F-84B8-2E205B7E56BF}"/>
              </a:ext>
            </a:extLst>
          </p:cNvPr>
          <p:cNvSpPr txBox="1"/>
          <p:nvPr/>
        </p:nvSpPr>
        <p:spPr>
          <a:xfrm>
            <a:off x="1680571" y="5061437"/>
            <a:ext cx="9245904" cy="1200329"/>
          </a:xfrm>
          <a:prstGeom prst="rect">
            <a:avLst/>
          </a:prstGeom>
          <a:noFill/>
        </p:spPr>
        <p:txBody>
          <a:bodyPr wrap="square" rtlCol="0">
            <a:spAutoFit/>
            <a:scene3d>
              <a:camera prst="orthographicFront"/>
              <a:lightRig rig="threePt" dir="t"/>
            </a:scene3d>
            <a:sp3d contourW="12700"/>
          </a:bodyPr>
          <a:lstStyle/>
          <a:p>
            <a:pPr marL="342900" lvl="0" indent="-342900" algn="just" defTabSz="457200">
              <a:buFont typeface="Arial" panose="020B0604020202020204" pitchFamily="34" charset="0"/>
              <a:buChar char="•"/>
              <a:defRPr/>
            </a:pPr>
            <a:r>
              <a:rPr lang="en-US" altLang="zh-CN" sz="3600" dirty="0">
                <a:solidFill>
                  <a:srgbClr val="0064D2"/>
                </a:solidFill>
                <a:ea typeface="Arial-Rounded" panose="020B0500000000000000" pitchFamily="34" charset="0"/>
                <a:cs typeface="Arial-Rounded" panose="020B0500000000000000" pitchFamily="34" charset="0"/>
              </a:rPr>
              <a:t>V</a:t>
            </a:r>
            <a:r>
              <a:rPr lang="vi-VN" altLang="zh-CN" sz="3600" dirty="0">
                <a:solidFill>
                  <a:srgbClr val="0064D2"/>
                </a:solidFill>
                <a:ea typeface="Arial-Rounded" panose="020B0500000000000000" pitchFamily="34" charset="0"/>
                <a:cs typeface="Arial-Rounded" panose="020B0500000000000000" pitchFamily="34" charset="0"/>
              </a:rPr>
              <a:t>ẽ tranh mô tả hoạt động mà em yêu thích nhất trong ngày khai giảng</a:t>
            </a:r>
            <a:endParaRPr kumimoji="0" lang="zh-CN" altLang="en-US" sz="3600" b="0" i="0" u="none" strike="noStrike" kern="1200" cap="none" spc="0" normalizeH="0" baseline="0" noProof="0" dirty="0">
              <a:ln>
                <a:noFill/>
              </a:ln>
              <a:solidFill>
                <a:srgbClr val="0064D2"/>
              </a:solidFill>
              <a:effectLst/>
              <a:uLnTx/>
              <a:uFillTx/>
              <a:latin typeface="Arial"/>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45017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405743" y="978809"/>
            <a:ext cx="8211703" cy="157884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Xe </a:t>
            </a:r>
            <a:r>
              <a:rPr kumimoji="0" lang="en-US" sz="7200" b="1" i="0" u="none" strike="noStrike" kern="1200" cap="none" spc="0" normalizeH="0" baseline="0" noProof="0" dirty="0" err="1">
                <a:ln w="11430"/>
                <a:solidFill>
                  <a:schemeClr val="bg1"/>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buýt</a:t>
            </a:r>
            <a:r>
              <a:rPr kumimoji="0" lang="en-US" sz="72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1" i="0" u="none" strike="noStrike" kern="1200" cap="none" spc="0" normalizeH="0" baseline="0" noProof="0" dirty="0" err="1">
                <a:ln w="11430"/>
                <a:solidFill>
                  <a:schemeClr val="bg1"/>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72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1" i="0" u="none" strike="noStrike" kern="1200" cap="none" spc="0" normalizeH="0" baseline="0" noProof="0" dirty="0" err="1">
                <a:ln w="11430"/>
                <a:solidFill>
                  <a:schemeClr val="bg1"/>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72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E6937F-C355-0F17-57AF-B0849B35692E}"/>
              </a:ext>
            </a:extLst>
          </p:cNvPr>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3ED3C78-D808-83E4-0A07-4452E9E027FA}"/>
              </a:ext>
            </a:extLst>
          </p:cNvPr>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25D7921-59F3-A5D8-52E4-AD05B661EAED}"/>
              </a:ext>
            </a:extLst>
          </p:cNvPr>
          <p:cNvPicPr>
            <a:picLocks noChangeAspect="1"/>
          </p:cNvPicPr>
          <p:nvPr/>
        </p:nvPicPr>
        <p:blipFill>
          <a:blip r:embed="rId5"/>
          <a:stretch>
            <a:fillRect/>
          </a:stretch>
        </p:blipFill>
        <p:spPr>
          <a:xfrm>
            <a:off x="1912893" y="968435"/>
            <a:ext cx="8254699" cy="3694496"/>
          </a:xfrm>
          <a:prstGeom prst="rect">
            <a:avLst/>
          </a:prstGeom>
        </p:spPr>
      </p:pic>
    </p:spTree>
    <p:custDataLst>
      <p:tags r:id="rId1"/>
    </p:custDataLst>
    <p:extLst>
      <p:ext uri="{BB962C8B-B14F-4D97-AF65-F5344CB8AC3E}">
        <p14:creationId xmlns:p14="http://schemas.microsoft.com/office/powerpoint/2010/main" val="24706512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Ngày gì tháng 9 mồng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 sinh náo nức, tung tăng đến trường?</a:t>
            </a:r>
          </a:p>
        </p:txBody>
      </p:sp>
      <p:sp>
        <p:nvSpPr>
          <p:cNvPr id="10" name="Rectangle 9"/>
          <p:cNvSpPr/>
          <p:nvPr/>
        </p:nvSpPr>
        <p:spPr>
          <a:xfrm>
            <a:off x="1941195" y="1485900"/>
            <a:ext cx="2821940" cy="94932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 Ngày Tết</a:t>
            </a:r>
          </a:p>
        </p:txBody>
      </p:sp>
      <p:sp>
        <p:nvSpPr>
          <p:cNvPr id="11" name="Rectangle 10"/>
          <p:cNvSpPr/>
          <p:nvPr/>
        </p:nvSpPr>
        <p:spPr>
          <a:xfrm>
            <a:off x="8489950" y="1485900"/>
            <a:ext cx="3092450" cy="113284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 Ngày khai giảng</a:t>
            </a:r>
          </a:p>
        </p:txBody>
      </p:sp>
      <p:sp>
        <p:nvSpPr>
          <p:cNvPr id="12" name="Rectangle 11"/>
          <p:cNvSpPr/>
          <p:nvPr/>
        </p:nvSpPr>
        <p:spPr>
          <a:xfrm>
            <a:off x="5355590" y="1485900"/>
            <a:ext cx="2711450" cy="11334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 Ngày bế giảng</a:t>
            </a:r>
          </a:p>
        </p:txBody>
      </p:sp>
      <p:pic>
        <p:nvPicPr>
          <p:cNvPr id="4" name="Am-thanh-tra-loi-sai-www_yeualo_com (3)_cu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6"/>
            <p:extLst>
              <p:ext uri="{DAA4B4D4-6D71-4841-9C94-3DE7FCFB9230}">
                <p14:media xmlns:p14="http://schemas.microsoft.com/office/powerpoint/2010/main" r:embed="rId7">
                  <p14:trim st="440" end="15675"/>
                </p14:media>
              </p:ext>
            </p:extLst>
          </p:nvPr>
        </p:nvPicPr>
        <p:blipFill>
          <a:blip r:embed="rId14"/>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40890" y="0"/>
            <a:ext cx="9260840" cy="1485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Suốt đời đi với học sinh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Sách, vở, thước, bút trong mình tôi mang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 cái gì?</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 Viên phấn</a:t>
            </a: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 cặp sách</a:t>
            </a: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 cái bút</a:t>
            </a:r>
          </a:p>
        </p:txBody>
      </p:sp>
      <p:pic>
        <p:nvPicPr>
          <p:cNvPr id="2052" name="Picture 4"/>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6"/>
            <p:extLst>
              <p:ext uri="{DAA4B4D4-6D71-4841-9C94-3DE7FCFB9230}">
                <p14:media xmlns:p14="http://schemas.microsoft.com/office/powerpoint/2010/main" r:embed="rId7">
                  <p14:trim st="440" end="15675"/>
                </p14:media>
              </p:ext>
            </p:extLst>
          </p:nvPr>
        </p:nvPicPr>
        <p:blipFill>
          <a:blip r:embed="rId18"/>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4953000" y="2819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Vào mùa nào, các em cắp sách đến trường?</a:t>
            </a:r>
          </a:p>
        </p:txBody>
      </p:sp>
      <p:sp>
        <p:nvSpPr>
          <p:cNvPr id="10" name="Rectangle 9"/>
          <p:cNvSpPr/>
          <p:nvPr/>
        </p:nvSpPr>
        <p:spPr>
          <a:xfrm>
            <a:off x="2067560" y="1661160"/>
            <a:ext cx="2628900" cy="86423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 mùa hè</a:t>
            </a:r>
          </a:p>
        </p:txBody>
      </p:sp>
      <p:sp>
        <p:nvSpPr>
          <p:cNvPr id="11" name="Rectangle 10"/>
          <p:cNvSpPr/>
          <p:nvPr/>
        </p:nvSpPr>
        <p:spPr>
          <a:xfrm>
            <a:off x="5307330" y="1611630"/>
            <a:ext cx="2640965" cy="8528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 mùa thu</a:t>
            </a:r>
          </a:p>
        </p:txBody>
      </p:sp>
      <p:sp>
        <p:nvSpPr>
          <p:cNvPr id="12" name="Rectangle 11"/>
          <p:cNvSpPr/>
          <p:nvPr/>
        </p:nvSpPr>
        <p:spPr>
          <a:xfrm>
            <a:off x="8796020" y="1611630"/>
            <a:ext cx="3286760" cy="7512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 mùa đông</a:t>
            </a:r>
          </a:p>
        </p:txBody>
      </p:sp>
      <p:pic>
        <p:nvPicPr>
          <p:cNvPr id="4" name="Am-thanh-tra-loi-sai-www_yeualo_com (3)_cu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6"/>
            <p:extLst>
              <p:ext uri="{DAA4B4D4-6D71-4841-9C94-3DE7FCFB9230}">
                <p14:media xmlns:p14="http://schemas.microsoft.com/office/powerpoint/2010/main" r:embed="rId7">
                  <p14:trim st="440" end="15675"/>
                </p14:media>
              </p:ext>
            </p:extLst>
          </p:nvPr>
        </p:nvPicPr>
        <p:blipFill>
          <a:blip r:embed="rId14"/>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4"/>
            <p:extLst>
              <p:ext uri="{DAA4B4D4-6D71-4841-9C94-3DE7FCFB9230}">
                <p14:media xmlns:p14="http://schemas.microsoft.com/office/powerpoint/2010/main" r:embed="rId5">
                  <p14:trim st="440" end="15675"/>
                </p14:media>
              </p:ext>
            </p:extLst>
          </p:nvPr>
        </p:nvPicPr>
        <p:blipFill>
          <a:blip r:embed="rId9"/>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red and green text on a black background&#10;&#10;Description automatically generated">
            <a:extLst>
              <a:ext uri="{FF2B5EF4-FFF2-40B4-BE49-F238E27FC236}">
                <a16:creationId xmlns:a16="http://schemas.microsoft.com/office/drawing/2014/main" id="{53E9E14D-639E-F4CE-5C5B-1316DD567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2992" y="1204330"/>
            <a:ext cx="6355863" cy="4760401"/>
          </a:xfrm>
          <a:prstGeom prst="rect">
            <a:avLst/>
          </a:prstGeom>
        </p:spPr>
      </p:pic>
    </p:spTree>
    <p:custDataLst>
      <p:tags r:id="rId1"/>
    </p:custDataLst>
    <p:extLst>
      <p:ext uri="{BB962C8B-B14F-4D97-AF65-F5344CB8AC3E}">
        <p14:creationId xmlns:p14="http://schemas.microsoft.com/office/powerpoint/2010/main" val="324613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Top 7 Lời dẫn đón học sinh vào lớp 1 hay và ý nghĩa nhất - toplist.vn">
            <a:hlinkClick r:id="rId4" action="ppaction://hlinksldjump"/>
            <a:extLst>
              <a:ext uri="{FF2B5EF4-FFF2-40B4-BE49-F238E27FC236}">
                <a16:creationId xmlns:a16="http://schemas.microsoft.com/office/drawing/2014/main" id="{4310E8D2-FD5E-A06C-09C7-4DC6349ED2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58" r="1492" b="-4"/>
          <a:stretch/>
        </p:blipFill>
        <p:spPr bwMode="auto">
          <a:xfrm>
            <a:off x="8437409" y="1133074"/>
            <a:ext cx="3508998" cy="2540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ài phát biểu lễ khai giảng năm học mới của học sinh">
            <a:hlinkClick r:id="rId6" action="ppaction://hlinksldjump"/>
            <a:extLst>
              <a:ext uri="{FF2B5EF4-FFF2-40B4-BE49-F238E27FC236}">
                <a16:creationId xmlns:a16="http://schemas.microsoft.com/office/drawing/2014/main" id="{50D3B9CF-F0AB-EC1C-173C-7289844C47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17" r="6186" b="-3"/>
          <a:stretch/>
        </p:blipFill>
        <p:spPr bwMode="auto">
          <a:xfrm>
            <a:off x="4573735" y="1377285"/>
            <a:ext cx="3679372" cy="2301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8" action="ppaction://hlinksldjump"/>
            <a:extLst>
              <a:ext uri="{FF2B5EF4-FFF2-40B4-BE49-F238E27FC236}">
                <a16:creationId xmlns:a16="http://schemas.microsoft.com/office/drawing/2014/main" id="{5CD8145E-74F8-EF7F-BFC6-9933935AE77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6815" r="26632" b="2"/>
          <a:stretch/>
        </p:blipFill>
        <p:spPr>
          <a:xfrm>
            <a:off x="-150495" y="225461"/>
            <a:ext cx="5033524" cy="4357172"/>
          </a:xfrm>
          <a:prstGeom prst="rect">
            <a:avLst/>
          </a:prstGeom>
        </p:spPr>
      </p:pic>
      <p:pic>
        <p:nvPicPr>
          <p:cNvPr id="2058" name="Picture 10" descr="Những hình ảnh đẹp trong “Ngày hội đến trường” của học sinh Thủ đô">
            <a:hlinkClick r:id="rId11" action="ppaction://hlinksldjump"/>
            <a:extLst>
              <a:ext uri="{FF2B5EF4-FFF2-40B4-BE49-F238E27FC236}">
                <a16:creationId xmlns:a16="http://schemas.microsoft.com/office/drawing/2014/main" id="{1FFD2E68-C63B-08FC-0096-D5BFD848CF2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8971" r="2180" b="-4"/>
          <a:stretch/>
        </p:blipFill>
        <p:spPr bwMode="auto">
          <a:xfrm>
            <a:off x="517436" y="3896243"/>
            <a:ext cx="3697662" cy="26552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ời dẫn chương trình văn nghệ khai giảng năm học mới 2019 - 2020">
            <a:hlinkClick r:id="rId13" action="ppaction://hlinksldjump"/>
            <a:extLst>
              <a:ext uri="{FF2B5EF4-FFF2-40B4-BE49-F238E27FC236}">
                <a16:creationId xmlns:a16="http://schemas.microsoft.com/office/drawing/2014/main" id="{92498E86-1366-2271-5269-E43A411B357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284" r="18869"/>
          <a:stretch/>
        </p:blipFill>
        <p:spPr bwMode="auto">
          <a:xfrm>
            <a:off x="4573735" y="3866434"/>
            <a:ext cx="3786778" cy="26552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hình ảnh đẹp về lễ khai giảng năm học mới tại tỉnh Điện Biên - Đài  Phát thanh và Truyền hình Điện Biên">
            <a:hlinkClick r:id="rId15" action="ppaction://hlinksldjump"/>
            <a:extLst>
              <a:ext uri="{FF2B5EF4-FFF2-40B4-BE49-F238E27FC236}">
                <a16:creationId xmlns:a16="http://schemas.microsoft.com/office/drawing/2014/main" id="{44914281-FE96-65D2-EE52-EC07078A60BA}"/>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100" r="16267" b="-4"/>
          <a:stretch/>
        </p:blipFill>
        <p:spPr bwMode="auto">
          <a:xfrm>
            <a:off x="8607783" y="3896243"/>
            <a:ext cx="3338624" cy="26529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D0B2E3-D7FD-8B9F-03D9-B15A11CCB7C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0416" t="64013" r="54247" b="24274"/>
          <a:stretch/>
        </p:blipFill>
        <p:spPr>
          <a:xfrm>
            <a:off x="2015305" y="3362069"/>
            <a:ext cx="1869311" cy="311098"/>
          </a:xfrm>
          <a:prstGeom prst="rect">
            <a:avLst/>
          </a:prstGeom>
        </p:spPr>
      </p:pic>
      <p:pic>
        <p:nvPicPr>
          <p:cNvPr id="8" name="Picture 7">
            <a:extLst>
              <a:ext uri="{FF2B5EF4-FFF2-40B4-BE49-F238E27FC236}">
                <a16:creationId xmlns:a16="http://schemas.microsoft.com/office/drawing/2014/main" id="{57FF88FE-AEB0-602D-06CB-521D8BA8F81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1994" b="54689"/>
          <a:stretch/>
        </p:blipFill>
        <p:spPr>
          <a:xfrm>
            <a:off x="795262" y="1135868"/>
            <a:ext cx="384394" cy="795131"/>
          </a:xfrm>
          <a:prstGeom prst="rect">
            <a:avLst/>
          </a:prstGeom>
        </p:spPr>
      </p:pic>
      <p:pic>
        <p:nvPicPr>
          <p:cNvPr id="9" name="Picture 8">
            <a:extLst>
              <a:ext uri="{FF2B5EF4-FFF2-40B4-BE49-F238E27FC236}">
                <a16:creationId xmlns:a16="http://schemas.microsoft.com/office/drawing/2014/main" id="{BAA74577-9DCA-6594-BEC7-B5AD8F84717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2832" b="57563"/>
          <a:stretch/>
        </p:blipFill>
        <p:spPr>
          <a:xfrm>
            <a:off x="1669615" y="1065437"/>
            <a:ext cx="371262" cy="902521"/>
          </a:xfrm>
          <a:prstGeom prst="rect">
            <a:avLst/>
          </a:prstGeom>
        </p:spPr>
      </p:pic>
      <p:pic>
        <p:nvPicPr>
          <p:cNvPr id="10" name="Picture 9">
            <a:extLst>
              <a:ext uri="{FF2B5EF4-FFF2-40B4-BE49-F238E27FC236}">
                <a16:creationId xmlns:a16="http://schemas.microsoft.com/office/drawing/2014/main" id="{154A5252-F1CA-4C3E-F7EA-611E0D381A0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1994" b="54689"/>
          <a:stretch/>
        </p:blipFill>
        <p:spPr>
          <a:xfrm>
            <a:off x="1179657" y="1041420"/>
            <a:ext cx="505062" cy="889579"/>
          </a:xfrm>
          <a:prstGeom prst="rect">
            <a:avLst/>
          </a:prstGeom>
        </p:spPr>
      </p:pic>
      <p:pic>
        <p:nvPicPr>
          <p:cNvPr id="11" name="Picture 10">
            <a:extLst>
              <a:ext uri="{FF2B5EF4-FFF2-40B4-BE49-F238E27FC236}">
                <a16:creationId xmlns:a16="http://schemas.microsoft.com/office/drawing/2014/main" id="{066A4CDB-034F-F73F-C6D6-172B062336F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2210" b="59305"/>
          <a:stretch/>
        </p:blipFill>
        <p:spPr>
          <a:xfrm>
            <a:off x="408009" y="1138772"/>
            <a:ext cx="389434" cy="795131"/>
          </a:xfrm>
          <a:prstGeom prst="rect">
            <a:avLst/>
          </a:prstGeom>
        </p:spPr>
      </p:pic>
      <p:pic>
        <p:nvPicPr>
          <p:cNvPr id="12" name="Picture 11">
            <a:extLst>
              <a:ext uri="{FF2B5EF4-FFF2-40B4-BE49-F238E27FC236}">
                <a16:creationId xmlns:a16="http://schemas.microsoft.com/office/drawing/2014/main" id="{B16C1E0C-88BB-B9FB-9ABC-DEEF7F39327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3177" b="65292"/>
          <a:stretch/>
        </p:blipFill>
        <p:spPr>
          <a:xfrm>
            <a:off x="1956937" y="1065438"/>
            <a:ext cx="409330" cy="745940"/>
          </a:xfrm>
          <a:prstGeom prst="rect">
            <a:avLst/>
          </a:prstGeom>
        </p:spPr>
      </p:pic>
      <p:pic>
        <p:nvPicPr>
          <p:cNvPr id="13" name="Picture 12">
            <a:extLst>
              <a:ext uri="{FF2B5EF4-FFF2-40B4-BE49-F238E27FC236}">
                <a16:creationId xmlns:a16="http://schemas.microsoft.com/office/drawing/2014/main" id="{B3CFCAB2-3570-03E0-2A71-78E00FB4061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3302" b="61464"/>
          <a:stretch/>
        </p:blipFill>
        <p:spPr>
          <a:xfrm>
            <a:off x="2264154" y="1133074"/>
            <a:ext cx="389434" cy="678303"/>
          </a:xfrm>
          <a:prstGeom prst="rect">
            <a:avLst/>
          </a:prstGeom>
        </p:spPr>
      </p:pic>
      <p:sp>
        <p:nvSpPr>
          <p:cNvPr id="14" name="文本框 19">
            <a:extLst>
              <a:ext uri="{FF2B5EF4-FFF2-40B4-BE49-F238E27FC236}">
                <a16:creationId xmlns:a16="http://schemas.microsoft.com/office/drawing/2014/main" id="{8C585258-4DA7-AB70-D886-AF75C8BED23E}"/>
              </a:ext>
            </a:extLst>
          </p:cNvPr>
          <p:cNvSpPr txBox="1"/>
          <p:nvPr/>
        </p:nvSpPr>
        <p:spPr>
          <a:xfrm>
            <a:off x="136652" y="56070"/>
            <a:ext cx="11918695" cy="1323439"/>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Quan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sát</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tranh</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và</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kể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các</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hoạt</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động</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diễn</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ra</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trong</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ngày</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khai</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giảng</a:t>
            </a:r>
            <a:r>
              <a:rPr kumimoji="0" lang="en-US" altLang="zh-CN" sz="35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a:t>
            </a:r>
            <a:endParaRPr kumimoji="0" lang="zh-CN" altLang="en-US" sz="35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5" name="Heptagon 14">
            <a:extLst>
              <a:ext uri="{FF2B5EF4-FFF2-40B4-BE49-F238E27FC236}">
                <a16:creationId xmlns:a16="http://schemas.microsoft.com/office/drawing/2014/main" id="{1AE43315-45DE-2980-E589-B030E8A76D71}"/>
              </a:ext>
            </a:extLst>
          </p:cNvPr>
          <p:cNvSpPr/>
          <p:nvPr/>
        </p:nvSpPr>
        <p:spPr>
          <a:xfrm>
            <a:off x="1323903" y="3416760"/>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6" name="Heptagon 15">
            <a:extLst>
              <a:ext uri="{FF2B5EF4-FFF2-40B4-BE49-F238E27FC236}">
                <a16:creationId xmlns:a16="http://schemas.microsoft.com/office/drawing/2014/main" id="{90EBD2A0-6DE7-095D-09FC-2C52FC59420A}"/>
              </a:ext>
            </a:extLst>
          </p:cNvPr>
          <p:cNvSpPr/>
          <p:nvPr/>
        </p:nvSpPr>
        <p:spPr>
          <a:xfrm>
            <a:off x="4532456" y="3367647"/>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7" name="Heptagon 16">
            <a:extLst>
              <a:ext uri="{FF2B5EF4-FFF2-40B4-BE49-F238E27FC236}">
                <a16:creationId xmlns:a16="http://schemas.microsoft.com/office/drawing/2014/main" id="{D0EFA8EA-E128-3A98-3C57-F1B54D5F868B}"/>
              </a:ext>
            </a:extLst>
          </p:cNvPr>
          <p:cNvSpPr/>
          <p:nvPr/>
        </p:nvSpPr>
        <p:spPr>
          <a:xfrm>
            <a:off x="8450925" y="3363850"/>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18" name="Heptagon 17">
            <a:extLst>
              <a:ext uri="{FF2B5EF4-FFF2-40B4-BE49-F238E27FC236}">
                <a16:creationId xmlns:a16="http://schemas.microsoft.com/office/drawing/2014/main" id="{0816C4A5-6242-CD1F-769E-0233A8FA25FD}"/>
              </a:ext>
            </a:extLst>
          </p:cNvPr>
          <p:cNvSpPr/>
          <p:nvPr/>
        </p:nvSpPr>
        <p:spPr>
          <a:xfrm>
            <a:off x="408009" y="6238089"/>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19" name="Heptagon 18">
            <a:extLst>
              <a:ext uri="{FF2B5EF4-FFF2-40B4-BE49-F238E27FC236}">
                <a16:creationId xmlns:a16="http://schemas.microsoft.com/office/drawing/2014/main" id="{98C10228-9B1E-3536-FC98-C41C0E48E4D2}"/>
              </a:ext>
            </a:extLst>
          </p:cNvPr>
          <p:cNvSpPr/>
          <p:nvPr/>
        </p:nvSpPr>
        <p:spPr>
          <a:xfrm>
            <a:off x="8589711" y="6105520"/>
            <a:ext cx="491301" cy="416144"/>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6</a:t>
            </a:r>
          </a:p>
        </p:txBody>
      </p:sp>
      <p:sp>
        <p:nvSpPr>
          <p:cNvPr id="20" name="Heptagon 19">
            <a:extLst>
              <a:ext uri="{FF2B5EF4-FFF2-40B4-BE49-F238E27FC236}">
                <a16:creationId xmlns:a16="http://schemas.microsoft.com/office/drawing/2014/main" id="{5A2118C4-7CE2-B1F2-9364-CBA658E8E6A9}"/>
              </a:ext>
            </a:extLst>
          </p:cNvPr>
          <p:cNvSpPr/>
          <p:nvPr/>
        </p:nvSpPr>
        <p:spPr>
          <a:xfrm>
            <a:off x="4573735" y="6165291"/>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23" name="Action Button: Go Forward or Next 22">
            <a:hlinkClick r:id="rId17" action="ppaction://hlinksldjump" highlightClick="1"/>
            <a:extLst>
              <a:ext uri="{FF2B5EF4-FFF2-40B4-BE49-F238E27FC236}">
                <a16:creationId xmlns:a16="http://schemas.microsoft.com/office/drawing/2014/main" id="{0F9DD179-3926-571B-15D9-5D3DFDD51220}"/>
              </a:ext>
            </a:extLst>
          </p:cNvPr>
          <p:cNvSpPr/>
          <p:nvPr/>
        </p:nvSpPr>
        <p:spPr>
          <a:xfrm>
            <a:off x="11501420" y="701205"/>
            <a:ext cx="620729" cy="364232"/>
          </a:xfrm>
          <a:prstGeom prst="actionButtonForwardNex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23362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5FAC36E-11C2-4A24-9A92-20C7B47155A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OneDrive\\Document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FIRST_PUBLISH" val="1"/>
  <p:tag name="ISPRING_ULTRA_SCORM_COURCE_TITLE" val="BÀI 6 - TIẾT 1"/>
  <p:tag name="ISPRING_SCORM_RATE_QUIZZES" val="0"/>
  <p:tag name="ISPRING_PRESENTATION_TITLE" val="BÀI 6 - TIẾT 1"/>
</p:tagLst>
</file>

<file path=ppt/tags/tag10.xml><?xml version="1.0" encoding="utf-8"?>
<p:tagLst xmlns:a="http://schemas.openxmlformats.org/drawingml/2006/main" xmlns:r="http://schemas.openxmlformats.org/officeDocument/2006/relationships" xmlns:p="http://schemas.openxmlformats.org/presentationml/2006/main">
  <p:tag name="GENSWF_SLIDE_UID" val="{8106C6CC-6F84-4BF6-A14F-3061F18381E6}:492"/>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 name="GENSWF_SLIDE_UID" val="{05660F5B-7E1F-4B48-838E-FB9A56953FB9}:2007577152"/>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 name="GENSWF_SLIDE_UID" val="{93A49BA5-6CA6-4BF6-BF62-57EE4A3762E1}:2007577185"/>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 name="GENSWF_SLIDE_UID" val="{5C468CDC-BDA3-4360-9910-C4211D8D57A3}:2007577186"/>
</p:tagLst>
</file>

<file path=ppt/tags/tag14.xml><?xml version="1.0" encoding="utf-8"?>
<p:tagLst xmlns:a="http://schemas.openxmlformats.org/drawingml/2006/main" xmlns:r="http://schemas.openxmlformats.org/officeDocument/2006/relationships" xmlns:p="http://schemas.openxmlformats.org/presentationml/2006/main">
  <p:tag name="GENSWF_SLIDE_UID" val="{08C830A5-9C48-41ED-A2F8-18E0EE6C850D}:647"/>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 name="GENSWF_SLIDE_UID" val="{83D0E173-805D-48D1-92EA-646EAC690747}:2007577187"/>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 name="GENSWF_SLIDE_UID" val="{3FC4D35A-5148-4564-99D4-5111DAC6F19C}:2007577188"/>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 name="GENSWF_SLIDE_UID" val="{A6EE231D-5480-4C34-8D72-2E7FD31EB36C}:2007577189"/>
</p:tagLst>
</file>

<file path=ppt/tags/tag18.xml><?xml version="1.0" encoding="utf-8"?>
<p:tagLst xmlns:a="http://schemas.openxmlformats.org/drawingml/2006/main" xmlns:r="http://schemas.openxmlformats.org/officeDocument/2006/relationships" xmlns:p="http://schemas.openxmlformats.org/presentationml/2006/main">
  <p:tag name="GENSWF_SLIDE_UID" val="{6ED70249-3499-4F69-A419-C083AC07C8A5}:275"/>
</p:tagLst>
</file>

<file path=ppt/tags/tag19.xml><?xml version="1.0" encoding="utf-8"?>
<p:tagLst xmlns:a="http://schemas.openxmlformats.org/drawingml/2006/main" xmlns:r="http://schemas.openxmlformats.org/officeDocument/2006/relationships" xmlns:p="http://schemas.openxmlformats.org/presentationml/2006/main">
  <p:tag name="GENSWF_SLIDE_UID" val="{86318DFE-C75F-4E21-BD63-2E8FCF4F51C2}:502"/>
</p:tagLst>
</file>

<file path=ppt/tags/tag2.xml><?xml version="1.0" encoding="utf-8"?>
<p:tagLst xmlns:a="http://schemas.openxmlformats.org/drawingml/2006/main" xmlns:r="http://schemas.openxmlformats.org/officeDocument/2006/relationships" xmlns:p="http://schemas.openxmlformats.org/presentationml/2006/main">
  <p:tag name="GENSWF_SLIDE_UID" val="{BE18479D-C2FE-4CF3-9818-416E6954CEA4}: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7CCFD8A1-06AB-474F-8480-39907424F506}:2007577143"/>
</p:tagLst>
</file>

<file path=ppt/tags/tag21.xml><?xml version="1.0" encoding="utf-8"?>
<p:tagLst xmlns:a="http://schemas.openxmlformats.org/drawingml/2006/main" xmlns:r="http://schemas.openxmlformats.org/officeDocument/2006/relationships" xmlns:p="http://schemas.openxmlformats.org/presentationml/2006/main">
  <p:tag name="GENSWF_SLIDE_UID" val="{49AE4A8D-421E-46A3-B479-9CB03C0E62C0}:2007577202"/>
</p:tagLst>
</file>

<file path=ppt/tags/tag22.xml><?xml version="1.0" encoding="utf-8"?>
<p:tagLst xmlns:a="http://schemas.openxmlformats.org/drawingml/2006/main" xmlns:r="http://schemas.openxmlformats.org/officeDocument/2006/relationships" xmlns:p="http://schemas.openxmlformats.org/presentationml/2006/main">
  <p:tag name="GENSWF_SLIDE_UID" val="{C2300E1F-0C44-4A09-BE38-3C6628F18BE8}:302"/>
</p:tagLst>
</file>

<file path=ppt/tags/tag23.xml><?xml version="1.0" encoding="utf-8"?>
<p:tagLst xmlns:a="http://schemas.openxmlformats.org/drawingml/2006/main" xmlns:r="http://schemas.openxmlformats.org/officeDocument/2006/relationships" xmlns:p="http://schemas.openxmlformats.org/presentationml/2006/main">
  <p:tag name="GENSWF_SLIDE_UID" val="{DE194C88-6BA9-42B1-B9FB-01D9BB80CD79}:2007577104"/>
</p:tagLst>
</file>

<file path=ppt/tags/tag24.xml><?xml version="1.0" encoding="utf-8"?>
<p:tagLst xmlns:a="http://schemas.openxmlformats.org/drawingml/2006/main" xmlns:r="http://schemas.openxmlformats.org/officeDocument/2006/relationships" xmlns:p="http://schemas.openxmlformats.org/presentationml/2006/main">
  <p:tag name="GENSWF_SLIDE_UID" val="{B640F90D-05DD-4C87-A143-6E82FBE961B0}:2007577203"/>
</p:tagLst>
</file>

<file path=ppt/tags/tag25.xml><?xml version="1.0" encoding="utf-8"?>
<p:tagLst xmlns:a="http://schemas.openxmlformats.org/drawingml/2006/main" xmlns:r="http://schemas.openxmlformats.org/officeDocument/2006/relationships" xmlns:p="http://schemas.openxmlformats.org/presentationml/2006/main">
  <p:tag name="GENSWF_SLIDE_UID" val="{B208BBB3-C998-4A79-8979-FE22A00BB5D1}:2007577204"/>
</p:tagLst>
</file>

<file path=ppt/tags/tag26.xml><?xml version="1.0" encoding="utf-8"?>
<p:tagLst xmlns:a="http://schemas.openxmlformats.org/drawingml/2006/main" xmlns:r="http://schemas.openxmlformats.org/officeDocument/2006/relationships" xmlns:p="http://schemas.openxmlformats.org/presentationml/2006/main">
  <p:tag name="GENSWF_SLIDE_UID" val="{9F747D2F-2915-46EF-A379-2F93D4D0635D}:2007577207"/>
</p:tagLst>
</file>

<file path=ppt/tags/tag27.xml><?xml version="1.0" encoding="utf-8"?>
<p:tagLst xmlns:a="http://schemas.openxmlformats.org/drawingml/2006/main" xmlns:r="http://schemas.openxmlformats.org/officeDocument/2006/relationships" xmlns:p="http://schemas.openxmlformats.org/presentationml/2006/main">
  <p:tag name="GENSWF_SLIDE_UID" val="{9C75C219-F22E-410D-A4B3-E20CCFACE06C}:2007577205"/>
</p:tagLst>
</file>

<file path=ppt/tags/tag28.xml><?xml version="1.0" encoding="utf-8"?>
<p:tagLst xmlns:a="http://schemas.openxmlformats.org/drawingml/2006/main" xmlns:r="http://schemas.openxmlformats.org/officeDocument/2006/relationships" xmlns:p="http://schemas.openxmlformats.org/presentationml/2006/main">
  <p:tag name="GENSWF_SLIDE_UID" val="{51393907-9DA0-4698-A89B-8D1D24DB7CF2}:285"/>
</p:tagLst>
</file>

<file path=ppt/tags/tag29.xml><?xml version="1.0" encoding="utf-8"?>
<p:tagLst xmlns:a="http://schemas.openxmlformats.org/drawingml/2006/main" xmlns:r="http://schemas.openxmlformats.org/officeDocument/2006/relationships" xmlns:p="http://schemas.openxmlformats.org/presentationml/2006/main">
  <p:tag name="GENSWF_SLIDE_UID" val="{5741A13C-0352-4709-AD31-1243990C4B52}:2007577206"/>
</p:tagLst>
</file>

<file path=ppt/tags/tag3.xml><?xml version="1.0" encoding="utf-8"?>
<p:tagLst xmlns:a="http://schemas.openxmlformats.org/drawingml/2006/main" xmlns:r="http://schemas.openxmlformats.org/officeDocument/2006/relationships" xmlns:p="http://schemas.openxmlformats.org/presentationml/2006/main">
  <p:tag name="GENSWF_SLIDE_UID" val="{1940057C-9D8B-4E3B-A2DA-C3DDB084C51D}:2007577208"/>
</p:tagLst>
</file>

<file path=ppt/tags/tag30.xml><?xml version="1.0" encoding="utf-8"?>
<p:tagLst xmlns:a="http://schemas.openxmlformats.org/drawingml/2006/main" xmlns:r="http://schemas.openxmlformats.org/officeDocument/2006/relationships" xmlns:p="http://schemas.openxmlformats.org/presentationml/2006/main">
  <p:tag name="GENSWF_SLIDE_UID" val="{445D62DE-931F-498B-98AF-5168B36712B4}:2007577135"/>
</p:tagLst>
</file>

<file path=ppt/tags/tag31.xml><?xml version="1.0" encoding="utf-8"?>
<p:tagLst xmlns:a="http://schemas.openxmlformats.org/drawingml/2006/main" xmlns:r="http://schemas.openxmlformats.org/officeDocument/2006/relationships" xmlns:p="http://schemas.openxmlformats.org/presentationml/2006/main">
  <p:tag name="GENSWF_SLIDE_UID" val="{C8466918-BB2F-47A7-B1EB-772C7ADBEE41}:290"/>
</p:tagLst>
</file>

<file path=ppt/tags/tag4.xml><?xml version="1.0" encoding="utf-8"?>
<p:tagLst xmlns:a="http://schemas.openxmlformats.org/drawingml/2006/main" xmlns:r="http://schemas.openxmlformats.org/officeDocument/2006/relationships" xmlns:p="http://schemas.openxmlformats.org/presentationml/2006/main">
  <p:tag name="GENSWF_SLIDE_UID" val="{543F27C5-640F-4ECC-8146-49240B35DA02}:258"/>
</p:tagLst>
</file>

<file path=ppt/tags/tag5.xml><?xml version="1.0" encoding="utf-8"?>
<p:tagLst xmlns:a="http://schemas.openxmlformats.org/drawingml/2006/main" xmlns:r="http://schemas.openxmlformats.org/officeDocument/2006/relationships" xmlns:p="http://schemas.openxmlformats.org/presentationml/2006/main">
  <p:tag name="GENSWF_SLIDE_UID" val="{69876BFD-EEDF-473E-BADF-33E87C4F018E}:259"/>
</p:tagLst>
</file>

<file path=ppt/tags/tag6.xml><?xml version="1.0" encoding="utf-8"?>
<p:tagLst xmlns:a="http://schemas.openxmlformats.org/drawingml/2006/main" xmlns:r="http://schemas.openxmlformats.org/officeDocument/2006/relationships" xmlns:p="http://schemas.openxmlformats.org/presentationml/2006/main">
  <p:tag name="GENSWF_SLIDE_UID" val="{7739FE6A-7E76-48B6-96B5-4C2E8C78AD0B}:260"/>
</p:tagLst>
</file>

<file path=ppt/tags/tag7.xml><?xml version="1.0" encoding="utf-8"?>
<p:tagLst xmlns:a="http://schemas.openxmlformats.org/drawingml/2006/main" xmlns:r="http://schemas.openxmlformats.org/officeDocument/2006/relationships" xmlns:p="http://schemas.openxmlformats.org/presentationml/2006/main">
  <p:tag name="GENSWF_SLIDE_UID" val="{C1C45B27-BCE7-4299-9FD7-C314A9422CFA}:261"/>
</p:tagLst>
</file>

<file path=ppt/tags/tag8.xml><?xml version="1.0" encoding="utf-8"?>
<p:tagLst xmlns:a="http://schemas.openxmlformats.org/drawingml/2006/main" xmlns:r="http://schemas.openxmlformats.org/officeDocument/2006/relationships" xmlns:p="http://schemas.openxmlformats.org/presentationml/2006/main">
  <p:tag name="GENSWF_SLIDE_UID" val="{E84F9961-A1B0-424C-9EA0-6DF122177329}:262"/>
</p:tagLst>
</file>

<file path=ppt/tags/tag9.xml><?xml version="1.0" encoding="utf-8"?>
<p:tagLst xmlns:a="http://schemas.openxmlformats.org/drawingml/2006/main" xmlns:r="http://schemas.openxmlformats.org/officeDocument/2006/relationships" xmlns:p="http://schemas.openxmlformats.org/presentationml/2006/main">
  <p:tag name="GENSWF_SLIDE_UID" val="{C47AFAAE-46B6-49A0-A03E-F34B4135FEAF}:200757720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549</Words>
  <Application>Microsoft Office PowerPoint</Application>
  <PresentationFormat>Widescreen</PresentationFormat>
  <Paragraphs>89</Paragraphs>
  <Slides>30</Slides>
  <Notes>30</Notes>
  <HiddenSlides>0</HiddenSlides>
  <MMClips>17</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30</vt:i4>
      </vt:variant>
    </vt:vector>
  </HeadingPairs>
  <TitlesOfParts>
    <vt:vector size="52" baseType="lpstr">
      <vt:lpstr>等线</vt:lpstr>
      <vt:lpstr>等线 Light</vt:lpstr>
      <vt:lpstr>Microsoft YaHei</vt:lpstr>
      <vt:lpstr>微软雅黑 Light</vt:lpstr>
      <vt:lpstr>Arial</vt:lpstr>
      <vt:lpstr>Arial-Rounded</vt:lpstr>
      <vt:lpstr>Calibri</vt:lpstr>
      <vt:lpstr>Calibri Light</vt:lpstr>
      <vt:lpstr>Cambria</vt:lpstr>
      <vt:lpstr>Times New Roman</vt:lpstr>
      <vt:lpstr>思源黑体 Medium</vt:lpstr>
      <vt:lpstr>4_Office Theme</vt:lpstr>
      <vt:lpstr>2_Office 主题​​</vt:lpstr>
      <vt:lpstr>1_Office Theme</vt:lpstr>
      <vt:lpstr>1_Office 主题</vt:lpstr>
      <vt:lpstr>4_Office 主题​​</vt:lpstr>
      <vt:lpstr>包图主题2</vt:lpstr>
      <vt:lpstr>2_Office Theme</vt:lpstr>
      <vt:lpstr>3_Office Theme</vt:lpstr>
      <vt:lpstr>6_Office Theme</vt:lpstr>
      <vt:lpstr>5_Office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 TIẾT 1</dc:title>
  <dc:creator>tran thao</dc:creator>
  <cp:lastModifiedBy>tramic3al@gmail.com</cp:lastModifiedBy>
  <cp:revision>37</cp:revision>
  <dcterms:created xsi:type="dcterms:W3CDTF">2021-10-05T13:39:52Z</dcterms:created>
  <dcterms:modified xsi:type="dcterms:W3CDTF">2024-11-03T16:48:30Z</dcterms:modified>
</cp:coreProperties>
</file>