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notesSlides/notesSlide5.xml" ContentType="application/vnd.openxmlformats-officedocument.presentationml.notesSlide+xml"/>
  <Override PartName="/ppt/tags/tag69.xml" ContentType="application/vnd.openxmlformats-officedocument.presentationml.tags+xml"/>
  <Override PartName="/ppt/notesSlides/notesSlide6.xml" ContentType="application/vnd.openxmlformats-officedocument.presentationml.notesSlide+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notesSlides/notesSlide8.xml" ContentType="application/vnd.openxmlformats-officedocument.presentationml.notesSlide+xml"/>
  <Override PartName="/ppt/tags/tag72.xml" ContentType="application/vnd.openxmlformats-officedocument.presentationml.tags+xml"/>
  <Override PartName="/ppt/notesSlides/notesSlide9.xml" ContentType="application/vnd.openxmlformats-officedocument.presentationml.notesSlide+xml"/>
  <Override PartName="/ppt/tags/tag73.xml" ContentType="application/vnd.openxmlformats-officedocument.presentationml.tags+xml"/>
  <Override PartName="/ppt/notesSlides/notesSlide10.xml" ContentType="application/vnd.openxmlformats-officedocument.presentationml.notesSlide+xml"/>
  <Override PartName="/ppt/tags/tag74.xml" ContentType="application/vnd.openxmlformats-officedocument.presentationml.tags+xml"/>
  <Override PartName="/ppt/notesSlides/notesSlide11.xml" ContentType="application/vnd.openxmlformats-officedocument.presentationml.notesSlide+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notesSlides/notesSlide13.xml" ContentType="application/vnd.openxmlformats-officedocument.presentationml.notesSlide+xml"/>
  <Override PartName="/ppt/tags/tag77.xml" ContentType="application/vnd.openxmlformats-officedocument.presentationml.tags+xml"/>
  <Override PartName="/ppt/notesSlides/notesSlide14.xml" ContentType="application/vnd.openxmlformats-officedocument.presentationml.notesSlide+xml"/>
  <Override PartName="/ppt/tags/tag78.xml" ContentType="application/vnd.openxmlformats-officedocument.presentationml.tags+xml"/>
  <Override PartName="/ppt/notesSlides/notesSlide15.xml" ContentType="application/vnd.openxmlformats-officedocument.presentationml.notesSlide+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notesSlides/notesSlide17.xml" ContentType="application/vnd.openxmlformats-officedocument.presentationml.notesSlide+xml"/>
  <Override PartName="/ppt/tags/tag81.xml" ContentType="application/vnd.openxmlformats-officedocument.presentationml.tags+xml"/>
  <Override PartName="/ppt/notesSlides/notesSlide18.xml" ContentType="application/vnd.openxmlformats-officedocument.presentationml.notesSlide+xml"/>
  <Override PartName="/ppt/tags/tag82.xml" ContentType="application/vnd.openxmlformats-officedocument.presentationml.tags+xml"/>
  <Override PartName="/ppt/notesSlides/notesSlide19.xml" ContentType="application/vnd.openxmlformats-officedocument.presentationml.notesSlide+xml"/>
  <Override PartName="/ppt/tags/tag83.xml" ContentType="application/vnd.openxmlformats-officedocument.presentationml.tags+xml"/>
  <Override PartName="/ppt/notesSlides/notesSlide20.xml" ContentType="application/vnd.openxmlformats-officedocument.presentationml.notesSlide+xml"/>
  <Override PartName="/ppt/tags/tag84.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Lst>
  <p:notesMasterIdLst>
    <p:notesMasterId r:id="rId25"/>
  </p:notesMasterIdLst>
  <p:sldIdLst>
    <p:sldId id="324" r:id="rId4"/>
    <p:sldId id="326" r:id="rId5"/>
    <p:sldId id="329" r:id="rId6"/>
    <p:sldId id="411" r:id="rId7"/>
    <p:sldId id="412" r:id="rId8"/>
    <p:sldId id="413" r:id="rId9"/>
    <p:sldId id="263" r:id="rId10"/>
    <p:sldId id="262" r:id="rId11"/>
    <p:sldId id="261" r:id="rId12"/>
    <p:sldId id="434" r:id="rId13"/>
    <p:sldId id="435" r:id="rId14"/>
    <p:sldId id="416" r:id="rId15"/>
    <p:sldId id="436" r:id="rId16"/>
    <p:sldId id="421" r:id="rId17"/>
    <p:sldId id="438" r:id="rId18"/>
    <p:sldId id="439" r:id="rId19"/>
    <p:sldId id="440" r:id="rId20"/>
    <p:sldId id="441" r:id="rId21"/>
    <p:sldId id="273" r:id="rId22"/>
    <p:sldId id="286" r:id="rId23"/>
    <p:sldId id="761"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a:t>
            </a:fld>
            <a:endParaRPr lang="en-US"/>
          </a:p>
        </p:txBody>
      </p:sp>
    </p:spTree>
    <p:extLst>
      <p:ext uri="{BB962C8B-B14F-4D97-AF65-F5344CB8AC3E}">
        <p14:creationId xmlns:p14="http://schemas.microsoft.com/office/powerpoint/2010/main" val="115004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10</a:t>
            </a:fld>
            <a:endParaRPr lang="en-US"/>
          </a:p>
        </p:txBody>
      </p:sp>
    </p:spTree>
    <p:extLst>
      <p:ext uri="{BB962C8B-B14F-4D97-AF65-F5344CB8AC3E}">
        <p14:creationId xmlns:p14="http://schemas.microsoft.com/office/powerpoint/2010/main" val="241390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11</a:t>
            </a:fld>
            <a:endParaRPr lang="en-US"/>
          </a:p>
        </p:txBody>
      </p:sp>
    </p:spTree>
    <p:extLst>
      <p:ext uri="{BB962C8B-B14F-4D97-AF65-F5344CB8AC3E}">
        <p14:creationId xmlns:p14="http://schemas.microsoft.com/office/powerpoint/2010/main" val="1283097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12</a:t>
            </a:fld>
            <a:endParaRPr lang="en-US"/>
          </a:p>
        </p:txBody>
      </p:sp>
    </p:spTree>
    <p:extLst>
      <p:ext uri="{BB962C8B-B14F-4D97-AF65-F5344CB8AC3E}">
        <p14:creationId xmlns:p14="http://schemas.microsoft.com/office/powerpoint/2010/main" val="359485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13</a:t>
            </a:fld>
            <a:endParaRPr lang="en-US"/>
          </a:p>
        </p:txBody>
      </p:sp>
    </p:spTree>
    <p:extLst>
      <p:ext uri="{BB962C8B-B14F-4D97-AF65-F5344CB8AC3E}">
        <p14:creationId xmlns:p14="http://schemas.microsoft.com/office/powerpoint/2010/main" val="377279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14</a:t>
            </a:fld>
            <a:endParaRPr lang="en-US"/>
          </a:p>
        </p:txBody>
      </p:sp>
    </p:spTree>
    <p:extLst>
      <p:ext uri="{BB962C8B-B14F-4D97-AF65-F5344CB8AC3E}">
        <p14:creationId xmlns:p14="http://schemas.microsoft.com/office/powerpoint/2010/main" val="116955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15</a:t>
            </a:fld>
            <a:endParaRPr lang="en-US"/>
          </a:p>
        </p:txBody>
      </p:sp>
    </p:spTree>
    <p:extLst>
      <p:ext uri="{BB962C8B-B14F-4D97-AF65-F5344CB8AC3E}">
        <p14:creationId xmlns:p14="http://schemas.microsoft.com/office/powerpoint/2010/main" val="168831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16</a:t>
            </a:fld>
            <a:endParaRPr lang="en-US"/>
          </a:p>
        </p:txBody>
      </p:sp>
    </p:spTree>
    <p:extLst>
      <p:ext uri="{BB962C8B-B14F-4D97-AF65-F5344CB8AC3E}">
        <p14:creationId xmlns:p14="http://schemas.microsoft.com/office/powerpoint/2010/main" val="3419790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17</a:t>
            </a:fld>
            <a:endParaRPr lang="en-US"/>
          </a:p>
        </p:txBody>
      </p:sp>
    </p:spTree>
    <p:extLst>
      <p:ext uri="{BB962C8B-B14F-4D97-AF65-F5344CB8AC3E}">
        <p14:creationId xmlns:p14="http://schemas.microsoft.com/office/powerpoint/2010/main" val="50915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18</a:t>
            </a:fld>
            <a:endParaRPr lang="en-US"/>
          </a:p>
        </p:txBody>
      </p:sp>
    </p:spTree>
    <p:extLst>
      <p:ext uri="{BB962C8B-B14F-4D97-AF65-F5344CB8AC3E}">
        <p14:creationId xmlns:p14="http://schemas.microsoft.com/office/powerpoint/2010/main" val="3591958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19</a:t>
            </a:fld>
            <a:endParaRPr lang="en-US"/>
          </a:p>
        </p:txBody>
      </p:sp>
    </p:spTree>
    <p:extLst>
      <p:ext uri="{BB962C8B-B14F-4D97-AF65-F5344CB8AC3E}">
        <p14:creationId xmlns:p14="http://schemas.microsoft.com/office/powerpoint/2010/main" val="167273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2</a:t>
            </a:fld>
            <a:endParaRPr lang="en-US"/>
          </a:p>
        </p:txBody>
      </p:sp>
    </p:spTree>
    <p:extLst>
      <p:ext uri="{BB962C8B-B14F-4D97-AF65-F5344CB8AC3E}">
        <p14:creationId xmlns:p14="http://schemas.microsoft.com/office/powerpoint/2010/main" val="191934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20</a:t>
            </a:fld>
            <a:endParaRPr lang="en-US"/>
          </a:p>
        </p:txBody>
      </p:sp>
    </p:spTree>
    <p:extLst>
      <p:ext uri="{BB962C8B-B14F-4D97-AF65-F5344CB8AC3E}">
        <p14:creationId xmlns:p14="http://schemas.microsoft.com/office/powerpoint/2010/main" val="128734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21</a:t>
            </a:fld>
            <a:endParaRPr lang="en-US"/>
          </a:p>
        </p:txBody>
      </p:sp>
    </p:spTree>
    <p:extLst>
      <p:ext uri="{BB962C8B-B14F-4D97-AF65-F5344CB8AC3E}">
        <p14:creationId xmlns:p14="http://schemas.microsoft.com/office/powerpoint/2010/main" val="189924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4</a:t>
            </a:fld>
            <a:endParaRPr lang="en-US"/>
          </a:p>
        </p:txBody>
      </p:sp>
    </p:spTree>
    <p:extLst>
      <p:ext uri="{BB962C8B-B14F-4D97-AF65-F5344CB8AC3E}">
        <p14:creationId xmlns:p14="http://schemas.microsoft.com/office/powerpoint/2010/main" val="233120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5</a:t>
            </a:fld>
            <a:endParaRPr lang="en-US"/>
          </a:p>
        </p:txBody>
      </p:sp>
    </p:spTree>
    <p:extLst>
      <p:ext uri="{BB962C8B-B14F-4D97-AF65-F5344CB8AC3E}">
        <p14:creationId xmlns:p14="http://schemas.microsoft.com/office/powerpoint/2010/main" val="40424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6</a:t>
            </a:fld>
            <a:endParaRPr lang="en-US"/>
          </a:p>
        </p:txBody>
      </p:sp>
    </p:spTree>
    <p:extLst>
      <p:ext uri="{BB962C8B-B14F-4D97-AF65-F5344CB8AC3E}">
        <p14:creationId xmlns:p14="http://schemas.microsoft.com/office/powerpoint/2010/main" val="150000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7</a:t>
            </a:fld>
            <a:endParaRPr lang="en-US"/>
          </a:p>
        </p:txBody>
      </p:sp>
    </p:spTree>
    <p:extLst>
      <p:ext uri="{BB962C8B-B14F-4D97-AF65-F5344CB8AC3E}">
        <p14:creationId xmlns:p14="http://schemas.microsoft.com/office/powerpoint/2010/main" val="70726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8</a:t>
            </a:fld>
            <a:endParaRPr lang="en-US"/>
          </a:p>
        </p:txBody>
      </p:sp>
    </p:spTree>
    <p:extLst>
      <p:ext uri="{BB962C8B-B14F-4D97-AF65-F5344CB8AC3E}">
        <p14:creationId xmlns:p14="http://schemas.microsoft.com/office/powerpoint/2010/main" val="235328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FC61BD-BD79-4DCD-AA3C-4B47C475EA0F}" type="slidenum">
              <a:rPr lang="en-US" smtClean="0"/>
              <a:t>9</a:t>
            </a:fld>
            <a:endParaRPr lang="en-US"/>
          </a:p>
        </p:txBody>
      </p:sp>
    </p:spTree>
    <p:extLst>
      <p:ext uri="{BB962C8B-B14F-4D97-AF65-F5344CB8AC3E}">
        <p14:creationId xmlns:p14="http://schemas.microsoft.com/office/powerpoint/2010/main" val="3327346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638614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04923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8694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2025/4/15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942377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78377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8862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0380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608973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9125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9589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286963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4/15/2025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tags" Target="../tags/tag6.xml"/><Relationship Id="rId2" Type="http://schemas.openxmlformats.org/officeDocument/2006/relationships/slideLayout" Target="../slideLayouts/slideLayout34.xml"/><Relationship Id="rId16" Type="http://schemas.openxmlformats.org/officeDocument/2006/relationships/tags" Target="../tags/tag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2025/4/15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8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tags" Target="../tags/tag84.xml"/><Relationship Id="rId6" Type="http://schemas.openxmlformats.org/officeDocument/2006/relationships/hyperlink" Target="https://www.facebook.com/huongthaoGADT"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audio" Target="../media/audio2.wav"/><Relationship Id="rId18" Type="http://schemas.openxmlformats.org/officeDocument/2006/relationships/image" Target="../media/image12.gif"/><Relationship Id="rId3" Type="http://schemas.microsoft.com/office/2007/relationships/media" Target="../media/media1.mp3"/><Relationship Id="rId21" Type="http://schemas.openxmlformats.org/officeDocument/2006/relationships/image" Target="../media/image15.png"/><Relationship Id="rId7" Type="http://schemas.openxmlformats.org/officeDocument/2006/relationships/audio" Target="../media/media3.mp3"/><Relationship Id="rId12" Type="http://schemas.openxmlformats.org/officeDocument/2006/relationships/audio" Target="../media/audio1.wav"/><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tags" Target="../tags/tag66.xml"/><Relationship Id="rId6" Type="http://schemas.microsoft.com/office/2007/relationships/media" Target="../media/media3.mp3"/><Relationship Id="rId11" Type="http://schemas.openxmlformats.org/officeDocument/2006/relationships/notesSlide" Target="../notesSlides/notesSlide3.xml"/><Relationship Id="rId5" Type="http://schemas.openxmlformats.org/officeDocument/2006/relationships/audio" Target="../media/media2.mp3"/><Relationship Id="rId15" Type="http://schemas.openxmlformats.org/officeDocument/2006/relationships/image" Target="../media/image9.png"/><Relationship Id="rId10" Type="http://schemas.openxmlformats.org/officeDocument/2006/relationships/slideLayout" Target="../slideLayouts/slideLayout24.xml"/><Relationship Id="rId19" Type="http://schemas.openxmlformats.org/officeDocument/2006/relationships/image" Target="../media/image13.gif"/><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8.PNG"/><Relationship Id="rId22"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1.png"/><Relationship Id="rId18" Type="http://schemas.openxmlformats.org/officeDocument/2006/relationships/image" Target="../media/image15.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NULL" TargetMode="External"/><Relationship Id="rId16" Type="http://schemas.openxmlformats.org/officeDocument/2006/relationships/image" Target="../media/image13.gif"/><Relationship Id="rId1" Type="http://schemas.openxmlformats.org/officeDocument/2006/relationships/tags" Target="../tags/tag67.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12.gif"/><Relationship Id="rId10" Type="http://schemas.openxmlformats.org/officeDocument/2006/relationships/audio" Target="../media/audio1.wav"/><Relationship Id="rId19" Type="http://schemas.openxmlformats.org/officeDocument/2006/relationships/image" Target="../media/image16.gif"/><Relationship Id="rId4" Type="http://schemas.microsoft.com/office/2007/relationships/media" Target="../media/media2.mp3"/><Relationship Id="rId9" Type="http://schemas.openxmlformats.org/officeDocument/2006/relationships/notesSlide" Target="../notesSlides/notesSlide4.xml"/><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18" Type="http://schemas.openxmlformats.org/officeDocument/2006/relationships/image" Target="../media/image14.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3.wav"/><Relationship Id="rId17" Type="http://schemas.openxmlformats.org/officeDocument/2006/relationships/image" Target="../media/image13.gif"/><Relationship Id="rId2" Type="http://schemas.openxmlformats.org/officeDocument/2006/relationships/audio" Target="NULL" TargetMode="External"/><Relationship Id="rId16" Type="http://schemas.openxmlformats.org/officeDocument/2006/relationships/image" Target="../media/image12.gif"/><Relationship Id="rId20" Type="http://schemas.openxmlformats.org/officeDocument/2006/relationships/image" Target="../media/image16.gif"/><Relationship Id="rId1" Type="http://schemas.openxmlformats.org/officeDocument/2006/relationships/tags" Target="../tags/tag68.xml"/><Relationship Id="rId6" Type="http://schemas.microsoft.com/office/2007/relationships/media" Target="../media/media3.mp3"/><Relationship Id="rId11" Type="http://schemas.openxmlformats.org/officeDocument/2006/relationships/audio" Target="../media/audio2.wav"/><Relationship Id="rId5" Type="http://schemas.openxmlformats.org/officeDocument/2006/relationships/audio" Target="../media/media2.mp3"/><Relationship Id="rId15" Type="http://schemas.openxmlformats.org/officeDocument/2006/relationships/image" Target="../media/image19.png"/><Relationship Id="rId10" Type="http://schemas.openxmlformats.org/officeDocument/2006/relationships/audio" Target="../media/audio1.wav"/><Relationship Id="rId19" Type="http://schemas.openxmlformats.org/officeDocument/2006/relationships/image" Target="../media/image15.png"/><Relationship Id="rId4" Type="http://schemas.microsoft.com/office/2007/relationships/media" Target="../media/media2.mp3"/><Relationship Id="rId9" Type="http://schemas.openxmlformats.org/officeDocument/2006/relationships/notesSlide" Target="../notesSlides/notesSlide5.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18" Type="http://schemas.openxmlformats.org/officeDocument/2006/relationships/image" Target="../media/image14.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3.wav"/><Relationship Id="rId17" Type="http://schemas.openxmlformats.org/officeDocument/2006/relationships/image" Target="../media/image13.gif"/><Relationship Id="rId2" Type="http://schemas.openxmlformats.org/officeDocument/2006/relationships/audio" Target="NULL" TargetMode="External"/><Relationship Id="rId16" Type="http://schemas.openxmlformats.org/officeDocument/2006/relationships/image" Target="../media/image12.gif"/><Relationship Id="rId20" Type="http://schemas.openxmlformats.org/officeDocument/2006/relationships/image" Target="../media/image16.gif"/><Relationship Id="rId1" Type="http://schemas.openxmlformats.org/officeDocument/2006/relationships/tags" Target="../tags/tag69.xml"/><Relationship Id="rId6" Type="http://schemas.microsoft.com/office/2007/relationships/media" Target="../media/media3.mp3"/><Relationship Id="rId11" Type="http://schemas.openxmlformats.org/officeDocument/2006/relationships/audio" Target="../media/audio2.wav"/><Relationship Id="rId5" Type="http://schemas.openxmlformats.org/officeDocument/2006/relationships/audio" Target="../media/media2.mp3"/><Relationship Id="rId15" Type="http://schemas.openxmlformats.org/officeDocument/2006/relationships/image" Target="../media/image20.png"/><Relationship Id="rId10" Type="http://schemas.openxmlformats.org/officeDocument/2006/relationships/audio" Target="../media/audio1.wav"/><Relationship Id="rId19" Type="http://schemas.openxmlformats.org/officeDocument/2006/relationships/image" Target="../media/image15.png"/><Relationship Id="rId4" Type="http://schemas.microsoft.com/office/2007/relationships/media" Target="../media/media2.mp3"/><Relationship Id="rId9" Type="http://schemas.openxmlformats.org/officeDocument/2006/relationships/notesSlide" Target="../notesSlides/notesSlide6.xml"/><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2B9C58CA-79CB-47FF-9EC6-6F55465527FC}"/>
              </a:ext>
            </a:extLst>
          </p:cNvPr>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5"/>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6"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5278661"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7"/>
          <a:stretch>
            <a:fillRect/>
          </a:stretch>
        </p:blipFill>
        <p:spPr>
          <a:xfrm>
            <a:off x="1835293" y="2121334"/>
            <a:ext cx="8407113" cy="1700931"/>
          </a:xfrm>
          <a:prstGeom prst="rect">
            <a:avLst/>
          </a:prstGeom>
        </p:spPr>
      </p:pic>
      <p:sp>
        <p:nvSpPr>
          <p:cNvPr id="5" name="TextBox 4"/>
          <p:cNvSpPr txBox="1"/>
          <p:nvPr/>
        </p:nvSpPr>
        <p:spPr>
          <a:xfrm>
            <a:off x="570270" y="5670508"/>
            <a:ext cx="4750447" cy="10772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err="1" smtClean="0">
                <a:solidFill>
                  <a:schemeClr val="tx1"/>
                </a:solidFill>
              </a:rPr>
              <a:t>Gv</a:t>
            </a:r>
            <a:r>
              <a:rPr lang="en-US" sz="3200" dirty="0" smtClean="0">
                <a:solidFill>
                  <a:schemeClr val="tx1"/>
                </a:solidFill>
              </a:rPr>
              <a:t>: </a:t>
            </a:r>
            <a:r>
              <a:rPr lang="en-US" sz="3200" dirty="0" err="1" smtClean="0">
                <a:solidFill>
                  <a:schemeClr val="tx1"/>
                </a:solidFill>
              </a:rPr>
              <a:t>Trần</a:t>
            </a:r>
            <a:r>
              <a:rPr lang="en-US" sz="3200" dirty="0" smtClean="0">
                <a:solidFill>
                  <a:schemeClr val="tx1"/>
                </a:solidFill>
              </a:rPr>
              <a:t> </a:t>
            </a:r>
            <a:r>
              <a:rPr lang="en-US" sz="3200" dirty="0" err="1" smtClean="0">
                <a:solidFill>
                  <a:schemeClr val="tx1"/>
                </a:solidFill>
              </a:rPr>
              <a:t>Thị</a:t>
            </a:r>
            <a:r>
              <a:rPr lang="en-US" sz="3200" dirty="0" smtClean="0">
                <a:solidFill>
                  <a:schemeClr val="tx1"/>
                </a:solidFill>
              </a:rPr>
              <a:t> Thu </a:t>
            </a:r>
            <a:r>
              <a:rPr lang="en-US" sz="3200" dirty="0" err="1" smtClean="0">
                <a:solidFill>
                  <a:schemeClr val="tx1"/>
                </a:solidFill>
              </a:rPr>
              <a:t>Trang</a:t>
            </a:r>
            <a:r>
              <a:rPr lang="en-US" sz="3200" dirty="0" smtClean="0">
                <a:solidFill>
                  <a:schemeClr val="tx1"/>
                </a:solidFill>
              </a:rPr>
              <a:t> </a:t>
            </a:r>
          </a:p>
          <a:p>
            <a:r>
              <a:rPr lang="en-US" sz="3200" dirty="0" err="1" smtClean="0">
                <a:solidFill>
                  <a:schemeClr val="tx1"/>
                </a:solidFill>
              </a:rPr>
              <a:t>Lớp</a:t>
            </a:r>
            <a:r>
              <a:rPr lang="en-US" sz="3200" dirty="0" smtClean="0">
                <a:solidFill>
                  <a:schemeClr val="tx1"/>
                </a:solidFill>
              </a:rPr>
              <a:t>: 3D</a:t>
            </a:r>
            <a:endParaRPr lang="en-US" sz="3200" dirty="0">
              <a:solidFill>
                <a:schemeClr val="tx1"/>
              </a:solidFill>
            </a:endParaRPr>
          </a:p>
        </p:txBody>
      </p:sp>
    </p:spTree>
    <p:custDataLst>
      <p:tags r:id="rId1"/>
    </p:custDataLst>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4"/>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4"/>
          <a:stretch>
            <a:fillRect/>
          </a:stretch>
        </p:blipFill>
        <p:spPr>
          <a:xfrm>
            <a:off x="4070045" y="2487046"/>
            <a:ext cx="4109060" cy="2798307"/>
          </a:xfrm>
          <a:prstGeom prst="rect">
            <a:avLst/>
          </a:prstGeom>
        </p:spPr>
      </p:pic>
    </p:spTree>
    <p:custDataLst>
      <p:tags r:id="rId1"/>
    </p:custDataLst>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4"/>
          <a:stretch>
            <a:fillRect/>
          </a:stretch>
        </p:blipFill>
        <p:spPr>
          <a:xfrm>
            <a:off x="4154596" y="2377479"/>
            <a:ext cx="3944454" cy="3048264"/>
          </a:xfrm>
          <a:prstGeom prst="rect">
            <a:avLst/>
          </a:prstGeom>
        </p:spPr>
      </p:pic>
    </p:spTree>
    <p:custDataLst>
      <p:tags r:id="rId1"/>
    </p:custDataLst>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4"/>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6"/>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6"/>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6"/>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6"/>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7"/>
          <a:stretch>
            <a:fillRect/>
          </a:stretch>
        </p:blipFill>
        <p:spPr>
          <a:xfrm>
            <a:off x="3143675" y="513454"/>
            <a:ext cx="5200339" cy="1121761"/>
          </a:xfrm>
          <a:prstGeom prst="rect">
            <a:avLst/>
          </a:prstGeom>
        </p:spPr>
      </p:pic>
    </p:spTree>
    <p:custDataLst>
      <p:tags r:id="rId1"/>
    </p:custDataLst>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5"/>
          <a:stretch>
            <a:fillRect/>
          </a:stretch>
        </p:blipFill>
        <p:spPr>
          <a:xfrm>
            <a:off x="4321507" y="2303018"/>
            <a:ext cx="4419983" cy="3279932"/>
          </a:xfrm>
          <a:prstGeom prst="rect">
            <a:avLst/>
          </a:prstGeom>
        </p:spPr>
      </p:pic>
    </p:spTree>
    <p:custDataLst>
      <p:tags r:id="rId1"/>
    </p:custDataLst>
    <p:extLst>
      <p:ext uri="{BB962C8B-B14F-4D97-AF65-F5344CB8AC3E}">
        <p14:creationId xmlns:p14="http://schemas.microsoft.com/office/powerpoint/2010/main" val="17641233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4"/>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4"/>
              <a:stretch>
                <a:fillRect/>
              </a:stretch>
            </p:blipFill>
            <p:spPr>
              <a:xfrm>
                <a:off x="1" y="0"/>
                <a:ext cx="9192" cy="3585"/>
              </a:xfrm>
              <a:prstGeom prst="rect">
                <a:avLst/>
              </a:prstGeom>
            </p:spPr>
          </p:pic>
          <p:pic>
            <p:nvPicPr>
              <p:cNvPr id="147" name="图片 146" descr="组 11"/>
              <p:cNvPicPr>
                <a:picLocks noChangeAspect="1"/>
              </p:cNvPicPr>
              <p:nvPr/>
            </p:nvPicPr>
            <p:blipFill>
              <a:blip r:embed="rId4"/>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5"/>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5"/>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6"/>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5"/>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7"/>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20"/>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21"/>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3"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1"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4"/>
          <a:stretch>
            <a:fillRect/>
          </a:stretch>
        </p:blipFill>
        <p:spPr>
          <a:xfrm>
            <a:off x="3841045" y="2639446"/>
            <a:ext cx="4548010" cy="2798307"/>
          </a:xfrm>
          <a:prstGeom prst="rect">
            <a:avLst/>
          </a:prstGeom>
        </p:spPr>
      </p:pic>
    </p:spTree>
    <p:custDataLst>
      <p:tags r:id="rId1"/>
    </p:custDataLst>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4"/>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4"/>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5285865-2170-477F-AA11-87C51A89C37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D\uFFFD\u0014P{DDE1379C-17DF-4DEF-BFBF-55AF8A62FA97}&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61 LÀM TRÒN CÁC SỐ ĐẾN HÀNG NGHÌN, HÀNG CHỤC NGHÌ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GENSWF_SLIDE_UID" val="{4D687C87-D0C0-4E42-9617-18E5ABAB19EA}:324"/>
</p:tagLst>
</file>

<file path=ppt/tags/tag65.xml><?xml version="1.0" encoding="utf-8"?>
<p:tagLst xmlns:a="http://schemas.openxmlformats.org/drawingml/2006/main" xmlns:r="http://schemas.openxmlformats.org/officeDocument/2006/relationships" xmlns:p="http://schemas.openxmlformats.org/presentationml/2006/main">
  <p:tag name="GENSWF_SLIDE_UID" val="{E9AC92B5-B8D4-4A18-B581-E81883CFF926}:326"/>
</p:tagLst>
</file>

<file path=ppt/tags/tag66.xml><?xml version="1.0" encoding="utf-8"?>
<p:tagLst xmlns:a="http://schemas.openxmlformats.org/drawingml/2006/main" xmlns:r="http://schemas.openxmlformats.org/officeDocument/2006/relationships" xmlns:p="http://schemas.openxmlformats.org/presentationml/2006/main">
  <p:tag name="GENSWF_SLIDE_UID" val="{8D91C546-66BD-4A01-BB91-C79588AA5FBE}:329"/>
</p:tagLst>
</file>

<file path=ppt/tags/tag67.xml><?xml version="1.0" encoding="utf-8"?>
<p:tagLst xmlns:a="http://schemas.openxmlformats.org/drawingml/2006/main" xmlns:r="http://schemas.openxmlformats.org/officeDocument/2006/relationships" xmlns:p="http://schemas.openxmlformats.org/presentationml/2006/main">
  <p:tag name="GENSWF_SLIDE_UID" val="{CA2AFA9B-FAD4-4681-8663-23FE6D45C1D6}:411"/>
</p:tagLst>
</file>

<file path=ppt/tags/tag68.xml><?xml version="1.0" encoding="utf-8"?>
<p:tagLst xmlns:a="http://schemas.openxmlformats.org/drawingml/2006/main" xmlns:r="http://schemas.openxmlformats.org/officeDocument/2006/relationships" xmlns:p="http://schemas.openxmlformats.org/presentationml/2006/main">
  <p:tag name="GENSWF_SLIDE_UID" val="{D93C4C2B-595B-4114-9FBE-9935C920B712}:412"/>
</p:tagLst>
</file>

<file path=ppt/tags/tag69.xml><?xml version="1.0" encoding="utf-8"?>
<p:tagLst xmlns:a="http://schemas.openxmlformats.org/drawingml/2006/main" xmlns:r="http://schemas.openxmlformats.org/officeDocument/2006/relationships" xmlns:p="http://schemas.openxmlformats.org/presentationml/2006/main">
  <p:tag name="GENSWF_SLIDE_UID" val="{FFFDC8AA-7FAE-48E3-9A89-88E900D80919}:41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GENSWF_SLIDE_UID" val="{D1C05F9A-0DA9-4B69-9BA1-2FF5571DD8AA}:263"/>
</p:tagLst>
</file>

<file path=ppt/tags/tag71.xml><?xml version="1.0" encoding="utf-8"?>
<p:tagLst xmlns:a="http://schemas.openxmlformats.org/drawingml/2006/main" xmlns:r="http://schemas.openxmlformats.org/officeDocument/2006/relationships" xmlns:p="http://schemas.openxmlformats.org/presentationml/2006/main">
  <p:tag name="GENSWF_SLIDE_UID" val="{CC8E4B09-D700-49A1-BE38-E8CB8A811B5C}:262"/>
</p:tagLst>
</file>

<file path=ppt/tags/tag72.xml><?xml version="1.0" encoding="utf-8"?>
<p:tagLst xmlns:a="http://schemas.openxmlformats.org/drawingml/2006/main" xmlns:r="http://schemas.openxmlformats.org/officeDocument/2006/relationships" xmlns:p="http://schemas.openxmlformats.org/presentationml/2006/main">
  <p:tag name="GENSWF_SLIDE_UID" val="{EACDD87F-B7A3-419A-900D-285BC7AB970F}:261"/>
</p:tagLst>
</file>

<file path=ppt/tags/tag73.xml><?xml version="1.0" encoding="utf-8"?>
<p:tagLst xmlns:a="http://schemas.openxmlformats.org/drawingml/2006/main" xmlns:r="http://schemas.openxmlformats.org/officeDocument/2006/relationships" xmlns:p="http://schemas.openxmlformats.org/presentationml/2006/main">
  <p:tag name="GENSWF_SLIDE_UID" val="{A0B05DFC-A46C-4659-9FC1-727B65BD4A20}:434"/>
</p:tagLst>
</file>

<file path=ppt/tags/tag74.xml><?xml version="1.0" encoding="utf-8"?>
<p:tagLst xmlns:a="http://schemas.openxmlformats.org/drawingml/2006/main" xmlns:r="http://schemas.openxmlformats.org/officeDocument/2006/relationships" xmlns:p="http://schemas.openxmlformats.org/presentationml/2006/main">
  <p:tag name="GENSWF_SLIDE_UID" val="{9F3D5694-BBBA-4592-B59F-5A6B51FAA621}:435"/>
</p:tagLst>
</file>

<file path=ppt/tags/tag75.xml><?xml version="1.0" encoding="utf-8"?>
<p:tagLst xmlns:a="http://schemas.openxmlformats.org/drawingml/2006/main" xmlns:r="http://schemas.openxmlformats.org/officeDocument/2006/relationships" xmlns:p="http://schemas.openxmlformats.org/presentationml/2006/main">
  <p:tag name="GENSWF_SLIDE_UID" val="{8FBB84A8-40A3-4B6B-B56C-F410166F4178}:416"/>
</p:tagLst>
</file>

<file path=ppt/tags/tag76.xml><?xml version="1.0" encoding="utf-8"?>
<p:tagLst xmlns:a="http://schemas.openxmlformats.org/drawingml/2006/main" xmlns:r="http://schemas.openxmlformats.org/officeDocument/2006/relationships" xmlns:p="http://schemas.openxmlformats.org/presentationml/2006/main">
  <p:tag name="GENSWF_SLIDE_UID" val="{B33D069F-F481-4CDB-A86E-5B6999CA4EC6}:436"/>
</p:tagLst>
</file>

<file path=ppt/tags/tag77.xml><?xml version="1.0" encoding="utf-8"?>
<p:tagLst xmlns:a="http://schemas.openxmlformats.org/drawingml/2006/main" xmlns:r="http://schemas.openxmlformats.org/officeDocument/2006/relationships" xmlns:p="http://schemas.openxmlformats.org/presentationml/2006/main">
  <p:tag name="GENSWF_SLIDE_UID" val="{3CF9FCE8-FE3E-4A84-A0D2-99C7F2BE80E8}:421"/>
</p:tagLst>
</file>

<file path=ppt/tags/tag78.xml><?xml version="1.0" encoding="utf-8"?>
<p:tagLst xmlns:a="http://schemas.openxmlformats.org/drawingml/2006/main" xmlns:r="http://schemas.openxmlformats.org/officeDocument/2006/relationships" xmlns:p="http://schemas.openxmlformats.org/presentationml/2006/main">
  <p:tag name="GENSWF_SLIDE_UID" val="{EA158FD5-B35C-42A3-97A0-77698FB514F0}:438"/>
</p:tagLst>
</file>

<file path=ppt/tags/tag79.xml><?xml version="1.0" encoding="utf-8"?>
<p:tagLst xmlns:a="http://schemas.openxmlformats.org/drawingml/2006/main" xmlns:r="http://schemas.openxmlformats.org/officeDocument/2006/relationships" xmlns:p="http://schemas.openxmlformats.org/presentationml/2006/main">
  <p:tag name="GENSWF_SLIDE_UID" val="{683E7C93-010F-47C8-8A9C-A466CCAA54C3}:439"/>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GENSWF_SLIDE_UID" val="{6E80B8DB-9818-4745-BD31-A9E50AC09C5B}:440"/>
</p:tagLst>
</file>

<file path=ppt/tags/tag81.xml><?xml version="1.0" encoding="utf-8"?>
<p:tagLst xmlns:a="http://schemas.openxmlformats.org/drawingml/2006/main" xmlns:r="http://schemas.openxmlformats.org/officeDocument/2006/relationships" xmlns:p="http://schemas.openxmlformats.org/presentationml/2006/main">
  <p:tag name="GENSWF_SLIDE_UID" val="{F8368803-C3AF-475F-8F34-7AD6EBAA5C87}:441"/>
</p:tagLst>
</file>

<file path=ppt/tags/tag82.xml><?xml version="1.0" encoding="utf-8"?>
<p:tagLst xmlns:a="http://schemas.openxmlformats.org/drawingml/2006/main" xmlns:r="http://schemas.openxmlformats.org/officeDocument/2006/relationships" xmlns:p="http://schemas.openxmlformats.org/presentationml/2006/main">
  <p:tag name="GENSWF_SLIDE_UID" val="{46184FD6-A6CC-4A76-9967-67A3A9744032}:273"/>
</p:tagLst>
</file>

<file path=ppt/tags/tag83.xml><?xml version="1.0" encoding="utf-8"?>
<p:tagLst xmlns:a="http://schemas.openxmlformats.org/drawingml/2006/main" xmlns:r="http://schemas.openxmlformats.org/officeDocument/2006/relationships" xmlns:p="http://schemas.openxmlformats.org/presentationml/2006/main">
  <p:tag name="GENSWF_SLIDE_UID" val="{BD575AF4-60CC-4536-8327-8AF5B8966DDE}:286"/>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70C0617B-68DF-4B58-A2C0-08DD14ADC3BA}:76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961</Words>
  <Application>Microsoft Office PowerPoint</Application>
  <PresentationFormat>Widescreen</PresentationFormat>
  <Paragraphs>134</Paragraphs>
  <Slides>21</Slides>
  <Notes>21</Notes>
  <HiddenSlides>0</HiddenSlides>
  <MMClips>13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微软雅黑</vt:lpstr>
      <vt:lpstr>Arial</vt:lpstr>
      <vt:lpstr>Calibri</vt:lpstr>
      <vt:lpstr>Calibri Light</vt:lpstr>
      <vt:lpstr>Cambria</vt:lpstr>
      <vt:lpstr>Open Sans</vt:lpstr>
      <vt:lpstr>Tahoma</vt:lpstr>
      <vt:lpstr>Times New Roman</vt:lpstr>
      <vt:lpstr>UTM Duepuntozero</vt:lpstr>
      <vt:lpstr>Wingdings</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61 LÀM TRÒN CÁC SỐ ĐẾN HÀNG NGHÌN, HÀNG CHỤC NGHÌN</dc:title>
  <dc:creator>Thao Tran</dc:creator>
  <cp:lastModifiedBy>Administrator</cp:lastModifiedBy>
  <cp:revision>49</cp:revision>
  <dcterms:created xsi:type="dcterms:W3CDTF">2022-12-26T11:58:38Z</dcterms:created>
  <dcterms:modified xsi:type="dcterms:W3CDTF">2025-04-15T07:38:44Z</dcterms:modified>
</cp:coreProperties>
</file>