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a:t>
            </a:fld>
            <a:endParaRPr lang="en-US"/>
          </a:p>
        </p:txBody>
      </p:sp>
    </p:spTree>
    <p:extLst>
      <p:ext uri="{BB962C8B-B14F-4D97-AF65-F5344CB8AC3E}">
        <p14:creationId xmlns:p14="http://schemas.microsoft.com/office/powerpoint/2010/main" val="360689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13</a:t>
            </a:fld>
            <a:endParaRPr lang="en-US"/>
          </a:p>
        </p:txBody>
      </p:sp>
    </p:spTree>
    <p:extLst>
      <p:ext uri="{BB962C8B-B14F-4D97-AF65-F5344CB8AC3E}">
        <p14:creationId xmlns:p14="http://schemas.microsoft.com/office/powerpoint/2010/main" val="219820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14</a:t>
            </a:fld>
            <a:endParaRPr lang="en-US"/>
          </a:p>
        </p:txBody>
      </p:sp>
    </p:spTree>
    <p:extLst>
      <p:ext uri="{BB962C8B-B14F-4D97-AF65-F5344CB8AC3E}">
        <p14:creationId xmlns:p14="http://schemas.microsoft.com/office/powerpoint/2010/main" val="271105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15</a:t>
            </a:fld>
            <a:endParaRPr lang="en-US"/>
          </a:p>
        </p:txBody>
      </p:sp>
    </p:spTree>
    <p:extLst>
      <p:ext uri="{BB962C8B-B14F-4D97-AF65-F5344CB8AC3E}">
        <p14:creationId xmlns:p14="http://schemas.microsoft.com/office/powerpoint/2010/main" val="125180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16</a:t>
            </a:fld>
            <a:endParaRPr lang="en-US"/>
          </a:p>
        </p:txBody>
      </p:sp>
    </p:spTree>
    <p:extLst>
      <p:ext uri="{BB962C8B-B14F-4D97-AF65-F5344CB8AC3E}">
        <p14:creationId xmlns:p14="http://schemas.microsoft.com/office/powerpoint/2010/main" val="95044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17</a:t>
            </a:fld>
            <a:endParaRPr lang="en-US"/>
          </a:p>
        </p:txBody>
      </p:sp>
    </p:spTree>
    <p:extLst>
      <p:ext uri="{BB962C8B-B14F-4D97-AF65-F5344CB8AC3E}">
        <p14:creationId xmlns:p14="http://schemas.microsoft.com/office/powerpoint/2010/main" val="223125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18</a:t>
            </a:fld>
            <a:endParaRPr lang="en-US"/>
          </a:p>
        </p:txBody>
      </p:sp>
    </p:spTree>
    <p:extLst>
      <p:ext uri="{BB962C8B-B14F-4D97-AF65-F5344CB8AC3E}">
        <p14:creationId xmlns:p14="http://schemas.microsoft.com/office/powerpoint/2010/main" val="56192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19</a:t>
            </a:fld>
            <a:endParaRPr lang="en-US"/>
          </a:p>
        </p:txBody>
      </p:sp>
    </p:spTree>
    <p:extLst>
      <p:ext uri="{BB962C8B-B14F-4D97-AF65-F5344CB8AC3E}">
        <p14:creationId xmlns:p14="http://schemas.microsoft.com/office/powerpoint/2010/main" val="136382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2</a:t>
            </a:fld>
            <a:endParaRPr lang="en-US"/>
          </a:p>
        </p:txBody>
      </p:sp>
    </p:spTree>
    <p:extLst>
      <p:ext uri="{BB962C8B-B14F-4D97-AF65-F5344CB8AC3E}">
        <p14:creationId xmlns:p14="http://schemas.microsoft.com/office/powerpoint/2010/main" val="138056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20</a:t>
            </a:fld>
            <a:endParaRPr lang="en-US"/>
          </a:p>
        </p:txBody>
      </p:sp>
    </p:spTree>
    <p:extLst>
      <p:ext uri="{BB962C8B-B14F-4D97-AF65-F5344CB8AC3E}">
        <p14:creationId xmlns:p14="http://schemas.microsoft.com/office/powerpoint/2010/main" val="2324219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21</a:t>
            </a:fld>
            <a:endParaRPr lang="en-US"/>
          </a:p>
        </p:txBody>
      </p:sp>
    </p:spTree>
    <p:extLst>
      <p:ext uri="{BB962C8B-B14F-4D97-AF65-F5344CB8AC3E}">
        <p14:creationId xmlns:p14="http://schemas.microsoft.com/office/powerpoint/2010/main" val="365240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4</a:t>
            </a:fld>
            <a:endParaRPr lang="en-US"/>
          </a:p>
        </p:txBody>
      </p:sp>
    </p:spTree>
    <p:extLst>
      <p:ext uri="{BB962C8B-B14F-4D97-AF65-F5344CB8AC3E}">
        <p14:creationId xmlns:p14="http://schemas.microsoft.com/office/powerpoint/2010/main" val="670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5</a:t>
            </a:fld>
            <a:endParaRPr lang="en-US"/>
          </a:p>
        </p:txBody>
      </p:sp>
    </p:spTree>
    <p:extLst>
      <p:ext uri="{BB962C8B-B14F-4D97-AF65-F5344CB8AC3E}">
        <p14:creationId xmlns:p14="http://schemas.microsoft.com/office/powerpoint/2010/main" val="290183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6</a:t>
            </a:fld>
            <a:endParaRPr lang="en-US"/>
          </a:p>
        </p:txBody>
      </p:sp>
    </p:spTree>
    <p:extLst>
      <p:ext uri="{BB962C8B-B14F-4D97-AF65-F5344CB8AC3E}">
        <p14:creationId xmlns:p14="http://schemas.microsoft.com/office/powerpoint/2010/main" val="164554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7</a:t>
            </a:fld>
            <a:endParaRPr lang="en-US"/>
          </a:p>
        </p:txBody>
      </p:sp>
    </p:spTree>
    <p:extLst>
      <p:ext uri="{BB962C8B-B14F-4D97-AF65-F5344CB8AC3E}">
        <p14:creationId xmlns:p14="http://schemas.microsoft.com/office/powerpoint/2010/main" val="83832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8</a:t>
            </a:fld>
            <a:endParaRPr lang="en-US"/>
          </a:p>
        </p:txBody>
      </p:sp>
    </p:spTree>
    <p:extLst>
      <p:ext uri="{BB962C8B-B14F-4D97-AF65-F5344CB8AC3E}">
        <p14:creationId xmlns:p14="http://schemas.microsoft.com/office/powerpoint/2010/main" val="208614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146ACC-AE9B-4A9B-B510-999D01E2E401}" type="slidenum">
              <a:rPr lang="en-US" smtClean="0"/>
              <a:t>9</a:t>
            </a:fld>
            <a:endParaRPr lang="en-US"/>
          </a:p>
        </p:txBody>
      </p:sp>
    </p:spTree>
    <p:extLst>
      <p:ext uri="{BB962C8B-B14F-4D97-AF65-F5344CB8AC3E}">
        <p14:creationId xmlns:p14="http://schemas.microsoft.com/office/powerpoint/2010/main" val="249076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15/04/2025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TextBox 332">
            <a:extLst>
              <a:ext uri="{FF2B5EF4-FFF2-40B4-BE49-F238E27FC236}">
                <a16:creationId xmlns:a16="http://schemas.microsoft.com/office/drawing/2014/main" id="{2B9C58CA-79CB-47FF-9EC6-6F55465527FC}"/>
              </a:ext>
            </a:extLst>
          </p:cNvPr>
          <p:cNvSpPr txBox="1"/>
          <p:nvPr/>
        </p:nvSpPr>
        <p:spPr>
          <a:xfrm>
            <a:off x="2773017" y="853100"/>
            <a:ext cx="68778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ea typeface="+mn-ea"/>
                <a:cs typeface="+mn-cs"/>
              </a:rPr>
              <a:t>Thứ</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ngày</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tháng</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năm</a:t>
            </a:r>
            <a:r>
              <a:rPr kumimoji="0" lang="en-US" sz="3600" b="1" i="0" u="none" strike="noStrike" kern="1200" cap="none" spc="0" normalizeH="0" baseline="0" noProof="0" dirty="0">
                <a:ln>
                  <a:noFill/>
                </a:ln>
                <a:solidFill>
                  <a:srgbClr val="002060"/>
                </a:solidFill>
                <a:effectLst/>
                <a:uLnTx/>
                <a:uFillTx/>
                <a:ea typeface="+mn-ea"/>
                <a:cs typeface="+mn-cs"/>
              </a:rPr>
              <a:t> …</a:t>
            </a: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4"/>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5"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5517880" y="4175700"/>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6"/>
          <a:stretch>
            <a:fillRect/>
          </a:stretch>
        </p:blipFill>
        <p:spPr>
          <a:xfrm>
            <a:off x="1716765" y="1839773"/>
            <a:ext cx="9272820" cy="1749704"/>
          </a:xfrm>
          <a:prstGeom prst="rect">
            <a:avLst/>
          </a:prstGeom>
        </p:spPr>
      </p:pic>
      <p:pic>
        <p:nvPicPr>
          <p:cNvPr id="5" name="Picture 4"/>
          <p:cNvPicPr>
            <a:picLocks noChangeAspect="1"/>
          </p:cNvPicPr>
          <p:nvPr/>
        </p:nvPicPr>
        <p:blipFill>
          <a:blip r:embed="rId7"/>
          <a:stretch>
            <a:fillRect/>
          </a:stretch>
        </p:blipFill>
        <p:spPr>
          <a:xfrm>
            <a:off x="231132" y="5193451"/>
            <a:ext cx="4924425" cy="1362075"/>
          </a:xfrm>
          <a:prstGeom prst="rect">
            <a:avLst/>
          </a:prstGeom>
        </p:spPr>
      </p:pic>
    </p:spTree>
    <p:custDataLst>
      <p:tags r:id="rId1"/>
    </p:custDataLst>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custDataLst>
      <p:tags r:id="rId1"/>
    </p:custDataLst>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custDataLst>
      <p:tags r:id="rId1"/>
    </p:custDataLst>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4"/>
          <a:stretch>
            <a:fillRect/>
          </a:stretch>
        </p:blipFill>
        <p:spPr>
          <a:xfrm>
            <a:off x="1724025" y="1500187"/>
            <a:ext cx="8724900" cy="2924175"/>
          </a:xfrm>
          <a:prstGeom prst="rect">
            <a:avLst/>
          </a:prstGeom>
        </p:spPr>
      </p:pic>
    </p:spTree>
    <p:custDataLst>
      <p:tags r:id="rId1"/>
    </p:custDataLst>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custDataLst>
      <p:tags r:id="rId1"/>
    </p:custDataLst>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4"/>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custDataLst>
      <p:tags r:id="rId1"/>
    </p:custDataLst>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custDataLst>
      <p:tags r:id="rId1"/>
    </p:custDataLst>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4"/>
          <a:stretch>
            <a:fillRect/>
          </a:stretch>
        </p:blipFill>
        <p:spPr>
          <a:xfrm>
            <a:off x="4292181" y="2636398"/>
            <a:ext cx="3798137" cy="2804403"/>
          </a:xfrm>
          <a:prstGeom prst="rect">
            <a:avLst/>
          </a:prstGeom>
        </p:spPr>
      </p:pic>
    </p:spTree>
    <p:custDataLst>
      <p:tags r:id="rId1"/>
    </p:custDataLst>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5"/>
          <a:stretch>
            <a:fillRect/>
          </a:stretch>
        </p:blipFill>
        <p:spPr>
          <a:xfrm>
            <a:off x="4111957" y="2293493"/>
            <a:ext cx="4419983" cy="3279932"/>
          </a:xfrm>
          <a:prstGeom prst="rect">
            <a:avLst/>
          </a:prstGeom>
        </p:spPr>
      </p:pic>
    </p:spTree>
    <p:custDataLst>
      <p:tags r:id="rId1"/>
    </p:custDataLst>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6"/>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6"/>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6"/>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6"/>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7"/>
          <a:stretch>
            <a:fillRect/>
          </a:stretch>
        </p:blipFill>
        <p:spPr>
          <a:xfrm>
            <a:off x="3143675" y="513454"/>
            <a:ext cx="5200339" cy="1121761"/>
          </a:xfrm>
          <a:prstGeom prst="rect">
            <a:avLst/>
          </a:prstGeom>
        </p:spPr>
      </p:pic>
    </p:spTree>
    <p:custDataLst>
      <p:tags r:id="rId1"/>
    </p:custDataLst>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4"/>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5"/>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6"/>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custDataLst>
      <p:tags r:id="rId1"/>
    </p:custDataLst>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4"/>
          <a:stretch>
            <a:fillRect/>
          </a:stretch>
        </p:blipFill>
        <p:spPr>
          <a:xfrm>
            <a:off x="4154596" y="2377479"/>
            <a:ext cx="3944454" cy="3048264"/>
          </a:xfrm>
          <a:prstGeom prst="rect">
            <a:avLst/>
          </a:prstGeom>
        </p:spPr>
      </p:pic>
    </p:spTree>
    <p:custDataLst>
      <p:tags r:id="rId1"/>
    </p:custDataLst>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custDataLst>
      <p:tags r:id="rId1"/>
    </p:custDataLst>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custDataLst>
      <p:tags r:id="rId1"/>
    </p:custDataLst>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custDataLst>
      <p:tags r:id="rId1"/>
    </p:custDataLst>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87D7F3B-BA55-45A6-A5BD-B64647F9852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D\uFFFD\u0014P{DDE1379C-17DF-4DEF-BFBF-55AF8A62FA97}&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3 PHÉP CỘNG TRONG PHẠM VI 100 000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5FFB601-8DE1-478A-B328-8E0734759146}:421"/>
</p:tagLst>
</file>

<file path=ppt/tags/tag11.xml><?xml version="1.0" encoding="utf-8"?>
<p:tagLst xmlns:a="http://schemas.openxmlformats.org/drawingml/2006/main" xmlns:r="http://schemas.openxmlformats.org/officeDocument/2006/relationships" xmlns:p="http://schemas.openxmlformats.org/presentationml/2006/main">
  <p:tag name="GENSWF_SLIDE_UID" val="{2626B327-A36B-43BF-B4CF-4D63E46DBA7B}:2673"/>
</p:tagLst>
</file>

<file path=ppt/tags/tag12.xml><?xml version="1.0" encoding="utf-8"?>
<p:tagLst xmlns:a="http://schemas.openxmlformats.org/drawingml/2006/main" xmlns:r="http://schemas.openxmlformats.org/officeDocument/2006/relationships" xmlns:p="http://schemas.openxmlformats.org/presentationml/2006/main">
  <p:tag name="GENSWF_SLIDE_UID" val="{4F871DDB-6F7A-45C8-B617-03218BC7A687}:2676"/>
</p:tagLst>
</file>

<file path=ppt/tags/tag13.xml><?xml version="1.0" encoding="utf-8"?>
<p:tagLst xmlns:a="http://schemas.openxmlformats.org/drawingml/2006/main" xmlns:r="http://schemas.openxmlformats.org/officeDocument/2006/relationships" xmlns:p="http://schemas.openxmlformats.org/presentationml/2006/main">
  <p:tag name="GENSWF_SLIDE_UID" val="{3051A30C-EA0F-4C44-8DCE-2916AF692341}:2675"/>
</p:tagLst>
</file>

<file path=ppt/tags/tag14.xml><?xml version="1.0" encoding="utf-8"?>
<p:tagLst xmlns:a="http://schemas.openxmlformats.org/drawingml/2006/main" xmlns:r="http://schemas.openxmlformats.org/officeDocument/2006/relationships" xmlns:p="http://schemas.openxmlformats.org/presentationml/2006/main">
  <p:tag name="GENSWF_SLIDE_UID" val="{5267B0E9-8D38-44CA-8242-F4DC7A0CFFB1}:439"/>
</p:tagLst>
</file>

<file path=ppt/tags/tag15.xml><?xml version="1.0" encoding="utf-8"?>
<p:tagLst xmlns:a="http://schemas.openxmlformats.org/drawingml/2006/main" xmlns:r="http://schemas.openxmlformats.org/officeDocument/2006/relationships" xmlns:p="http://schemas.openxmlformats.org/presentationml/2006/main">
  <p:tag name="GENSWF_SLIDE_UID" val="{FFA44E1A-5349-497C-AFD1-A2CE684F58A8}:441"/>
</p:tagLst>
</file>

<file path=ppt/tags/tag16.xml><?xml version="1.0" encoding="utf-8"?>
<p:tagLst xmlns:a="http://schemas.openxmlformats.org/drawingml/2006/main" xmlns:r="http://schemas.openxmlformats.org/officeDocument/2006/relationships" xmlns:p="http://schemas.openxmlformats.org/presentationml/2006/main">
  <p:tag name="GENSWF_SLIDE_UID" val="{B8BD8093-28F3-41BA-A0A6-C0A75630CB54}:2677"/>
</p:tagLst>
</file>

<file path=ppt/tags/tag17.xml><?xml version="1.0" encoding="utf-8"?>
<p:tagLst xmlns:a="http://schemas.openxmlformats.org/drawingml/2006/main" xmlns:r="http://schemas.openxmlformats.org/officeDocument/2006/relationships" xmlns:p="http://schemas.openxmlformats.org/presentationml/2006/main">
  <p:tag name="GENSWF_SLIDE_UID" val="{6DB96F4D-4202-4E41-8EA8-D774D3F240C3}:2678"/>
</p:tagLst>
</file>

<file path=ppt/tags/tag18.xml><?xml version="1.0" encoding="utf-8"?>
<p:tagLst xmlns:a="http://schemas.openxmlformats.org/drawingml/2006/main" xmlns:r="http://schemas.openxmlformats.org/officeDocument/2006/relationships" xmlns:p="http://schemas.openxmlformats.org/presentationml/2006/main">
  <p:tag name="GENSWF_SLIDE_UID" val="{0414C916-4F3F-4E0F-9250-91922AE72A49}:2679"/>
</p:tagLst>
</file>

<file path=ppt/tags/tag19.xml><?xml version="1.0" encoding="utf-8"?>
<p:tagLst xmlns:a="http://schemas.openxmlformats.org/drawingml/2006/main" xmlns:r="http://schemas.openxmlformats.org/officeDocument/2006/relationships" xmlns:p="http://schemas.openxmlformats.org/presentationml/2006/main">
  <p:tag name="GENSWF_SLIDE_UID" val="{5C4DB646-CDD7-4AD5-96EA-D0154EEE9C26}:443"/>
</p:tagLst>
</file>

<file path=ppt/tags/tag2.xml><?xml version="1.0" encoding="utf-8"?>
<p:tagLst xmlns:a="http://schemas.openxmlformats.org/drawingml/2006/main" xmlns:r="http://schemas.openxmlformats.org/officeDocument/2006/relationships" xmlns:p="http://schemas.openxmlformats.org/presentationml/2006/main">
  <p:tag name="GENSWF_SLIDE_UID" val="{9B97E245-2A81-4D45-90F6-BDF6121775AC}:324"/>
</p:tagLst>
</file>

<file path=ppt/tags/tag20.xml><?xml version="1.0" encoding="utf-8"?>
<p:tagLst xmlns:a="http://schemas.openxmlformats.org/drawingml/2006/main" xmlns:r="http://schemas.openxmlformats.org/officeDocument/2006/relationships" xmlns:p="http://schemas.openxmlformats.org/presentationml/2006/main">
  <p:tag name="GENSWF_SLIDE_UID" val="{CC3E0925-3C43-4C07-858A-69698609424A}:444"/>
</p:tagLst>
</file>

<file path=ppt/tags/tag21.xml><?xml version="1.0" encoding="utf-8"?>
<p:tagLst xmlns:a="http://schemas.openxmlformats.org/drawingml/2006/main" xmlns:r="http://schemas.openxmlformats.org/officeDocument/2006/relationships" xmlns:p="http://schemas.openxmlformats.org/presentationml/2006/main">
  <p:tag name="GENSWF_SLIDE_UID" val="{79BF1E46-964A-45E7-BCB2-0B0F9D97CEA7}:273"/>
</p:tagLst>
</file>

<file path=ppt/tags/tag22.xml><?xml version="1.0" encoding="utf-8"?>
<p:tagLst xmlns:a="http://schemas.openxmlformats.org/drawingml/2006/main" xmlns:r="http://schemas.openxmlformats.org/officeDocument/2006/relationships" xmlns:p="http://schemas.openxmlformats.org/presentationml/2006/main">
  <p:tag name="GENSWF_SLIDE_UID" val="{C3578448-B10B-44A6-BCFA-E334532DD2C7}:286"/>
</p:tagLst>
</file>

<file path=ppt/tags/tag3.xml><?xml version="1.0" encoding="utf-8"?>
<p:tagLst xmlns:a="http://schemas.openxmlformats.org/drawingml/2006/main" xmlns:r="http://schemas.openxmlformats.org/officeDocument/2006/relationships" xmlns:p="http://schemas.openxmlformats.org/presentationml/2006/main">
  <p:tag name="GENSWF_SLIDE_UID" val="{53B06BE3-5751-4292-BA98-F52C302C845F}:326"/>
</p:tagLst>
</file>

<file path=ppt/tags/tag4.xml><?xml version="1.0" encoding="utf-8"?>
<p:tagLst xmlns:a="http://schemas.openxmlformats.org/drawingml/2006/main" xmlns:r="http://schemas.openxmlformats.org/officeDocument/2006/relationships" xmlns:p="http://schemas.openxmlformats.org/presentationml/2006/main">
  <p:tag name="GENSWF_SLIDE_UID" val="{8B8DA86B-0DFF-4D38-B309-4F7E66620CA8}:325"/>
</p:tagLst>
</file>

<file path=ppt/tags/tag5.xml><?xml version="1.0" encoding="utf-8"?>
<p:tagLst xmlns:a="http://schemas.openxmlformats.org/drawingml/2006/main" xmlns:r="http://schemas.openxmlformats.org/officeDocument/2006/relationships" xmlns:p="http://schemas.openxmlformats.org/presentationml/2006/main">
  <p:tag name="GENSWF_SLIDE_UID" val="{58E357AA-C601-4C3E-9726-C7B2B5917A82}:438"/>
</p:tagLst>
</file>

<file path=ppt/tags/tag6.xml><?xml version="1.0" encoding="utf-8"?>
<p:tagLst xmlns:a="http://schemas.openxmlformats.org/drawingml/2006/main" xmlns:r="http://schemas.openxmlformats.org/officeDocument/2006/relationships" xmlns:p="http://schemas.openxmlformats.org/presentationml/2006/main">
  <p:tag name="GENSWF_SLIDE_UID" val="{00580C50-B818-4C84-927D-6A30FE3C9826}:445"/>
</p:tagLst>
</file>

<file path=ppt/tags/tag7.xml><?xml version="1.0" encoding="utf-8"?>
<p:tagLst xmlns:a="http://schemas.openxmlformats.org/drawingml/2006/main" xmlns:r="http://schemas.openxmlformats.org/officeDocument/2006/relationships" xmlns:p="http://schemas.openxmlformats.org/presentationml/2006/main">
  <p:tag name="GENSWF_SLIDE_UID" val="{E351BE7A-6525-44DC-AFC8-81746AF10230}:436"/>
</p:tagLst>
</file>

<file path=ppt/tags/tag8.xml><?xml version="1.0" encoding="utf-8"?>
<p:tagLst xmlns:a="http://schemas.openxmlformats.org/drawingml/2006/main" xmlns:r="http://schemas.openxmlformats.org/officeDocument/2006/relationships" xmlns:p="http://schemas.openxmlformats.org/presentationml/2006/main">
  <p:tag name="GENSWF_SLIDE_UID" val="{37A897E0-03D1-4418-9338-104244FF0E59}:446"/>
</p:tagLst>
</file>

<file path=ppt/tags/tag9.xml><?xml version="1.0" encoding="utf-8"?>
<p:tagLst xmlns:a="http://schemas.openxmlformats.org/drawingml/2006/main" xmlns:r="http://schemas.openxmlformats.org/officeDocument/2006/relationships" xmlns:p="http://schemas.openxmlformats.org/presentationml/2006/main">
  <p:tag name="GENSWF_SLIDE_UID" val="{3271A498-0039-478D-BE31-3C8244ADE742}:44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771</Words>
  <Application>Microsoft Office PowerPoint</Application>
  <PresentationFormat>Widescreen</PresentationFormat>
  <Paragraphs>122</Paragraphs>
  <Slides>21</Slides>
  <Notes>21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微软雅黑</vt:lpstr>
      <vt:lpstr>Arial</vt:lpstr>
      <vt:lpstr>Bebas Neue</vt:lpstr>
      <vt:lpstr>Calibri</vt:lpstr>
      <vt:lpstr>Calibri Light</vt:lpstr>
      <vt:lpstr>Cambria</vt:lpstr>
      <vt:lpstr>等线</vt:lpstr>
      <vt:lpstr>等线 Light</vt:lpstr>
      <vt:lpstr>Karla</vt:lpstr>
      <vt:lpstr>Love Ya Like A Sister</vt:lpstr>
      <vt:lpstr>SVN-Poky's</vt:lpstr>
      <vt:lpstr>Times New Roman</vt:lpstr>
      <vt:lpstr>思源黑体 CN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63 PHÉP CỘNG TRONG PHẠM VI 100 000  -t2</dc:title>
  <dc:creator>Thao Tran</dc:creator>
  <cp:lastModifiedBy>Administrator</cp:lastModifiedBy>
  <cp:revision>20</cp:revision>
  <dcterms:created xsi:type="dcterms:W3CDTF">2023-02-05T00:04:48Z</dcterms:created>
  <dcterms:modified xsi:type="dcterms:W3CDTF">2025-04-15T07:41:25Z</dcterms:modified>
</cp:coreProperties>
</file>