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6" r:id="rId3"/>
  </p:sldMasterIdLst>
  <p:notesMasterIdLst>
    <p:notesMasterId r:id="rId24"/>
  </p:notesMasterIdLst>
  <p:sldIdLst>
    <p:sldId id="257" r:id="rId4"/>
    <p:sldId id="260" r:id="rId5"/>
    <p:sldId id="322" r:id="rId6"/>
    <p:sldId id="341" r:id="rId7"/>
    <p:sldId id="340" r:id="rId8"/>
    <p:sldId id="306" r:id="rId9"/>
    <p:sldId id="2652" r:id="rId10"/>
    <p:sldId id="2659" r:id="rId11"/>
    <p:sldId id="2653" r:id="rId12"/>
    <p:sldId id="2660" r:id="rId13"/>
    <p:sldId id="2654" r:id="rId14"/>
    <p:sldId id="2673" r:id="rId15"/>
    <p:sldId id="2676" r:id="rId16"/>
    <p:sldId id="2677" r:id="rId17"/>
    <p:sldId id="2678" r:id="rId18"/>
    <p:sldId id="2679" r:id="rId19"/>
    <p:sldId id="2680" r:id="rId20"/>
    <p:sldId id="2681" r:id="rId21"/>
    <p:sldId id="277" r:id="rId22"/>
    <p:sldId id="28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4FE45-B981-41B8-B9A5-656C40ECF98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2F500-DA63-4ACB-A110-74E64A01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99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926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772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7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7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96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88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951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837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152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317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0C76-EDF6-4307-A2F0-7DD77B985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6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F500-DA63-4ACB-A110-74E64A0181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2F500-DA63-4ACB-A110-74E64A0181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93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24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0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57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4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2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7ED4-71D9-4A3E-9B41-98736E89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B40C-AAA9-4CDF-B77A-159D095D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771B8-9445-4190-BCF2-3BA47C7B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A840-EDBE-4B55-AD89-AD8B228A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54FD-B0D3-4E51-9F2A-691BF85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5B4-3395-47C7-A6FD-A9C465F6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7054A-7428-4C00-BBB6-91E5EB1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F68-7BC1-4F2D-B90E-EBD329E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0BA2-F8C3-4856-8400-8955DDC8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7E8A-873D-40A8-9551-3CA68FE6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0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1F94-9F25-4BC6-B38A-AA5BE2C5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83CA-4262-4263-A6DB-59D9459F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FB08-EB94-4511-A64A-1002567A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137E-22C1-48F0-9553-F3B7A76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93389-9F21-45AC-87C9-A32EBDE3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7547A-BCBF-4AF4-8E14-0F3BAD52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0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9DB7-046C-4957-8412-45EFA8DE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2A71-2007-4D8C-9A15-F5A05EEA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0E99-F118-4F58-B557-496D16757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3B4B-2173-4A41-B1AC-7205EF41D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3DE6A-5BF6-43C4-AB3E-EFDBE4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A3FB8-F35C-4234-A9A3-A98616B7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0A77E-A842-47F8-8A92-687155B3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8E8F2-F436-49D0-B552-29E29D18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0545-2E18-4AC3-8066-8648B145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9E5A1-16BF-4A87-AB2B-9CA8D98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E8DEF-BAF3-4655-9F2A-FFBEDA87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87CEE-89AD-4DF7-BB16-2F7BD76D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8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8347B-7A8B-4481-93CF-225CEF3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E010-3F63-47AD-8322-C43DDCC2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32F-88D7-40C0-BEE0-F93C578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69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30DB-2A66-4FA3-8AFC-CC74B4E6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D08CD-DBF4-413B-A5BF-3925405F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94E6A-0A61-4F45-88DB-12E0D446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94A4F-A29A-4D21-A41E-968A714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686A1-081B-4E3D-A24F-21B803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E12A5-7857-4C22-964F-E70964FB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FE01-76C0-4767-90D6-25B628E3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0D538-40FA-47B3-B58B-C715DF8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0DC0-7279-4163-AFF4-06EDC9206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CAD9-8695-428E-A506-A93962F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B1C00-DDC6-46BF-84F1-512DF26E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A879-9329-405E-BA7F-4EB7EEAF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26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D91A-10AC-4200-8CC8-E3E9D95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1C2BA-0640-459F-B0B8-50D5AC165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337C2-3B07-4C20-8DA1-97F2F04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7E6D3-8F4C-4112-816D-5A41393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5E39-8704-4FBF-B443-B9E4923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213E-E07D-406D-9FED-67BAF5125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54E5-E46A-4BD0-8D9B-406FDC58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AA68-5978-4081-B7DB-16D40BC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8D1-0EAD-4B55-BB16-28EACDEB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9FA1-2DC7-4D74-91C2-39FF4BE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99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62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11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2978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6520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68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1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236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26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88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13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81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06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24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3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8525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143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71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3786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89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20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432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4787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5198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8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9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33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24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0D74-6471-4D27-BA2D-84459CBF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A9E79-965B-4FC9-82C0-DCF55226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693B-D30E-4455-B278-A3F4E549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6672-F6E4-45E6-8458-675CD50B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E918-4797-4556-9D18-26D00FC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B5A844A-CC38-4FC3-A04E-87F258ADDC9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3428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4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9" r:id="rId7"/>
    <p:sldLayoutId id="214748367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6E0B0FB1-CE5B-47A8-8418-2F615691CD7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76420-7151-43DA-906C-0CC095EE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AB3BC-14E7-41AB-8B6B-90210DD53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3BC8-80FD-4F8A-AA29-16F18BA86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5F3-BE92-4EF9-91A2-CD4E3ACA60A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8B04-5E23-453C-A39D-DC053807A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75C8-3E58-4486-A213-DDA8ADBD9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79E35-804C-4FAD-B3DC-B3F4750D83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117" y="72170"/>
            <a:ext cx="2481287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2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223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microsoft.com/office/2007/relationships/hdphoto" Target="../media/hdphoto6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8.sv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image" Target="../media/image7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image" Target="../media/image7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0B0603-D0CB-407A-AB25-CA98508E2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3" y="0"/>
            <a:ext cx="1192987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42E26-E986-B28A-0988-E5675860A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24" y="2326264"/>
            <a:ext cx="5933311" cy="1547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5184ED-0F8F-F927-2ECA-BA16859B8D34}"/>
              </a:ext>
            </a:extLst>
          </p:cNvPr>
          <p:cNvSpPr txBox="1"/>
          <p:nvPr/>
        </p:nvSpPr>
        <p:spPr>
          <a:xfrm>
            <a:off x="5172075" y="3648075"/>
            <a:ext cx="2867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041" y="5495925"/>
            <a:ext cx="4924425" cy="1362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0077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398602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781050" y="4191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047876" y="5143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57 000 –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028700" y="11715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57 nghìn – 3 nghìn = 54 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2781300" y="17526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57 000 – 3 000 = 54 000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225525-308D-7C82-C226-825A4DDC0F9C}"/>
              </a:ext>
            </a:extLst>
          </p:cNvPr>
          <p:cNvSpPr/>
          <p:nvPr/>
        </p:nvSpPr>
        <p:spPr>
          <a:xfrm>
            <a:off x="800100" y="25908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6751F-3F3C-BC58-AE45-103155B0D7F1}"/>
              </a:ext>
            </a:extLst>
          </p:cNvPr>
          <p:cNvSpPr txBox="1"/>
          <p:nvPr/>
        </p:nvSpPr>
        <p:spPr>
          <a:xfrm>
            <a:off x="2066926" y="26860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43 000 – 8 000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341D5-9505-67FB-671D-B2F2FE48C606}"/>
              </a:ext>
            </a:extLst>
          </p:cNvPr>
          <p:cNvSpPr txBox="1"/>
          <p:nvPr/>
        </p:nvSpPr>
        <p:spPr>
          <a:xfrm>
            <a:off x="1047750" y="33432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43 nghìn – 8 nghìn = 35 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5A2E4-1B38-7373-8195-86DC28E54E5C}"/>
              </a:ext>
            </a:extLst>
          </p:cNvPr>
          <p:cNvSpPr txBox="1"/>
          <p:nvPr/>
        </p:nvSpPr>
        <p:spPr>
          <a:xfrm>
            <a:off x="2800350" y="39243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43 000 – 8 000 = 35 000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77C5E-5BC7-6FEB-E758-4E4058604723}"/>
              </a:ext>
            </a:extLst>
          </p:cNvPr>
          <p:cNvSpPr/>
          <p:nvPr/>
        </p:nvSpPr>
        <p:spPr>
          <a:xfrm>
            <a:off x="809625" y="4695826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3C12-D688-9913-EC6C-25F5BEA45A7C}"/>
              </a:ext>
            </a:extLst>
          </p:cNvPr>
          <p:cNvSpPr txBox="1"/>
          <p:nvPr/>
        </p:nvSpPr>
        <p:spPr>
          <a:xfrm>
            <a:off x="2076451" y="479107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86 000 – 5 000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0621C-CC77-E17E-3AC9-6C6BBD033F1D}"/>
              </a:ext>
            </a:extLst>
          </p:cNvPr>
          <p:cNvSpPr txBox="1"/>
          <p:nvPr/>
        </p:nvSpPr>
        <p:spPr>
          <a:xfrm>
            <a:off x="1000125" y="54197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86 nghìn – 5 nghìn = 81 nghìn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382DD-4425-FD2A-64A1-0BD94E866F49}"/>
              </a:ext>
            </a:extLst>
          </p:cNvPr>
          <p:cNvSpPr txBox="1"/>
          <p:nvPr/>
        </p:nvSpPr>
        <p:spPr>
          <a:xfrm>
            <a:off x="2809876" y="602932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86 000 – 5 000 = 81 000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804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64793" y="558166"/>
            <a:ext cx="1105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tính rồi 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5B162-E7DB-59B4-6867-D76E4BB7886F}"/>
              </a:ext>
            </a:extLst>
          </p:cNvPr>
          <p:cNvSpPr txBox="1"/>
          <p:nvPr/>
        </p:nvSpPr>
        <p:spPr>
          <a:xfrm>
            <a:off x="3819525" y="1590675"/>
            <a:ext cx="735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97 582 – 81 645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56 938 – 9 456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43 572 – 637</a:t>
            </a:r>
            <a:endParaRPr lang="en-US" sz="3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591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97 582 – 81 645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97 582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48075" y="2634474"/>
            <a:ext cx="514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81 645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05736" y="277209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noProof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58305A-7C6A-2991-C643-FC7513D7901A}"/>
              </a:ext>
            </a:extLst>
          </p:cNvPr>
          <p:cNvSpPr/>
          <p:nvPr/>
        </p:nvSpPr>
        <p:spPr>
          <a:xfrm>
            <a:off x="4662636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5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56 938 – 9 456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56 938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19600" y="2634474"/>
            <a:ext cx="4372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9 456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72311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34F10F-E7F8-A56B-DA2E-A8433F9013DB}"/>
              </a:ext>
            </a:extLst>
          </p:cNvPr>
          <p:cNvSpPr/>
          <p:nvPr/>
        </p:nvSpPr>
        <p:spPr>
          <a:xfrm>
            <a:off x="3957786" y="27435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59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43 572 – 637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545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43 572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534025" y="2634474"/>
            <a:ext cx="3258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637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2970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507883" y="38603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10486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83983" y="38508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34F10F-E7F8-A56B-DA2E-A8433F9013DB}"/>
              </a:ext>
            </a:extLst>
          </p:cNvPr>
          <p:cNvSpPr/>
          <p:nvPr/>
        </p:nvSpPr>
        <p:spPr>
          <a:xfrm>
            <a:off x="4719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03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biểu thức dưới đây, biểu thức nào có giá trị lớn hơn?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57BD2-EB2E-BDA8-6EF6-B6147AAAF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587" y="957262"/>
            <a:ext cx="7158038" cy="3301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1AA88-4056-A34F-C6BF-CAD8D22CA628}"/>
              </a:ext>
            </a:extLst>
          </p:cNvPr>
          <p:cNvSpPr txBox="1"/>
          <p:nvPr/>
        </p:nvSpPr>
        <p:spPr>
          <a:xfrm>
            <a:off x="904875" y="4676775"/>
            <a:ext cx="485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70 000 - 9 000 + 6 023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61 000 + 6 023	          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67 023.	 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8FD1E-4930-F9EB-4C8B-25A02A2C66AD}"/>
              </a:ext>
            </a:extLst>
          </p:cNvPr>
          <p:cNvSpPr txBox="1"/>
          <p:nvPr/>
        </p:nvSpPr>
        <p:spPr>
          <a:xfrm>
            <a:off x="6524624" y="4629150"/>
            <a:ext cx="5381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93 279 – 3 279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90 000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70 000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989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Đường từ nhà An đến thị xã gồm một đoạn lên dốc và một đoạn xuống dốc. Đoạn đường lên dốc dài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700m, đoạn đường xuống dốc ngắn hơn đoạn đường lên dốc là 2 900m. Hỏi đường từ nhà An đến thị xã dài bao nhiêu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BFCFC-9CCF-9249-FA48-587597AA1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62" y="2554937"/>
            <a:ext cx="6710363" cy="35029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5F2B39-A3CA-6E49-D422-64340C7111EE}"/>
              </a:ext>
            </a:extLst>
          </p:cNvPr>
          <p:cNvCxnSpPr>
            <a:cxnSpLocks/>
          </p:cNvCxnSpPr>
          <p:nvPr/>
        </p:nvCxnSpPr>
        <p:spPr>
          <a:xfrm>
            <a:off x="4457700" y="1219200"/>
            <a:ext cx="5791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930F88-CFC9-20A4-C008-8CB1E1F26764}"/>
              </a:ext>
            </a:extLst>
          </p:cNvPr>
          <p:cNvCxnSpPr>
            <a:cxnSpLocks/>
          </p:cNvCxnSpPr>
          <p:nvPr/>
        </p:nvCxnSpPr>
        <p:spPr>
          <a:xfrm>
            <a:off x="1352550" y="1676400"/>
            <a:ext cx="29146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2BE731-F041-85F7-0426-AC5D03E25972}"/>
              </a:ext>
            </a:extLst>
          </p:cNvPr>
          <p:cNvCxnSpPr>
            <a:cxnSpLocks/>
          </p:cNvCxnSpPr>
          <p:nvPr/>
        </p:nvCxnSpPr>
        <p:spPr>
          <a:xfrm>
            <a:off x="4381500" y="1676400"/>
            <a:ext cx="16573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A51DA6-3E46-66A3-2C54-0D2F0028C19C}"/>
              </a:ext>
            </a:extLst>
          </p:cNvPr>
          <p:cNvCxnSpPr>
            <a:cxnSpLocks/>
          </p:cNvCxnSpPr>
          <p:nvPr/>
        </p:nvCxnSpPr>
        <p:spPr>
          <a:xfrm>
            <a:off x="9963150" y="1666875"/>
            <a:ext cx="14382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7D7BC8-4FCE-102D-9557-5185FEE1CD9F}"/>
              </a:ext>
            </a:extLst>
          </p:cNvPr>
          <p:cNvCxnSpPr>
            <a:cxnSpLocks/>
          </p:cNvCxnSpPr>
          <p:nvPr/>
        </p:nvCxnSpPr>
        <p:spPr>
          <a:xfrm>
            <a:off x="2028825" y="2095500"/>
            <a:ext cx="7391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9959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4F729-09F6-6BDE-D24B-0F2FB9EDCA17}"/>
              </a:ext>
            </a:extLst>
          </p:cNvPr>
          <p:cNvSpPr txBox="1"/>
          <p:nvPr/>
        </p:nvSpPr>
        <p:spPr>
          <a:xfrm>
            <a:off x="1238250" y="1352550"/>
            <a:ext cx="97059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  <a:r>
              <a:rPr lang="en-US" sz="44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Đoạn đường xuống dốc dài là: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6 700 - 2 900 = 3 800 (m)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 từ nhà An đến thị xã dài là: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6 700 + 3 800 = 10 500 (m)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 10 500 m.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04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653416"/>
            <a:ext cx="10212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42C0B-04B2-E40D-AB9F-3BA075BCAD66}"/>
              </a:ext>
            </a:extLst>
          </p:cNvPr>
          <p:cNvSpPr txBox="1"/>
          <p:nvPr/>
        </p:nvSpPr>
        <p:spPr>
          <a:xfrm>
            <a:off x="1169543" y="12820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hiệu của số lớn nhất có năm chữ số và số bé nhất có 3 chữ số khác nhau.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E1FC61-241F-C789-1BDC-D4D9F2A36BA4}"/>
              </a:ext>
            </a:extLst>
          </p:cNvPr>
          <p:cNvGrpSpPr/>
          <p:nvPr/>
        </p:nvGrpSpPr>
        <p:grpSpPr>
          <a:xfrm>
            <a:off x="1285408" y="2352675"/>
            <a:ext cx="5715468" cy="1361513"/>
            <a:chOff x="5266879" y="1674341"/>
            <a:chExt cx="5715468" cy="136151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0902F4-0699-A5EE-77DB-3B8DF804B03F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lớn nh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ấ</a:t>
              </a: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 có năm chữ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A34FFC-C927-1C65-77BF-4D39F4DD1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4253A1-F75E-B37E-AD42-A572C284D7B4}"/>
              </a:ext>
            </a:extLst>
          </p:cNvPr>
          <p:cNvSpPr txBox="1"/>
          <p:nvPr/>
        </p:nvSpPr>
        <p:spPr>
          <a:xfrm>
            <a:off x="7353300" y="289560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99 999</a:t>
            </a:r>
            <a:endParaRPr lang="en-US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C65BF-6263-02A3-6424-526BF1833FEB}"/>
              </a:ext>
            </a:extLst>
          </p:cNvPr>
          <p:cNvGrpSpPr/>
          <p:nvPr/>
        </p:nvGrpSpPr>
        <p:grpSpPr>
          <a:xfrm>
            <a:off x="1199683" y="3743325"/>
            <a:ext cx="5715468" cy="1361513"/>
            <a:chOff x="5266879" y="1674341"/>
            <a:chExt cx="5715468" cy="13615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8F5C599-8FEF-5311-CFD1-A7529A108322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bé nhất có ba chữ số khác nhau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A7C60F-16FC-D297-812F-0801DCB8E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9022BA-A335-B72D-65F7-9C70141176EE}"/>
              </a:ext>
            </a:extLst>
          </p:cNvPr>
          <p:cNvSpPr txBox="1"/>
          <p:nvPr/>
        </p:nvSpPr>
        <p:spPr>
          <a:xfrm>
            <a:off x="7353300" y="413385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5D12D-6E0D-518F-A477-ECB1B4AE115B}"/>
              </a:ext>
            </a:extLst>
          </p:cNvPr>
          <p:cNvSpPr txBox="1"/>
          <p:nvPr/>
        </p:nvSpPr>
        <p:spPr>
          <a:xfrm>
            <a:off x="1162050" y="53340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 của hai số đó là: 99 999 - 102 = 99 897.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324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4" y="-122890"/>
            <a:ext cx="12637358" cy="75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79"/>
            <a:ext cx="1166450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7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3" y="2803155"/>
            <a:ext cx="5812118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271" y="164055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5343884" y="890333"/>
            <a:ext cx="1669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01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809055" y="1105155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88" name="Google Shape;888;p35"/>
          <p:cNvSpPr/>
          <p:nvPr/>
        </p:nvSpPr>
        <p:spPr>
          <a:xfrm>
            <a:off x="8797501" y="261711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27990" y="687840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8D18761-3B6E-45E8-AECE-F6B646CA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F7C26-E82E-418D-8042-CFA258521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431" y="1244476"/>
            <a:ext cx="6693988" cy="57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62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4679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1F5A28-18FA-4A75-84B9-14A64911B7D2}"/>
              </a:ext>
            </a:extLst>
          </p:cNvPr>
          <p:cNvGrpSpPr/>
          <p:nvPr/>
        </p:nvGrpSpPr>
        <p:grpSpPr>
          <a:xfrm>
            <a:off x="4604148" y="462920"/>
            <a:ext cx="7183985" cy="4993499"/>
            <a:chOff x="-447538" y="313019"/>
            <a:chExt cx="7183985" cy="3989158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BA58545-21EB-4C39-BC1F-285F9FF0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447538" y="313019"/>
              <a:ext cx="7183985" cy="39891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94ABE6-D5E5-44DC-9E5C-56F28FFB7583}"/>
                </a:ext>
              </a:extLst>
            </p:cNvPr>
            <p:cNvSpPr txBox="1"/>
            <p:nvPr/>
          </p:nvSpPr>
          <p:spPr>
            <a:xfrm>
              <a:off x="206115" y="1232620"/>
              <a:ext cx="6076950" cy="184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Món tráng miệng thơm ngon của cửa hàng sẽ dành cho khách hàng trả lời đúng câu hỏi của đầu bếp.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F2F07-9884-4CED-B8C8-3717ACD3BC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666" b="57955" l="9969" r="75000">
                        <a14:foregroundMark x1="15576" y1="31893" x2="15966" y2="42441"/>
                        <a14:foregroundMark x1="41355" y1="25666" x2="41355" y2="25666"/>
                        <a14:foregroundMark x1="9969" y1="38805" x2="9969" y2="38805"/>
                        <a14:foregroundMark x1="43692" y1="55760" x2="50779" y2="55868"/>
                        <a14:foregroundMark x1="48598" y1="57955" x2="51012" y2="57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" t="23535" r="17212" b="39673"/>
          <a:stretch/>
        </p:blipFill>
        <p:spPr>
          <a:xfrm>
            <a:off x="1603949" y="2850634"/>
            <a:ext cx="4036830" cy="4135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0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0B8EBC-C9B7-4C44-98D5-B4865A462A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261" b="66667" l="9969" r="89875">
                        <a14:foregroundMark x1="43380" y1="33297" x2="43380" y2="33297"/>
                        <a14:foregroundMark x1="43146" y1="66667" x2="43146" y2="64723"/>
                        <a14:backgroundMark x1="76324" y1="43377" x2="85202" y2="51620"/>
                        <a14:backgroundMark x1="85202" y1="51620" x2="87150" y2="52592"/>
                        <a14:backgroundMark x1="68925" y1="38517" x2="72118" y2="46868"/>
                        <a14:backgroundMark x1="72118" y1="46868" x2="77025" y2="50144"/>
                        <a14:backgroundMark x1="77025" y1="50144" x2="85670" y2="50900"/>
                        <a14:backgroundMark x1="30841" y1="36573" x2="30841" y2="36573"/>
                        <a14:backgroundMark x1="18069" y1="50324" x2="34034" y2="62347"/>
                        <a14:backgroundMark x1="58645" y1="61231" x2="74611" y2="60295"/>
                        <a14:backgroundMark x1="54673" y1="55652" x2="54673" y2="55652"/>
                        <a14:backgroundMark x1="47118" y1="64867" x2="47118" y2="64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3" b="32240"/>
          <a:stretch/>
        </p:blipFill>
        <p:spPr>
          <a:xfrm>
            <a:off x="-4896696" y="2743200"/>
            <a:ext cx="5305529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876ECD-647B-48AC-9E99-B34BA77B9601}"/>
              </a:ext>
            </a:extLst>
          </p:cNvPr>
          <p:cNvSpPr txBox="1"/>
          <p:nvPr/>
        </p:nvSpPr>
        <p:spPr>
          <a:xfrm>
            <a:off x="4377128" y="362068"/>
            <a:ext cx="7125886" cy="1328023"/>
          </a:xfrm>
          <a:custGeom>
            <a:avLst/>
            <a:gdLst>
              <a:gd name="connsiteX0" fmla="*/ 0 w 7125886"/>
              <a:gd name="connsiteY0" fmla="*/ 221342 h 1328023"/>
              <a:gd name="connsiteX1" fmla="*/ 221342 w 7125886"/>
              <a:gd name="connsiteY1" fmla="*/ 0 h 1328023"/>
              <a:gd name="connsiteX2" fmla="*/ 755998 w 7125886"/>
              <a:gd name="connsiteY2" fmla="*/ 0 h 1328023"/>
              <a:gd name="connsiteX3" fmla="*/ 1557982 w 7125886"/>
              <a:gd name="connsiteY3" fmla="*/ 0 h 1328023"/>
              <a:gd name="connsiteX4" fmla="*/ 2159471 w 7125886"/>
              <a:gd name="connsiteY4" fmla="*/ 0 h 1328023"/>
              <a:gd name="connsiteX5" fmla="*/ 2894623 w 7125886"/>
              <a:gd name="connsiteY5" fmla="*/ 0 h 1328023"/>
              <a:gd name="connsiteX6" fmla="*/ 3696607 w 7125886"/>
              <a:gd name="connsiteY6" fmla="*/ 0 h 1328023"/>
              <a:gd name="connsiteX7" fmla="*/ 4498591 w 7125886"/>
              <a:gd name="connsiteY7" fmla="*/ 0 h 1328023"/>
              <a:gd name="connsiteX8" fmla="*/ 5033247 w 7125886"/>
              <a:gd name="connsiteY8" fmla="*/ 0 h 1328023"/>
              <a:gd name="connsiteX9" fmla="*/ 5835232 w 7125886"/>
              <a:gd name="connsiteY9" fmla="*/ 0 h 1328023"/>
              <a:gd name="connsiteX10" fmla="*/ 6904544 w 7125886"/>
              <a:gd name="connsiteY10" fmla="*/ 0 h 1328023"/>
              <a:gd name="connsiteX11" fmla="*/ 7125886 w 7125886"/>
              <a:gd name="connsiteY11" fmla="*/ 221342 h 1328023"/>
              <a:gd name="connsiteX12" fmla="*/ 7125886 w 7125886"/>
              <a:gd name="connsiteY12" fmla="*/ 681718 h 1328023"/>
              <a:gd name="connsiteX13" fmla="*/ 7125886 w 7125886"/>
              <a:gd name="connsiteY13" fmla="*/ 1106681 h 1328023"/>
              <a:gd name="connsiteX14" fmla="*/ 6904544 w 7125886"/>
              <a:gd name="connsiteY14" fmla="*/ 1328023 h 1328023"/>
              <a:gd name="connsiteX15" fmla="*/ 6102560 w 7125886"/>
              <a:gd name="connsiteY15" fmla="*/ 1328023 h 1328023"/>
              <a:gd name="connsiteX16" fmla="*/ 5300576 w 7125886"/>
              <a:gd name="connsiteY16" fmla="*/ 1328023 h 1328023"/>
              <a:gd name="connsiteX17" fmla="*/ 4765919 w 7125886"/>
              <a:gd name="connsiteY17" fmla="*/ 1328023 h 1328023"/>
              <a:gd name="connsiteX18" fmla="*/ 4231263 w 7125886"/>
              <a:gd name="connsiteY18" fmla="*/ 1328023 h 1328023"/>
              <a:gd name="connsiteX19" fmla="*/ 3496111 w 7125886"/>
              <a:gd name="connsiteY19" fmla="*/ 1328023 h 1328023"/>
              <a:gd name="connsiteX20" fmla="*/ 2894623 w 7125886"/>
              <a:gd name="connsiteY20" fmla="*/ 1328023 h 1328023"/>
              <a:gd name="connsiteX21" fmla="*/ 2359967 w 7125886"/>
              <a:gd name="connsiteY21" fmla="*/ 1328023 h 1328023"/>
              <a:gd name="connsiteX22" fmla="*/ 1691646 w 7125886"/>
              <a:gd name="connsiteY22" fmla="*/ 1328023 h 1328023"/>
              <a:gd name="connsiteX23" fmla="*/ 1090158 w 7125886"/>
              <a:gd name="connsiteY23" fmla="*/ 1328023 h 1328023"/>
              <a:gd name="connsiteX24" fmla="*/ 221342 w 7125886"/>
              <a:gd name="connsiteY24" fmla="*/ 1328023 h 1328023"/>
              <a:gd name="connsiteX25" fmla="*/ 0 w 7125886"/>
              <a:gd name="connsiteY25" fmla="*/ 1106681 h 1328023"/>
              <a:gd name="connsiteX26" fmla="*/ 0 w 7125886"/>
              <a:gd name="connsiteY26" fmla="*/ 646305 h 1328023"/>
              <a:gd name="connsiteX27" fmla="*/ 0 w 7125886"/>
              <a:gd name="connsiteY27" fmla="*/ 221342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25886" h="1328023" fill="none" extrusionOk="0">
                <a:moveTo>
                  <a:pt x="0" y="221342"/>
                </a:moveTo>
                <a:cubicBezTo>
                  <a:pt x="-7169" y="104804"/>
                  <a:pt x="98254" y="4703"/>
                  <a:pt x="221342" y="0"/>
                </a:cubicBezTo>
                <a:cubicBezTo>
                  <a:pt x="483592" y="-22460"/>
                  <a:pt x="571920" y="-21509"/>
                  <a:pt x="755998" y="0"/>
                </a:cubicBezTo>
                <a:cubicBezTo>
                  <a:pt x="940076" y="21509"/>
                  <a:pt x="1388667" y="29900"/>
                  <a:pt x="1557982" y="0"/>
                </a:cubicBezTo>
                <a:cubicBezTo>
                  <a:pt x="1727297" y="-29900"/>
                  <a:pt x="1987138" y="10255"/>
                  <a:pt x="2159471" y="0"/>
                </a:cubicBezTo>
                <a:cubicBezTo>
                  <a:pt x="2331804" y="-10255"/>
                  <a:pt x="2622106" y="35449"/>
                  <a:pt x="2894623" y="0"/>
                </a:cubicBezTo>
                <a:cubicBezTo>
                  <a:pt x="3167140" y="-35449"/>
                  <a:pt x="3454626" y="-6398"/>
                  <a:pt x="3696607" y="0"/>
                </a:cubicBezTo>
                <a:cubicBezTo>
                  <a:pt x="3938588" y="6398"/>
                  <a:pt x="4100957" y="-38780"/>
                  <a:pt x="4498591" y="0"/>
                </a:cubicBezTo>
                <a:cubicBezTo>
                  <a:pt x="4896225" y="38780"/>
                  <a:pt x="4871416" y="15316"/>
                  <a:pt x="5033247" y="0"/>
                </a:cubicBezTo>
                <a:cubicBezTo>
                  <a:pt x="5195078" y="-15316"/>
                  <a:pt x="5616244" y="27231"/>
                  <a:pt x="5835232" y="0"/>
                </a:cubicBezTo>
                <a:cubicBezTo>
                  <a:pt x="6054221" y="-27231"/>
                  <a:pt x="6620471" y="-19641"/>
                  <a:pt x="6904544" y="0"/>
                </a:cubicBezTo>
                <a:cubicBezTo>
                  <a:pt x="7018815" y="11487"/>
                  <a:pt x="7154609" y="94365"/>
                  <a:pt x="7125886" y="221342"/>
                </a:cubicBezTo>
                <a:cubicBezTo>
                  <a:pt x="7145844" y="329632"/>
                  <a:pt x="7119029" y="545591"/>
                  <a:pt x="7125886" y="681718"/>
                </a:cubicBezTo>
                <a:cubicBezTo>
                  <a:pt x="7132743" y="817845"/>
                  <a:pt x="7108002" y="1019579"/>
                  <a:pt x="7125886" y="1106681"/>
                </a:cubicBezTo>
                <a:cubicBezTo>
                  <a:pt x="7125364" y="1240813"/>
                  <a:pt x="7022059" y="1331419"/>
                  <a:pt x="6904544" y="1328023"/>
                </a:cubicBezTo>
                <a:cubicBezTo>
                  <a:pt x="6577673" y="1344338"/>
                  <a:pt x="6349945" y="1358765"/>
                  <a:pt x="6102560" y="1328023"/>
                </a:cubicBezTo>
                <a:cubicBezTo>
                  <a:pt x="5855175" y="1297281"/>
                  <a:pt x="5472209" y="1329187"/>
                  <a:pt x="5300576" y="1328023"/>
                </a:cubicBezTo>
                <a:cubicBezTo>
                  <a:pt x="5128943" y="1326859"/>
                  <a:pt x="4928781" y="1321359"/>
                  <a:pt x="4765919" y="1328023"/>
                </a:cubicBezTo>
                <a:cubicBezTo>
                  <a:pt x="4603057" y="1334687"/>
                  <a:pt x="4415176" y="1347062"/>
                  <a:pt x="4231263" y="1328023"/>
                </a:cubicBezTo>
                <a:cubicBezTo>
                  <a:pt x="4047350" y="1308984"/>
                  <a:pt x="3807876" y="1364246"/>
                  <a:pt x="3496111" y="1328023"/>
                </a:cubicBezTo>
                <a:cubicBezTo>
                  <a:pt x="3184346" y="1291800"/>
                  <a:pt x="3191667" y="1313661"/>
                  <a:pt x="2894623" y="1328023"/>
                </a:cubicBezTo>
                <a:cubicBezTo>
                  <a:pt x="2597579" y="1342385"/>
                  <a:pt x="2546935" y="1326145"/>
                  <a:pt x="2359967" y="1328023"/>
                </a:cubicBezTo>
                <a:cubicBezTo>
                  <a:pt x="2172999" y="1329901"/>
                  <a:pt x="1959921" y="1360204"/>
                  <a:pt x="1691646" y="1328023"/>
                </a:cubicBezTo>
                <a:cubicBezTo>
                  <a:pt x="1423371" y="1295842"/>
                  <a:pt x="1279452" y="1325864"/>
                  <a:pt x="1090158" y="1328023"/>
                </a:cubicBezTo>
                <a:cubicBezTo>
                  <a:pt x="900864" y="1330182"/>
                  <a:pt x="484591" y="1346494"/>
                  <a:pt x="221342" y="1328023"/>
                </a:cubicBezTo>
                <a:cubicBezTo>
                  <a:pt x="110314" y="1306517"/>
                  <a:pt x="2320" y="1233688"/>
                  <a:pt x="0" y="1106681"/>
                </a:cubicBezTo>
                <a:cubicBezTo>
                  <a:pt x="16305" y="929195"/>
                  <a:pt x="17887" y="760938"/>
                  <a:pt x="0" y="646305"/>
                </a:cubicBezTo>
                <a:cubicBezTo>
                  <a:pt x="-17887" y="531672"/>
                  <a:pt x="16982" y="307609"/>
                  <a:pt x="0" y="221342"/>
                </a:cubicBezTo>
                <a:close/>
              </a:path>
              <a:path w="7125886" h="1328023" stroke="0" extrusionOk="0">
                <a:moveTo>
                  <a:pt x="0" y="221342"/>
                </a:moveTo>
                <a:cubicBezTo>
                  <a:pt x="-4329" y="116276"/>
                  <a:pt x="114822" y="19549"/>
                  <a:pt x="221342" y="0"/>
                </a:cubicBezTo>
                <a:cubicBezTo>
                  <a:pt x="485839" y="-22458"/>
                  <a:pt x="786099" y="19202"/>
                  <a:pt x="1023326" y="0"/>
                </a:cubicBezTo>
                <a:cubicBezTo>
                  <a:pt x="1260553" y="-19202"/>
                  <a:pt x="1334927" y="10511"/>
                  <a:pt x="1491150" y="0"/>
                </a:cubicBezTo>
                <a:cubicBezTo>
                  <a:pt x="1647373" y="-10511"/>
                  <a:pt x="1759948" y="95"/>
                  <a:pt x="1958975" y="0"/>
                </a:cubicBezTo>
                <a:cubicBezTo>
                  <a:pt x="2158003" y="-95"/>
                  <a:pt x="2319923" y="9212"/>
                  <a:pt x="2426799" y="0"/>
                </a:cubicBezTo>
                <a:cubicBezTo>
                  <a:pt x="2533675" y="-9212"/>
                  <a:pt x="2864875" y="-25001"/>
                  <a:pt x="3028287" y="0"/>
                </a:cubicBezTo>
                <a:cubicBezTo>
                  <a:pt x="3191699" y="25001"/>
                  <a:pt x="3535674" y="19316"/>
                  <a:pt x="3830271" y="0"/>
                </a:cubicBezTo>
                <a:cubicBezTo>
                  <a:pt x="4124868" y="-19316"/>
                  <a:pt x="4292331" y="9294"/>
                  <a:pt x="4565423" y="0"/>
                </a:cubicBezTo>
                <a:cubicBezTo>
                  <a:pt x="4838515" y="-9294"/>
                  <a:pt x="4879120" y="-9329"/>
                  <a:pt x="5166911" y="0"/>
                </a:cubicBezTo>
                <a:cubicBezTo>
                  <a:pt x="5454702" y="9329"/>
                  <a:pt x="5487611" y="-20053"/>
                  <a:pt x="5768400" y="0"/>
                </a:cubicBezTo>
                <a:cubicBezTo>
                  <a:pt x="6049189" y="20053"/>
                  <a:pt x="6061853" y="10193"/>
                  <a:pt x="6303056" y="0"/>
                </a:cubicBezTo>
                <a:cubicBezTo>
                  <a:pt x="6544259" y="-10193"/>
                  <a:pt x="6663269" y="24433"/>
                  <a:pt x="6904544" y="0"/>
                </a:cubicBezTo>
                <a:cubicBezTo>
                  <a:pt x="7021136" y="4208"/>
                  <a:pt x="7106553" y="119015"/>
                  <a:pt x="7125886" y="221342"/>
                </a:cubicBezTo>
                <a:cubicBezTo>
                  <a:pt x="7121242" y="341003"/>
                  <a:pt x="7127786" y="510228"/>
                  <a:pt x="7125886" y="672865"/>
                </a:cubicBezTo>
                <a:cubicBezTo>
                  <a:pt x="7123986" y="835502"/>
                  <a:pt x="7120086" y="947573"/>
                  <a:pt x="7125886" y="1106681"/>
                </a:cubicBezTo>
                <a:cubicBezTo>
                  <a:pt x="7109633" y="1239155"/>
                  <a:pt x="7001922" y="1335035"/>
                  <a:pt x="6904544" y="1328023"/>
                </a:cubicBezTo>
                <a:cubicBezTo>
                  <a:pt x="6690279" y="1305526"/>
                  <a:pt x="6565553" y="1346186"/>
                  <a:pt x="6369888" y="1328023"/>
                </a:cubicBezTo>
                <a:cubicBezTo>
                  <a:pt x="6174223" y="1309860"/>
                  <a:pt x="6081198" y="1327139"/>
                  <a:pt x="5835232" y="1328023"/>
                </a:cubicBezTo>
                <a:cubicBezTo>
                  <a:pt x="5589266" y="1328907"/>
                  <a:pt x="5238460" y="1315311"/>
                  <a:pt x="5033247" y="1328023"/>
                </a:cubicBezTo>
                <a:cubicBezTo>
                  <a:pt x="4828034" y="1340735"/>
                  <a:pt x="4594804" y="1329010"/>
                  <a:pt x="4298095" y="1328023"/>
                </a:cubicBezTo>
                <a:cubicBezTo>
                  <a:pt x="4001386" y="1327036"/>
                  <a:pt x="3769179" y="1310646"/>
                  <a:pt x="3562943" y="1328023"/>
                </a:cubicBezTo>
                <a:cubicBezTo>
                  <a:pt x="3356707" y="1345400"/>
                  <a:pt x="2984813" y="1305404"/>
                  <a:pt x="2760959" y="1328023"/>
                </a:cubicBezTo>
                <a:cubicBezTo>
                  <a:pt x="2537105" y="1350642"/>
                  <a:pt x="2425901" y="1310664"/>
                  <a:pt x="2226303" y="1328023"/>
                </a:cubicBezTo>
                <a:cubicBezTo>
                  <a:pt x="2026705" y="1345382"/>
                  <a:pt x="1902792" y="1326740"/>
                  <a:pt x="1758478" y="1328023"/>
                </a:cubicBezTo>
                <a:cubicBezTo>
                  <a:pt x="1614164" y="1329306"/>
                  <a:pt x="1456854" y="1308344"/>
                  <a:pt x="1290654" y="1328023"/>
                </a:cubicBezTo>
                <a:cubicBezTo>
                  <a:pt x="1124454" y="1347702"/>
                  <a:pt x="585052" y="1297771"/>
                  <a:pt x="221342" y="1328023"/>
                </a:cubicBezTo>
                <a:cubicBezTo>
                  <a:pt x="103389" y="1323983"/>
                  <a:pt x="-11584" y="1205054"/>
                  <a:pt x="0" y="1106681"/>
                </a:cubicBezTo>
                <a:cubicBezTo>
                  <a:pt x="10324" y="986580"/>
                  <a:pt x="-7673" y="775831"/>
                  <a:pt x="0" y="690572"/>
                </a:cubicBezTo>
                <a:cubicBezTo>
                  <a:pt x="7673" y="605313"/>
                  <a:pt x="21381" y="426989"/>
                  <a:pt x="0" y="22134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100 000 ta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251C0B-3C92-4880-B1C4-F93BE6CB211D}"/>
              </a:ext>
            </a:extLst>
          </p:cNvPr>
          <p:cNvGrpSpPr/>
          <p:nvPr/>
        </p:nvGrpSpPr>
        <p:grpSpPr>
          <a:xfrm rot="10800000">
            <a:off x="2266120" y="2341414"/>
            <a:ext cx="9034993" cy="3274194"/>
            <a:chOff x="-298451" y="-1211476"/>
            <a:chExt cx="7183985" cy="3989158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AAC20731-A935-4F58-B4A3-460673E56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298451" y="-1211476"/>
              <a:ext cx="7183985" cy="39891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75563B-0566-45F4-9DC3-E674235B1C17}"/>
                </a:ext>
              </a:extLst>
            </p:cNvPr>
            <p:cNvSpPr txBox="1"/>
            <p:nvPr/>
          </p:nvSpPr>
          <p:spPr>
            <a:xfrm rot="10800000">
              <a:off x="149827" y="-967415"/>
              <a:ext cx="5242060" cy="294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u="none" strike="noStrike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 Muốn thực hiện phé</a:t>
              </a: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p trừ trong phạm vi 100 000 ta làm theo 2 bước: </a:t>
              </a:r>
              <a:endPara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Bước 1: Đặt tính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 Bước 2: Tính.</a:t>
              </a:r>
              <a:endParaRPr lang="en-US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49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29817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afe or cafeteria interior cartoon Royalty Free Vector Image">
            <a:extLst>
              <a:ext uri="{FF2B5EF4-FFF2-40B4-BE49-F238E27FC236}">
                <a16:creationId xmlns:a16="http://schemas.microsoft.com/office/drawing/2014/main" id="{ACEC7E75-C7E4-4471-96CB-2C4F8226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 b="29919"/>
          <a:stretch/>
        </p:blipFill>
        <p:spPr bwMode="auto">
          <a:xfrm flipH="1">
            <a:off x="-23858" y="5396"/>
            <a:ext cx="12215857" cy="6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C588-195A-4F2D-AC08-81FF387EC2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05" b="64183" l="9969" r="89953">
                        <a14:foregroundMark x1="42056" y1="64183" x2="51090" y2="64183"/>
                        <a14:foregroundMark x1="51090" y1="64183" x2="52181" y2="64039"/>
                        <a14:backgroundMark x1="56153" y1="34485" x2="85436" y2="50612"/>
                        <a14:backgroundMark x1="85436" y1="50612" x2="85514" y2="50756"/>
                        <a14:backgroundMark x1="69470" y1="34485" x2="88162" y2="51836"/>
                        <a14:backgroundMark x1="56698" y1="37185" x2="49533" y2="34809"/>
                        <a14:backgroundMark x1="49533" y1="34809" x2="40265" y2="33585"/>
                        <a14:backgroundMark x1="40265" y1="33585" x2="31776" y2="34701"/>
                        <a14:backgroundMark x1="31776" y1="34701" x2="20093" y2="40893"/>
                        <a14:backgroundMark x1="20093" y1="40893" x2="19938" y2="41001"/>
                        <a14:backgroundMark x1="65498" y1="48884" x2="73520" y2="44204"/>
                        <a14:backgroundMark x1="68146" y1="47552" x2="90265" y2="52700"/>
                        <a14:backgroundMark x1="81464" y1="52844" x2="81231" y2="55436"/>
                        <a14:backgroundMark x1="63629" y1="51836" x2="65498" y2="48884"/>
                        <a14:backgroundMark x1="58022" y1="56767" x2="62850" y2="54428"/>
                        <a14:backgroundMark x1="62850" y1="61699" x2="62850" y2="61699"/>
                        <a14:backgroundMark x1="63084" y1="60223" x2="75078" y2="60115"/>
                        <a14:backgroundMark x1="16199" y1="43952" x2="16199" y2="48524"/>
                        <a14:backgroundMark x1="18614" y1="54428" x2="28427" y2="61087"/>
                        <a14:backgroundMark x1="30296" y1="59251" x2="37773" y2="5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20" b="35457"/>
          <a:stretch/>
        </p:blipFill>
        <p:spPr>
          <a:xfrm>
            <a:off x="-250878" y="-425547"/>
            <a:ext cx="4628006" cy="3376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DBABF-75A7-4B52-878F-8799F3792089}"/>
              </a:ext>
            </a:extLst>
          </p:cNvPr>
          <p:cNvSpPr txBox="1"/>
          <p:nvPr/>
        </p:nvSpPr>
        <p:spPr>
          <a:xfrm>
            <a:off x="3916017" y="362068"/>
            <a:ext cx="7586997" cy="851297"/>
          </a:xfrm>
          <a:custGeom>
            <a:avLst/>
            <a:gdLst>
              <a:gd name="connsiteX0" fmla="*/ 0 w 7586997"/>
              <a:gd name="connsiteY0" fmla="*/ 141886 h 851297"/>
              <a:gd name="connsiteX1" fmla="*/ 141886 w 7586997"/>
              <a:gd name="connsiteY1" fmla="*/ 0 h 851297"/>
              <a:gd name="connsiteX2" fmla="*/ 805816 w 7586997"/>
              <a:gd name="connsiteY2" fmla="*/ 0 h 851297"/>
              <a:gd name="connsiteX3" fmla="*/ 1396713 w 7586997"/>
              <a:gd name="connsiteY3" fmla="*/ 0 h 851297"/>
              <a:gd name="connsiteX4" fmla="*/ 2206707 w 7586997"/>
              <a:gd name="connsiteY4" fmla="*/ 0 h 851297"/>
              <a:gd name="connsiteX5" fmla="*/ 2797604 w 7586997"/>
              <a:gd name="connsiteY5" fmla="*/ 0 h 851297"/>
              <a:gd name="connsiteX6" fmla="*/ 3534566 w 7586997"/>
              <a:gd name="connsiteY6" fmla="*/ 0 h 851297"/>
              <a:gd name="connsiteX7" fmla="*/ 4344560 w 7586997"/>
              <a:gd name="connsiteY7" fmla="*/ 0 h 851297"/>
              <a:gd name="connsiteX8" fmla="*/ 5154554 w 7586997"/>
              <a:gd name="connsiteY8" fmla="*/ 0 h 851297"/>
              <a:gd name="connsiteX9" fmla="*/ 5672419 w 7586997"/>
              <a:gd name="connsiteY9" fmla="*/ 0 h 851297"/>
              <a:gd name="connsiteX10" fmla="*/ 6482413 w 7586997"/>
              <a:gd name="connsiteY10" fmla="*/ 0 h 851297"/>
              <a:gd name="connsiteX11" fmla="*/ 7445111 w 7586997"/>
              <a:gd name="connsiteY11" fmla="*/ 0 h 851297"/>
              <a:gd name="connsiteX12" fmla="*/ 7586997 w 7586997"/>
              <a:gd name="connsiteY12" fmla="*/ 141886 h 851297"/>
              <a:gd name="connsiteX13" fmla="*/ 7586997 w 7586997"/>
              <a:gd name="connsiteY13" fmla="*/ 709411 h 851297"/>
              <a:gd name="connsiteX14" fmla="*/ 7445111 w 7586997"/>
              <a:gd name="connsiteY14" fmla="*/ 851297 h 851297"/>
              <a:gd name="connsiteX15" fmla="*/ 6927246 w 7586997"/>
              <a:gd name="connsiteY15" fmla="*/ 851297 h 851297"/>
              <a:gd name="connsiteX16" fmla="*/ 6409381 w 7586997"/>
              <a:gd name="connsiteY16" fmla="*/ 851297 h 851297"/>
              <a:gd name="connsiteX17" fmla="*/ 5599387 w 7586997"/>
              <a:gd name="connsiteY17" fmla="*/ 851297 h 851297"/>
              <a:gd name="connsiteX18" fmla="*/ 5081522 w 7586997"/>
              <a:gd name="connsiteY18" fmla="*/ 851297 h 851297"/>
              <a:gd name="connsiteX19" fmla="*/ 4563657 w 7586997"/>
              <a:gd name="connsiteY19" fmla="*/ 851297 h 851297"/>
              <a:gd name="connsiteX20" fmla="*/ 3826695 w 7586997"/>
              <a:gd name="connsiteY20" fmla="*/ 851297 h 851297"/>
              <a:gd name="connsiteX21" fmla="*/ 3235798 w 7586997"/>
              <a:gd name="connsiteY21" fmla="*/ 851297 h 851297"/>
              <a:gd name="connsiteX22" fmla="*/ 2717933 w 7586997"/>
              <a:gd name="connsiteY22" fmla="*/ 851297 h 851297"/>
              <a:gd name="connsiteX23" fmla="*/ 2054003 w 7586997"/>
              <a:gd name="connsiteY23" fmla="*/ 851297 h 851297"/>
              <a:gd name="connsiteX24" fmla="*/ 1463106 w 7586997"/>
              <a:gd name="connsiteY24" fmla="*/ 851297 h 851297"/>
              <a:gd name="connsiteX25" fmla="*/ 799176 w 7586997"/>
              <a:gd name="connsiteY25" fmla="*/ 851297 h 851297"/>
              <a:gd name="connsiteX26" fmla="*/ 141886 w 7586997"/>
              <a:gd name="connsiteY26" fmla="*/ 851297 h 851297"/>
              <a:gd name="connsiteX27" fmla="*/ 0 w 7586997"/>
              <a:gd name="connsiteY27" fmla="*/ 709411 h 851297"/>
              <a:gd name="connsiteX28" fmla="*/ 0 w 7586997"/>
              <a:gd name="connsiteY28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86997" h="851297" fill="none" extrusionOk="0">
                <a:moveTo>
                  <a:pt x="0" y="141886"/>
                </a:moveTo>
                <a:cubicBezTo>
                  <a:pt x="16093" y="55046"/>
                  <a:pt x="55889" y="2585"/>
                  <a:pt x="141886" y="0"/>
                </a:cubicBezTo>
                <a:cubicBezTo>
                  <a:pt x="417250" y="23743"/>
                  <a:pt x="577930" y="23133"/>
                  <a:pt x="805816" y="0"/>
                </a:cubicBezTo>
                <a:cubicBezTo>
                  <a:pt x="1033702" y="-23133"/>
                  <a:pt x="1225313" y="1268"/>
                  <a:pt x="1396713" y="0"/>
                </a:cubicBezTo>
                <a:cubicBezTo>
                  <a:pt x="1568113" y="-1268"/>
                  <a:pt x="1925740" y="-12238"/>
                  <a:pt x="2206707" y="0"/>
                </a:cubicBezTo>
                <a:cubicBezTo>
                  <a:pt x="2487674" y="12238"/>
                  <a:pt x="2628962" y="-6581"/>
                  <a:pt x="2797604" y="0"/>
                </a:cubicBezTo>
                <a:cubicBezTo>
                  <a:pt x="2966246" y="6581"/>
                  <a:pt x="3288105" y="20208"/>
                  <a:pt x="3534566" y="0"/>
                </a:cubicBezTo>
                <a:cubicBezTo>
                  <a:pt x="3781027" y="-20208"/>
                  <a:pt x="4090435" y="26536"/>
                  <a:pt x="4344560" y="0"/>
                </a:cubicBezTo>
                <a:cubicBezTo>
                  <a:pt x="4598685" y="-26536"/>
                  <a:pt x="4881158" y="-10153"/>
                  <a:pt x="5154554" y="0"/>
                </a:cubicBezTo>
                <a:cubicBezTo>
                  <a:pt x="5427950" y="10153"/>
                  <a:pt x="5513979" y="3048"/>
                  <a:pt x="5672419" y="0"/>
                </a:cubicBezTo>
                <a:cubicBezTo>
                  <a:pt x="5830859" y="-3048"/>
                  <a:pt x="6310287" y="1265"/>
                  <a:pt x="6482413" y="0"/>
                </a:cubicBezTo>
                <a:cubicBezTo>
                  <a:pt x="6654539" y="-1265"/>
                  <a:pt x="7000270" y="25231"/>
                  <a:pt x="7445111" y="0"/>
                </a:cubicBezTo>
                <a:cubicBezTo>
                  <a:pt x="7521840" y="2351"/>
                  <a:pt x="7594118" y="62352"/>
                  <a:pt x="7586997" y="141886"/>
                </a:cubicBezTo>
                <a:cubicBezTo>
                  <a:pt x="7574628" y="345322"/>
                  <a:pt x="7613556" y="440207"/>
                  <a:pt x="7586997" y="709411"/>
                </a:cubicBezTo>
                <a:cubicBezTo>
                  <a:pt x="7587996" y="779361"/>
                  <a:pt x="7537103" y="842930"/>
                  <a:pt x="7445111" y="851297"/>
                </a:cubicBezTo>
                <a:cubicBezTo>
                  <a:pt x="7335682" y="870800"/>
                  <a:pt x="7130088" y="860807"/>
                  <a:pt x="6927246" y="851297"/>
                </a:cubicBezTo>
                <a:cubicBezTo>
                  <a:pt x="6724405" y="841787"/>
                  <a:pt x="6613745" y="857638"/>
                  <a:pt x="6409381" y="851297"/>
                </a:cubicBezTo>
                <a:cubicBezTo>
                  <a:pt x="6205017" y="844956"/>
                  <a:pt x="5921779" y="884209"/>
                  <a:pt x="5599387" y="851297"/>
                </a:cubicBezTo>
                <a:cubicBezTo>
                  <a:pt x="5276995" y="818385"/>
                  <a:pt x="5325905" y="826889"/>
                  <a:pt x="5081522" y="851297"/>
                </a:cubicBezTo>
                <a:cubicBezTo>
                  <a:pt x="4837139" y="875705"/>
                  <a:pt x="4744151" y="851769"/>
                  <a:pt x="4563657" y="851297"/>
                </a:cubicBezTo>
                <a:cubicBezTo>
                  <a:pt x="4383163" y="850825"/>
                  <a:pt x="4194874" y="845881"/>
                  <a:pt x="3826695" y="851297"/>
                </a:cubicBezTo>
                <a:cubicBezTo>
                  <a:pt x="3458516" y="856713"/>
                  <a:pt x="3437422" y="830625"/>
                  <a:pt x="3235798" y="851297"/>
                </a:cubicBezTo>
                <a:cubicBezTo>
                  <a:pt x="3034174" y="871969"/>
                  <a:pt x="2970711" y="876801"/>
                  <a:pt x="2717933" y="851297"/>
                </a:cubicBezTo>
                <a:cubicBezTo>
                  <a:pt x="2465155" y="825793"/>
                  <a:pt x="2282938" y="848781"/>
                  <a:pt x="2054003" y="851297"/>
                </a:cubicBezTo>
                <a:cubicBezTo>
                  <a:pt x="1825068" y="853814"/>
                  <a:pt x="1613203" y="848715"/>
                  <a:pt x="1463106" y="851297"/>
                </a:cubicBezTo>
                <a:cubicBezTo>
                  <a:pt x="1313009" y="853879"/>
                  <a:pt x="975113" y="857944"/>
                  <a:pt x="799176" y="851297"/>
                </a:cubicBezTo>
                <a:cubicBezTo>
                  <a:pt x="623239" y="844651"/>
                  <a:pt x="450914" y="847495"/>
                  <a:pt x="141886" y="851297"/>
                </a:cubicBezTo>
                <a:cubicBezTo>
                  <a:pt x="76039" y="855267"/>
                  <a:pt x="11059" y="774054"/>
                  <a:pt x="0" y="709411"/>
                </a:cubicBezTo>
                <a:cubicBezTo>
                  <a:pt x="-5119" y="474909"/>
                  <a:pt x="25858" y="293271"/>
                  <a:pt x="0" y="141886"/>
                </a:cubicBezTo>
                <a:close/>
              </a:path>
              <a:path w="7586997" h="851297" stroke="0" extrusionOk="0">
                <a:moveTo>
                  <a:pt x="0" y="141886"/>
                </a:moveTo>
                <a:cubicBezTo>
                  <a:pt x="-1559" y="69710"/>
                  <a:pt x="71667" y="10123"/>
                  <a:pt x="141886" y="0"/>
                </a:cubicBezTo>
                <a:cubicBezTo>
                  <a:pt x="420813" y="27246"/>
                  <a:pt x="638979" y="26798"/>
                  <a:pt x="951880" y="0"/>
                </a:cubicBezTo>
                <a:cubicBezTo>
                  <a:pt x="1264781" y="-26798"/>
                  <a:pt x="1221168" y="-3038"/>
                  <a:pt x="1396713" y="0"/>
                </a:cubicBezTo>
                <a:cubicBezTo>
                  <a:pt x="1572258" y="3038"/>
                  <a:pt x="1644627" y="-18066"/>
                  <a:pt x="1841546" y="0"/>
                </a:cubicBezTo>
                <a:cubicBezTo>
                  <a:pt x="2038465" y="18066"/>
                  <a:pt x="2087607" y="15547"/>
                  <a:pt x="2286378" y="0"/>
                </a:cubicBezTo>
                <a:cubicBezTo>
                  <a:pt x="2485149" y="-15547"/>
                  <a:pt x="2739045" y="22386"/>
                  <a:pt x="2877276" y="0"/>
                </a:cubicBezTo>
                <a:cubicBezTo>
                  <a:pt x="3015507" y="-22386"/>
                  <a:pt x="3331847" y="-28309"/>
                  <a:pt x="3687270" y="0"/>
                </a:cubicBezTo>
                <a:cubicBezTo>
                  <a:pt x="4042693" y="28309"/>
                  <a:pt x="4197119" y="14897"/>
                  <a:pt x="4424232" y="0"/>
                </a:cubicBezTo>
                <a:cubicBezTo>
                  <a:pt x="4651345" y="-14897"/>
                  <a:pt x="4729995" y="22781"/>
                  <a:pt x="5015129" y="0"/>
                </a:cubicBezTo>
                <a:cubicBezTo>
                  <a:pt x="5300263" y="-22781"/>
                  <a:pt x="5358415" y="24812"/>
                  <a:pt x="5606026" y="0"/>
                </a:cubicBezTo>
                <a:cubicBezTo>
                  <a:pt x="5853637" y="-24812"/>
                  <a:pt x="6008716" y="-20631"/>
                  <a:pt x="6123891" y="0"/>
                </a:cubicBezTo>
                <a:cubicBezTo>
                  <a:pt x="6239066" y="20631"/>
                  <a:pt x="6813144" y="61115"/>
                  <a:pt x="7445111" y="0"/>
                </a:cubicBezTo>
                <a:cubicBezTo>
                  <a:pt x="7508061" y="11474"/>
                  <a:pt x="7581682" y="69001"/>
                  <a:pt x="7586997" y="141886"/>
                </a:cubicBezTo>
                <a:cubicBezTo>
                  <a:pt x="7575789" y="404350"/>
                  <a:pt x="7613874" y="536363"/>
                  <a:pt x="7586997" y="709411"/>
                </a:cubicBezTo>
                <a:cubicBezTo>
                  <a:pt x="7587835" y="805661"/>
                  <a:pt x="7538011" y="857016"/>
                  <a:pt x="7445111" y="851297"/>
                </a:cubicBezTo>
                <a:cubicBezTo>
                  <a:pt x="7238140" y="838181"/>
                  <a:pt x="7031452" y="839936"/>
                  <a:pt x="6635117" y="851297"/>
                </a:cubicBezTo>
                <a:cubicBezTo>
                  <a:pt x="6238782" y="862658"/>
                  <a:pt x="6175920" y="880529"/>
                  <a:pt x="5825123" y="851297"/>
                </a:cubicBezTo>
                <a:cubicBezTo>
                  <a:pt x="5474326" y="822065"/>
                  <a:pt x="5448775" y="840412"/>
                  <a:pt x="5307258" y="851297"/>
                </a:cubicBezTo>
                <a:cubicBezTo>
                  <a:pt x="5165742" y="862182"/>
                  <a:pt x="4736042" y="827788"/>
                  <a:pt x="4497264" y="851297"/>
                </a:cubicBezTo>
                <a:cubicBezTo>
                  <a:pt x="4258486" y="874806"/>
                  <a:pt x="3971413" y="861511"/>
                  <a:pt x="3760302" y="851297"/>
                </a:cubicBezTo>
                <a:cubicBezTo>
                  <a:pt x="3549191" y="841083"/>
                  <a:pt x="3304629" y="861318"/>
                  <a:pt x="3023340" y="851297"/>
                </a:cubicBezTo>
                <a:cubicBezTo>
                  <a:pt x="2742051" y="841276"/>
                  <a:pt x="2536011" y="878369"/>
                  <a:pt x="2213346" y="851297"/>
                </a:cubicBezTo>
                <a:cubicBezTo>
                  <a:pt x="1890681" y="824225"/>
                  <a:pt x="1907054" y="864926"/>
                  <a:pt x="1695481" y="851297"/>
                </a:cubicBezTo>
                <a:cubicBezTo>
                  <a:pt x="1483909" y="837668"/>
                  <a:pt x="1353672" y="868786"/>
                  <a:pt x="1250648" y="851297"/>
                </a:cubicBezTo>
                <a:cubicBezTo>
                  <a:pt x="1147624" y="833808"/>
                  <a:pt x="951545" y="862361"/>
                  <a:pt x="805816" y="851297"/>
                </a:cubicBezTo>
                <a:cubicBezTo>
                  <a:pt x="660087" y="840233"/>
                  <a:pt x="357580" y="878006"/>
                  <a:pt x="141886" y="851297"/>
                </a:cubicBezTo>
                <a:cubicBezTo>
                  <a:pt x="69830" y="845361"/>
                  <a:pt x="-2750" y="782105"/>
                  <a:pt x="0" y="709411"/>
                </a:cubicBezTo>
                <a:cubicBezTo>
                  <a:pt x="16285" y="490477"/>
                  <a:pt x="-22614" y="315866"/>
                  <a:pt x="0" y="1418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32421609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16 000 – 8 000 = ?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2222A-20CB-475C-A362-AD57205FE4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009" b="65947" l="9969" r="89875">
                        <a14:foregroundMark x1="47975" y1="33045" x2="55140" y2="33729"/>
                        <a14:foregroundMark x1="49221" y1="65947" x2="49688" y2="63895"/>
                        <a14:foregroundMark x1="56620" y1="65947" x2="58100" y2="64363"/>
                        <a14:backgroundMark x1="29829" y1="54032" x2="26869" y2="6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038" b="32240"/>
          <a:stretch/>
        </p:blipFill>
        <p:spPr>
          <a:xfrm>
            <a:off x="-4085620" y="3040911"/>
            <a:ext cx="4970037" cy="39486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DE9578-FB6B-4DFF-9B8B-A0085A00E231}"/>
              </a:ext>
            </a:extLst>
          </p:cNvPr>
          <p:cNvGrpSpPr/>
          <p:nvPr/>
        </p:nvGrpSpPr>
        <p:grpSpPr>
          <a:xfrm rot="10800000">
            <a:off x="4455060" y="2371233"/>
            <a:ext cx="7183985" cy="1892653"/>
            <a:chOff x="-298451" y="-1211476"/>
            <a:chExt cx="7183985" cy="3989158"/>
          </a:xfrm>
        </p:grpSpPr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53DEB659-0AC3-4DD7-AC20-5287C8806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298451" y="-1211476"/>
              <a:ext cx="7183985" cy="39891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F3DFE5-5DA1-474A-93F6-142A9DC29A9C}"/>
                </a:ext>
              </a:extLst>
            </p:cNvPr>
            <p:cNvSpPr txBox="1"/>
            <p:nvPr/>
          </p:nvSpPr>
          <p:spPr>
            <a:xfrm rot="10800000">
              <a:off x="47089" y="-16699"/>
              <a:ext cx="6076950" cy="175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8 000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06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688 -0.0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02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178040" y="571311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B2AFFD-974E-452F-B6DF-3AD9C9F8D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419" y="1539751"/>
            <a:ext cx="9022862" cy="57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145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387387" y="640391"/>
            <a:ext cx="9782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1066800" y="1857375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333626" y="195262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80 000 – 50 000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314450" y="260985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5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3067050" y="31908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 – 50 000 = 30 000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A2982-139C-1BEB-A434-FFA32A3EB33B}"/>
              </a:ext>
            </a:extLst>
          </p:cNvPr>
          <p:cNvSpPr txBox="1"/>
          <p:nvPr/>
        </p:nvSpPr>
        <p:spPr>
          <a:xfrm>
            <a:off x="76200" y="1981200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65AB7-242E-12AB-E26F-8BC9936D907D}"/>
              </a:ext>
            </a:extLst>
          </p:cNvPr>
          <p:cNvSpPr txBox="1"/>
          <p:nvPr/>
        </p:nvSpPr>
        <p:spPr>
          <a:xfrm>
            <a:off x="476251" y="4457700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60 000 – 20 000       90 000 – 70 000       100 000 – 40 000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49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398602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781050" y="4191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047876" y="5143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– 20 000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028700" y="11715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2781300" y="17526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60 000 – 20 000 = 40 000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225525-308D-7C82-C226-825A4DDC0F9C}"/>
              </a:ext>
            </a:extLst>
          </p:cNvPr>
          <p:cNvSpPr/>
          <p:nvPr/>
        </p:nvSpPr>
        <p:spPr>
          <a:xfrm>
            <a:off x="800100" y="25908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6751F-3F3C-BC58-AE45-103155B0D7F1}"/>
              </a:ext>
            </a:extLst>
          </p:cNvPr>
          <p:cNvSpPr txBox="1"/>
          <p:nvPr/>
        </p:nvSpPr>
        <p:spPr>
          <a:xfrm>
            <a:off x="2066926" y="26860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90 000 – 70 000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341D5-9505-67FB-671D-B2F2FE48C606}"/>
              </a:ext>
            </a:extLst>
          </p:cNvPr>
          <p:cNvSpPr txBox="1"/>
          <p:nvPr/>
        </p:nvSpPr>
        <p:spPr>
          <a:xfrm>
            <a:off x="1047750" y="33432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5A2E4-1B38-7373-8195-86DC28E54E5C}"/>
              </a:ext>
            </a:extLst>
          </p:cNvPr>
          <p:cNvSpPr txBox="1"/>
          <p:nvPr/>
        </p:nvSpPr>
        <p:spPr>
          <a:xfrm>
            <a:off x="2800350" y="39243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90 000 – 70 000 = 20 000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77C5E-5BC7-6FEB-E758-4E4058604723}"/>
              </a:ext>
            </a:extLst>
          </p:cNvPr>
          <p:cNvSpPr/>
          <p:nvPr/>
        </p:nvSpPr>
        <p:spPr>
          <a:xfrm>
            <a:off x="809625" y="4695826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3C12-D688-9913-EC6C-25F5BEA45A7C}"/>
              </a:ext>
            </a:extLst>
          </p:cNvPr>
          <p:cNvSpPr txBox="1"/>
          <p:nvPr/>
        </p:nvSpPr>
        <p:spPr>
          <a:xfrm>
            <a:off x="2076451" y="479107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– 40 000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0621C-CC77-E17E-3AC9-6C6BBD033F1D}"/>
              </a:ext>
            </a:extLst>
          </p:cNvPr>
          <p:cNvSpPr txBox="1"/>
          <p:nvPr/>
        </p:nvSpPr>
        <p:spPr>
          <a:xfrm>
            <a:off x="1000125" y="54197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1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4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382DD-4425-FD2A-64A1-0BD94E866F49}"/>
              </a:ext>
            </a:extLst>
          </p:cNvPr>
          <p:cNvSpPr txBox="1"/>
          <p:nvPr/>
        </p:nvSpPr>
        <p:spPr>
          <a:xfrm>
            <a:off x="2809876" y="602932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– 40 000 = 60 000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824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1DAAEB-4FB0-BF17-F357-B1EA5842BFCD}"/>
              </a:ext>
            </a:extLst>
          </p:cNvPr>
          <p:cNvSpPr/>
          <p:nvPr/>
        </p:nvSpPr>
        <p:spPr>
          <a:xfrm>
            <a:off x="1162050" y="628650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9EB80-CA22-308A-37EA-9BD38E865E4B}"/>
              </a:ext>
            </a:extLst>
          </p:cNvPr>
          <p:cNvSpPr txBox="1"/>
          <p:nvPr/>
        </p:nvSpPr>
        <p:spPr>
          <a:xfrm>
            <a:off x="2428876" y="72390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38 000 –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A5C9E-9CF9-F3FD-E92B-E3B546DD6CAF}"/>
              </a:ext>
            </a:extLst>
          </p:cNvPr>
          <p:cNvSpPr txBox="1"/>
          <p:nvPr/>
        </p:nvSpPr>
        <p:spPr>
          <a:xfrm>
            <a:off x="1409700" y="13811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DE60B-B1F3-BF2B-B1CA-15BCD4137F56}"/>
              </a:ext>
            </a:extLst>
          </p:cNvPr>
          <p:cNvSpPr txBox="1"/>
          <p:nvPr/>
        </p:nvSpPr>
        <p:spPr>
          <a:xfrm>
            <a:off x="3162300" y="19621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38 000 – 4 000 = 34 000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57D39-C8F3-FBA2-47C6-2CC262A75757}"/>
              </a:ext>
            </a:extLst>
          </p:cNvPr>
          <p:cNvSpPr txBox="1"/>
          <p:nvPr/>
        </p:nvSpPr>
        <p:spPr>
          <a:xfrm>
            <a:off x="485775" y="657225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63077-C2C7-A1E2-2802-FE8A9F9DBF4A}"/>
              </a:ext>
            </a:extLst>
          </p:cNvPr>
          <p:cNvSpPr txBox="1"/>
          <p:nvPr/>
        </p:nvSpPr>
        <p:spPr>
          <a:xfrm>
            <a:off x="571501" y="3228975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57 000 – 3 000       43 000 – 8 000       86 000 – 5 000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247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6D2D250-2C52-4660-8BDD-9A4903B7C86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D\uFFFD\u0014P{DDE1379C-17DF-4DEF-BFBF-55AF8A62FA97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4 - Phép trừ trong PV 100 000 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C29CD8-A180-4203-A9F0-1B2105E66599}:26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36A6E6-2B21-49BF-AA6C-58F425F6FF55}:26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CCB0AF-3FE8-4913-B326-7DC9F4F64163}:26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108905-23CC-4B1D-A4AE-05FD76484D1F}:26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938543-7046-4329-A765-B53C72CAEC39}:26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13B9B6-92AE-4011-94B5-31FD698D320B}:26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DAFBD3-ED0B-4C0E-A3E8-C7499E76CEC7}:26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543721-BC6D-49C6-994A-AFC72AB77786}:267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6A895F-8322-416E-837A-156DB042B6E1}:26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AE5AC5-2A78-4C21-9413-4C7D17A0D9CF}:26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BE0FDC-469E-495C-8A5E-C54E56883AEF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1EA888-3A27-4F01-99EA-687996BA765A}:2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7676A6-E39D-49E2-AD4C-D82DB15CC7BF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B56915-DFC7-4909-8C1B-4A3FA4FA9181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AC1284-04F2-46C8-BB30-96433507D0B4}:3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F320C2-BD9E-46A0-81A8-E57E74E1C363}:3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0F6E0E-F9A4-4473-B4C9-C388986753F9}:3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9EC204-8B2E-4976-915D-3A4836B2939D}:3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3CEEC4-F907-4C86-9727-83AC258FE580}:26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7DB174-2ECF-49A9-AFC0-70BDF3B535E6}:2659"/>
</p:tagLst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622</Words>
  <Application>Microsoft Office PowerPoint</Application>
  <PresentationFormat>Widescreen</PresentationFormat>
  <Paragraphs>100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微软雅黑</vt:lpstr>
      <vt:lpstr>#9Slide05 Garris</vt:lpstr>
      <vt:lpstr>#9Slide07 SVNDessert Menu Scrip</vt:lpstr>
      <vt:lpstr>Arial</vt:lpstr>
      <vt:lpstr>Bebas Neue</vt:lpstr>
      <vt:lpstr>Calibri</vt:lpstr>
      <vt:lpstr>Calibri Light</vt:lpstr>
      <vt:lpstr>Cambria</vt:lpstr>
      <vt:lpstr>Caveat Brush</vt:lpstr>
      <vt:lpstr>Karla</vt:lpstr>
      <vt:lpstr>Love Ya Like A Sister</vt:lpstr>
      <vt:lpstr>Times New Roman</vt:lpstr>
      <vt:lpstr>Kawaii Bubble Tea Bran MK Plan by Slidesgo</vt:lpstr>
      <vt:lpstr>1_Office Theme</vt:lpstr>
      <vt:lpstr>Printable Number Sense Activities for Pre-K by Slidesgo</vt:lpstr>
      <vt:lpstr>PowerPoint Presentation</vt:lpstr>
      <vt:lpstr>01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64 - Phép trừ trong PV 100 000 Tiết 2</dc:title>
  <dc:creator>Thao Tran</dc:creator>
  <cp:lastModifiedBy>Administrator</cp:lastModifiedBy>
  <cp:revision>22</cp:revision>
  <dcterms:created xsi:type="dcterms:W3CDTF">2023-02-05T00:40:59Z</dcterms:created>
  <dcterms:modified xsi:type="dcterms:W3CDTF">2025-04-15T07:42:20Z</dcterms:modified>
</cp:coreProperties>
</file>