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9" r:id="rId3"/>
    <p:sldId id="257" r:id="rId4"/>
    <p:sldId id="258" r:id="rId5"/>
    <p:sldId id="260" r:id="rId6"/>
    <p:sldId id="262" r:id="rId7"/>
    <p:sldId id="263" r:id="rId8"/>
    <p:sldId id="332" r:id="rId9"/>
    <p:sldId id="335" r:id="rId10"/>
    <p:sldId id="291" r:id="rId11"/>
    <p:sldId id="318" r:id="rId12"/>
    <p:sldId id="315" r:id="rId13"/>
    <p:sldId id="336" r:id="rId14"/>
    <p:sldId id="337" r:id="rId15"/>
    <p:sldId id="301" r:id="rId16"/>
    <p:sldId id="321" r:id="rId17"/>
    <p:sldId id="322" r:id="rId18"/>
    <p:sldId id="334" r:id="rId19"/>
    <p:sldId id="338" r:id="rId20"/>
    <p:sldId id="339" r:id="rId21"/>
    <p:sldId id="324" r:id="rId22"/>
    <p:sldId id="340" r:id="rId23"/>
    <p:sldId id="341" r:id="rId24"/>
    <p:sldId id="331" r:id="rId25"/>
    <p:sldId id="306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80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21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8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54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10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12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Relationship Id="rId1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.mp3"/><Relationship Id="rId7" Type="http://schemas.openxmlformats.org/officeDocument/2006/relationships/image" Target="../media/image32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.mp3"/><Relationship Id="rId7" Type="http://schemas.openxmlformats.org/officeDocument/2006/relationships/image" Target="../media/image32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41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42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43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44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gif"/><Relationship Id="rId12" Type="http://schemas.openxmlformats.org/officeDocument/2006/relationships/slide" Target="slide4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6" Type="http://schemas.openxmlformats.org/officeDocument/2006/relationships/slide" Target="slide5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slide" Target="slide2.xml"/><Relationship Id="rId19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52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slide" Target="slide2.xml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slide" Target="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slide" Target="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19.jpg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slide" Target="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B273A1A8-0BAC-4BE5-8040-51E7AAE118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8042" y="5305787"/>
            <a:ext cx="4924425" cy="1362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  <p:pic>
        <p:nvPicPr>
          <p:cNvPr id="81" name="Picture 80" descr="A picture containing shape&#10;&#10;Description automatically generated">
            <a:extLst>
              <a:ext uri="{FF2B5EF4-FFF2-40B4-BE49-F238E27FC236}">
                <a16:creationId xmlns:a16="http://schemas.microsoft.com/office/drawing/2014/main" id="{AD3B2D5E-2032-044A-7F95-7A5117E53F4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71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9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D34F36-2CEE-8DDF-B282-AF210368C88C}"/>
              </a:ext>
            </a:extLst>
          </p:cNvPr>
          <p:cNvSpPr txBox="1"/>
          <p:nvPr/>
        </p:nvSpPr>
        <p:spPr>
          <a:xfrm>
            <a:off x="1863364" y="3805341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D505DA9-916D-B201-2B58-CB2DF9BBB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722690"/>
            <a:ext cx="919996" cy="9199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3790CF-309E-768F-4E41-4D6194BDFEC0}"/>
              </a:ext>
            </a:extLst>
          </p:cNvPr>
          <p:cNvSpPr txBox="1"/>
          <p:nvPr/>
        </p:nvSpPr>
        <p:spPr>
          <a:xfrm>
            <a:off x="1863364" y="4786353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D80BC8-8140-8640-A394-463EC530E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703702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1E675F-2768-D539-6FBE-88878C401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255" y="483821"/>
            <a:ext cx="5200339" cy="1127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1" grpId="0" uiExpand="1" build="p"/>
      <p:bldP spid="43" grpId="0" uiExpand="1" build="p"/>
      <p:bldP spid="4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C257DB-6E6A-3ED7-AAF8-A251B949729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C1E80-A854-7EA2-2457-91CC6CDC4453}"/>
              </a:ext>
            </a:extLst>
          </p:cNvPr>
          <p:cNvSpPr txBox="1"/>
          <p:nvPr/>
        </p:nvSpPr>
        <p:spPr>
          <a:xfrm>
            <a:off x="2447778" y="2782902"/>
            <a:ext cx="676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4028" y="3146625"/>
            <a:ext cx="3084843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5048" y="4053395"/>
            <a:ext cx="8248603" cy="1475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E6C0621-D41F-CB2C-E059-B456106CCE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01268" y="1753871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B0735A7-9A38-4A5E-B286-BF5AECB5080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D\uFFFD\u0014P{DDE1379C-17DF-4DEF-BFBF-55AF8A62FA97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66 XEM ĐỒNG HỒ. THÁNG-NĂM -t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AF0970-25C8-4B50-A0DF-A53EEE2F2830}:29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ADCB56-B81C-401A-8129-2EC9C4659F8C}:3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256E76-A951-438E-A286-1338CE9BA0DD}:3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2E8AC2-34D4-458F-B478-D4E69372EA40}:3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6D9500-81F2-4444-B767-423067F2102F}:33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2DC0AE-9E52-4599-AB90-81AA09103919}:3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BF403F-01C5-490A-A753-49C12DE231EF}:3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833BAB-837B-4A15-A905-BCB9ECF47371}:3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0E56B1-BEE0-4506-8E5C-94CB070692D5}:33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0844D2-DC91-4004-B9A7-5EAB7153CCC8}:3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6B6EE9-1395-4EC3-86E4-DA83E0BEAB6C}:28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4806AD-0169-4047-94AD-D18556959AF0}:3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A99758-C7D0-46A3-BDA5-80DE2A358645}:3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0EE123-2B72-413F-9852-E80752DA03BF}:34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F522AE-1A06-4E39-A991-B1D3A7E28907}:34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43DF2B-BC84-489A-907B-CD860FAE9B19}:33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52269F-90B6-46FA-A5CC-E2B51CE68FDD}:3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2BB581-864D-4D16-B138-64291CD48422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131D17-7C49-4B57-AC72-593D0597B56C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8F7237-1C05-4023-8333-0DC4F5F8673B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971BF7-7503-4EFB-B7E8-DA8F784DF7D9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9F6F94-53DF-4E10-A659-2762F005A928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0DEF2D-3104-4F56-9796-036788AA32A8}:3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EBF270-10DD-450C-8BB8-2FE38FAD7358}:335"/>
</p:tagLst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239</Words>
  <Application>Microsoft Office PowerPoint</Application>
  <PresentationFormat>Widescreen</PresentationFormat>
  <Paragraphs>76</Paragraphs>
  <Slides>24</Slides>
  <Notes>24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等线</vt:lpstr>
      <vt:lpstr>iCiel Crocante</vt:lpstr>
      <vt:lpstr>Times New Roman</vt:lpstr>
      <vt:lpstr>UTM Cookies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66 XEM ĐỒNG HỒ. THÁNG-NĂM -t1</dc:title>
  <dc:creator>Thao Tran</dc:creator>
  <cp:lastModifiedBy>Administrator</cp:lastModifiedBy>
  <cp:revision>32</cp:revision>
  <dcterms:created xsi:type="dcterms:W3CDTF">2023-02-05T02:18:46Z</dcterms:created>
  <dcterms:modified xsi:type="dcterms:W3CDTF">2025-04-15T07:44:04Z</dcterms:modified>
</cp:coreProperties>
</file>