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notesSlides/notesSlide5.xml" ContentType="application/vnd.openxmlformats-officedocument.presentationml.notesSlide+xml"/>
  <Override PartName="/ppt/tags/tag69.xml" ContentType="application/vnd.openxmlformats-officedocument.presentationml.tags+xml"/>
  <Override PartName="/ppt/notesSlides/notesSlide6.xml" ContentType="application/vnd.openxmlformats-officedocument.presentationml.notesSlide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notesSlides/notesSlide12.xml" ContentType="application/vnd.openxmlformats-officedocument.presentationml.notesSlide+xml"/>
  <Override PartName="/ppt/tags/tag76.xml" ContentType="application/vnd.openxmlformats-officedocument.presentationml.tags+xml"/>
  <Override PartName="/ppt/notesSlides/notesSlide13.xml" ContentType="application/vnd.openxmlformats-officedocument.presentationml.notesSlide+xml"/>
  <Override PartName="/ppt/tags/tag77.xml" ContentType="application/vnd.openxmlformats-officedocument.presentationml.tags+xml"/>
  <Override PartName="/ppt/notesSlides/notesSlide14.xml" ContentType="application/vnd.openxmlformats-officedocument.presentationml.notesSlide+xml"/>
  <Override PartName="/ppt/tags/tag78.xml" ContentType="application/vnd.openxmlformats-officedocument.presentationml.tags+xml"/>
  <Override PartName="/ppt/notesSlides/notesSlide15.xml" ContentType="application/vnd.openxmlformats-officedocument.presentationml.notesSlide+xml"/>
  <Override PartName="/ppt/tags/tag79.xml" ContentType="application/vnd.openxmlformats-officedocument.presentationml.tags+xml"/>
  <Override PartName="/ppt/notesSlides/notesSlide16.xml" ContentType="application/vnd.openxmlformats-officedocument.presentationml.notesSlide+xml"/>
  <Override PartName="/ppt/tags/tag80.xml" ContentType="application/vnd.openxmlformats-officedocument.presentationml.tags+xml"/>
  <Override PartName="/ppt/notesSlides/notesSlide17.xml" ContentType="application/vnd.openxmlformats-officedocument.presentationml.notesSlide+xml"/>
  <Override PartName="/ppt/tags/tag81.xml" ContentType="application/vnd.openxmlformats-officedocument.presentationml.tags+xml"/>
  <Override PartName="/ppt/notesSlides/notesSlide18.xml" ContentType="application/vnd.openxmlformats-officedocument.presentationml.notesSlide+xml"/>
  <Override PartName="/ppt/tags/tag82.xml" ContentType="application/vnd.openxmlformats-officedocument.presentationml.tags+xml"/>
  <Override PartName="/ppt/notesSlides/notesSlide19.xml" ContentType="application/vnd.openxmlformats-officedocument.presentationml.notesSlide+xml"/>
  <Override PartName="/ppt/tags/tag83.xml" ContentType="application/vnd.openxmlformats-officedocument.presentationml.tags+xml"/>
  <Override PartName="/ppt/notesSlides/notesSlide20.xml" ContentType="application/vnd.openxmlformats-officedocument.presentationml.notesSlide+xml"/>
  <Override PartName="/ppt/tags/tag84.xml" ContentType="application/vnd.openxmlformats-officedocument.presentationml.tags+xml"/>
  <Override PartName="/ppt/notesSlides/notesSlide21.xml" ContentType="application/vnd.openxmlformats-officedocument.presentationml.notesSlide+xml"/>
  <Override PartName="/ppt/tags/tag85.xml" ContentType="application/vnd.openxmlformats-officedocument.presentationml.tags+xml"/>
  <Override PartName="/ppt/notesSlides/notesSlide22.xml" ContentType="application/vnd.openxmlformats-officedocument.presentationml.notesSlide+xml"/>
  <Override PartName="/ppt/tags/tag8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9" r:id="rId4"/>
    <p:sldId id="260" r:id="rId5"/>
    <p:sldId id="286" r:id="rId6"/>
    <p:sldId id="287" r:id="rId7"/>
    <p:sldId id="288" r:id="rId8"/>
    <p:sldId id="289" r:id="rId9"/>
    <p:sldId id="262" r:id="rId10"/>
    <p:sldId id="261" r:id="rId11"/>
    <p:sldId id="292" r:id="rId12"/>
    <p:sldId id="264" r:id="rId13"/>
    <p:sldId id="265" r:id="rId14"/>
    <p:sldId id="293" r:id="rId15"/>
    <p:sldId id="266" r:id="rId16"/>
    <p:sldId id="267" r:id="rId17"/>
    <p:sldId id="294" r:id="rId18"/>
    <p:sldId id="268" r:id="rId19"/>
    <p:sldId id="269" r:id="rId20"/>
    <p:sldId id="270" r:id="rId21"/>
    <p:sldId id="272" r:id="rId22"/>
    <p:sldId id="275" r:id="rId23"/>
    <p:sldId id="274" r:id="rId24"/>
    <p:sldId id="76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93156-74AA-4AB1-911F-3A6523B4BA07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42B4A-15F5-4B8D-8053-65FC47CB8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0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29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20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74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03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2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17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63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34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13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25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9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9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4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6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50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8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2B4A-15F5-4B8D-8053-65FC47CB8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7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1584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238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461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016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190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336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87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05590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68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89161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223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4595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6" Type="http://schemas.openxmlformats.org/officeDocument/2006/relationships/image" Target="../media/image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21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218358"/>
            <a:ext cx="4924425" cy="1362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5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5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6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8E71760-5EB8-45A1-A260-BC31E01EB9C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D\uFFFD\u0014P{DDE1379C-17DF-4DEF-BFBF-55AF8A62FA9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6 XEM ĐỒNG HỒ. THÁNG-NĂM -t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BD1E7E-5DF6-4C53-807C-535FC71F3079}:25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C7E56F-72FF-4A45-B945-31737A74AC44}:25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8D1147-2FFE-4FBC-9F31-80B7513DA4DA}:26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189462-3D18-4EB6-B8D4-CBDFF397E371}:28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386F79-F95C-45AD-8BDB-8D1A5C5BA340}:28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FA257B-46ED-4BEF-88AC-2B21BE7BCAB6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9726B6-578C-411F-AAE3-AEE50849A884}:28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6AB72-5BE6-4516-BC29-F6E0502A88AC}:2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C2536A-3353-4EC6-AFB0-7F6F24A39BDE}:26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91426F-6D10-4342-96DC-963225E6A53B}:2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713820-0036-4AC2-B9E0-E1604C94EFE5}:26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64CA3A-28F9-4A01-B1F9-D850560EE384}:26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39BAA-F8C8-4987-8E3C-913EF2BF0B45}:29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F4E812-C44D-43D4-B4C4-023AC41DA840}:26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6B97D4-2E7F-4A4C-9BC5-615164EE79AC}:26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F30A4C-43CA-4A41-B557-8FD74D47CB2A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43AE1A-CA0F-4F22-8A78-63480368CFB8}:26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CE9F20-09C2-4714-BA98-10E7EDFE40AF}:26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74C397-D16F-4E5B-8493-BC4CDF4ADC20}:27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4DE6C1-D766-4B15-BE52-DEFBF9331BE2}:27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685B9-C60F-401F-822E-A4906CAAC632}:2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C69EE8-EFAA-45D4-8302-C665E2AFDF1A}:27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381F7225-32DC-48E9-880F-A268ADCCBBA4}:7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634</Words>
  <Application>Microsoft Office PowerPoint</Application>
  <PresentationFormat>Widescreen</PresentationFormat>
  <Paragraphs>100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Arial</vt:lpstr>
      <vt:lpstr>Calibri</vt:lpstr>
      <vt:lpstr>Calibri Light</vt:lpstr>
      <vt:lpstr>Cambria</vt:lpstr>
      <vt:lpstr>等线</vt:lpstr>
      <vt:lpstr>iCiel Crocante</vt:lpstr>
      <vt:lpstr>Lato Regular</vt:lpstr>
      <vt:lpstr>LNTH-LuoLuoNotangYuanTi 1</vt:lpstr>
      <vt:lpstr>SVN-Hole Hearted</vt:lpstr>
      <vt:lpstr>Times New Roman</vt:lpstr>
      <vt:lpstr>UTM Cookies</vt:lpstr>
      <vt:lpstr>UVN Banh Mi</vt:lpstr>
      <vt:lpstr>Wingdings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66 XEM ĐỒNG HỒ. THÁNG-NĂM -t2</dc:title>
  <dc:creator>Thao Tran</dc:creator>
  <cp:lastModifiedBy>Administrator</cp:lastModifiedBy>
  <cp:revision>15</cp:revision>
  <dcterms:created xsi:type="dcterms:W3CDTF">2023-02-05T04:09:18Z</dcterms:created>
  <dcterms:modified xsi:type="dcterms:W3CDTF">2025-04-15T07:44:55Z</dcterms:modified>
</cp:coreProperties>
</file>