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D63DA-88A4-4C4D-B1C5-80C8EE5386E0}" type="slidenum">
              <a:rPr lang="en-US" smtClean="0"/>
              <a:t>14</a:t>
            </a:fld>
            <a:endParaRPr lang="en-US"/>
          </a:p>
        </p:txBody>
      </p:sp>
    </p:spTree>
    <p:extLst>
      <p:ext uri="{BB962C8B-B14F-4D97-AF65-F5344CB8AC3E}">
        <p14:creationId xmlns:p14="http://schemas.microsoft.com/office/powerpoint/2010/main" val="273153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D63DA-88A4-4C4D-B1C5-80C8EE5386E0}" type="slidenum">
              <a:rPr lang="en-US" smtClean="0"/>
              <a:t>2</a:t>
            </a:fld>
            <a:endParaRPr lang="en-US"/>
          </a:p>
        </p:txBody>
      </p:sp>
    </p:spTree>
    <p:extLst>
      <p:ext uri="{BB962C8B-B14F-4D97-AF65-F5344CB8AC3E}">
        <p14:creationId xmlns:p14="http://schemas.microsoft.com/office/powerpoint/2010/main" val="367641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D63DA-88A4-4C4D-B1C5-80C8EE5386E0}" type="slidenum">
              <a:rPr lang="en-US" smtClean="0"/>
              <a:t>6</a:t>
            </a:fld>
            <a:endParaRPr lang="en-US"/>
          </a:p>
        </p:txBody>
      </p:sp>
    </p:spTree>
    <p:extLst>
      <p:ext uri="{BB962C8B-B14F-4D97-AF65-F5344CB8AC3E}">
        <p14:creationId xmlns:p14="http://schemas.microsoft.com/office/powerpoint/2010/main" val="142503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D63DA-88A4-4C4D-B1C5-80C8EE5386E0}" type="slidenum">
              <a:rPr lang="en-US" smtClean="0"/>
              <a:t>7</a:t>
            </a:fld>
            <a:endParaRPr lang="en-US"/>
          </a:p>
        </p:txBody>
      </p:sp>
    </p:spTree>
    <p:extLst>
      <p:ext uri="{BB962C8B-B14F-4D97-AF65-F5344CB8AC3E}">
        <p14:creationId xmlns:p14="http://schemas.microsoft.com/office/powerpoint/2010/main" val="145431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4/15/2025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4/15/2025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4/15/2025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4/15/2025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4/15/2025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4/15/2025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2025/4/15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6.svg"/><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3.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4.wdp"/><Relationship Id="rId5" Type="http://schemas.openxmlformats.org/officeDocument/2006/relationships/image" Target="../media/image4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slideLayout" Target="../slideLayouts/slideLayout26.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audio" Target="file:///C:\Users\Acer%20LaP\Downloads\nhacchuong.net_you-know-ill-go-get.mp3" TargetMode="Externa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tags" Target="../tags/tag4.xml"/><Relationship Id="rId6" Type="http://schemas.openxmlformats.org/officeDocument/2006/relationships/image" Target="../media/image9.emf"/><Relationship Id="rId11" Type="http://schemas.openxmlformats.org/officeDocument/2006/relationships/image" Target="../media/image13.png"/><Relationship Id="rId5" Type="http://schemas.openxmlformats.org/officeDocument/2006/relationships/audio" Target="../media/audio1.wav"/><Relationship Id="rId15" Type="http://schemas.openxmlformats.org/officeDocument/2006/relationships/image" Target="../media/image17.jpeg"/><Relationship Id="rId10" Type="http://schemas.microsoft.com/office/2007/relationships/hdphoto" Target="../media/hdphoto1.wdp"/><Relationship Id="rId19" Type="http://schemas.openxmlformats.org/officeDocument/2006/relationships/image" Target="../media/image21.png"/><Relationship Id="rId4" Type="http://schemas.openxmlformats.org/officeDocument/2006/relationships/notesSlide" Target="../notesSlides/notesSlide3.xml"/><Relationship Id="rId9" Type="http://schemas.openxmlformats.org/officeDocument/2006/relationships/image" Target="../media/image12.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1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jpeg"/><Relationship Id="rId2" Type="http://schemas.openxmlformats.org/officeDocument/2006/relationships/slideLayout" Target="../slideLayouts/slideLayout26.xml"/><Relationship Id="rId16" Type="http://schemas.openxmlformats.org/officeDocument/2006/relationships/image" Target="../media/image20.jpeg"/><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emf"/><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5.png"/><Relationship Id="rId3" Type="http://schemas.openxmlformats.org/officeDocument/2006/relationships/slideLayout" Target="../slideLayouts/slideLayout26.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1.png"/><Relationship Id="rId2" Type="http://schemas.openxmlformats.org/officeDocument/2006/relationships/audio" Target="file:///C:\Users\Acer%20LaP\Downloads\nhacchuong.net_you-know-ill-go-get.mp3" TargetMode="External"/><Relationship Id="rId16" Type="http://schemas.openxmlformats.org/officeDocument/2006/relationships/image" Target="../media/image20.jpeg"/><Relationship Id="rId1" Type="http://schemas.openxmlformats.org/officeDocument/2006/relationships/tags" Target="../tags/tag6.xml"/><Relationship Id="rId6" Type="http://schemas.openxmlformats.org/officeDocument/2006/relationships/image" Target="../media/image9.emf"/><Relationship Id="rId11" Type="http://schemas.openxmlformats.org/officeDocument/2006/relationships/image" Target="../media/image13.png"/><Relationship Id="rId5" Type="http://schemas.openxmlformats.org/officeDocument/2006/relationships/audio" Target="../media/audio1.wav"/><Relationship Id="rId15" Type="http://schemas.openxmlformats.org/officeDocument/2006/relationships/image" Target="../media/image17.jpeg"/><Relationship Id="rId10" Type="http://schemas.microsoft.com/office/2007/relationships/hdphoto" Target="../media/hdphoto1.wdp"/><Relationship Id="rId4" Type="http://schemas.openxmlformats.org/officeDocument/2006/relationships/notesSlide" Target="../notesSlides/notesSlide5.xml"/><Relationship Id="rId9" Type="http://schemas.openxmlformats.org/officeDocument/2006/relationships/image" Target="../media/image12.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8"/>
          <a:stretch>
            <a:fillRect/>
          </a:stretch>
        </p:blipFill>
        <p:spPr>
          <a:xfrm>
            <a:off x="3462747" y="439837"/>
            <a:ext cx="5005250" cy="1499746"/>
          </a:xfrm>
          <a:prstGeom prst="rect">
            <a:avLst/>
          </a:prstGeom>
        </p:spPr>
      </p:pic>
      <p:pic>
        <p:nvPicPr>
          <p:cNvPr id="3" name="Picture 2"/>
          <p:cNvPicPr>
            <a:picLocks noChangeAspect="1"/>
          </p:cNvPicPr>
          <p:nvPr/>
        </p:nvPicPr>
        <p:blipFill>
          <a:blip r:embed="rId9"/>
          <a:stretch>
            <a:fillRect/>
          </a:stretch>
        </p:blipFill>
        <p:spPr>
          <a:xfrm>
            <a:off x="179387" y="5387031"/>
            <a:ext cx="4924425" cy="1362075"/>
          </a:xfrm>
          <a:prstGeom prst="rect">
            <a:avLst/>
          </a:prstGeom>
        </p:spPr>
      </p:pic>
    </p:spTree>
    <p:custDataLst>
      <p:tags r:id="rId1"/>
    </p:custDataLst>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4"/>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5"/>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5"/>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4"/>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6"/>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7"/>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5"/>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custDataLst>
      <p:tags r:id="rId1"/>
    </p:custDataLst>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4">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custDataLst>
      <p:tags r:id="rId1"/>
    </p:custDataLst>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6"/>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1">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2">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3">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4">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6">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8">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2"/>
          </p:nvPr>
        </p:nvPicPr>
        <p:blipFill>
          <a:blip r:embed="rId19">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20">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7">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8">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6"/>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1">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2">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3">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4">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2"/>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8">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4">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id="{05EAEAC3-1F3A-F85D-BD80-AEFAEE66EC5C}"/>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5"/>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6"/>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custDataLst>
      <p:tags r:id="rId1"/>
    </p:custDataLst>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custDataLst>
      <p:tags r:id="rId1"/>
    </p:custDataLst>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4"/>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5"/>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6"/>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7"/>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8"/>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custDataLst>
      <p:tags r:id="rId1"/>
    </p:custDataLst>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FA97AFA-82B0-48C8-A42E-72314E5DE45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D\uFFFD\u0014P{DDE1379C-17DF-4DEF-BFBF-55AF8A62FA97}&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8. TIỀN VIỆT NAM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CFF70495-EA89-4735-A966-D1434B8E01D7}:344"/>
</p:tagLst>
</file>

<file path=ppt/tags/tag11.xml><?xml version="1.0" encoding="utf-8"?>
<p:tagLst xmlns:a="http://schemas.openxmlformats.org/drawingml/2006/main" xmlns:r="http://schemas.openxmlformats.org/officeDocument/2006/relationships" xmlns:p="http://schemas.openxmlformats.org/presentationml/2006/main">
  <p:tag name="GENSWF_SLIDE_UID" val="{933A1636-1792-475B-AD23-5422C0CC9187}:2634"/>
</p:tagLst>
</file>

<file path=ppt/tags/tag12.xml><?xml version="1.0" encoding="utf-8"?>
<p:tagLst xmlns:a="http://schemas.openxmlformats.org/drawingml/2006/main" xmlns:r="http://schemas.openxmlformats.org/officeDocument/2006/relationships" xmlns:p="http://schemas.openxmlformats.org/presentationml/2006/main">
  <p:tag name="GENSWF_SLIDE_UID" val="{383C6796-8BB7-40E5-AE0B-34B059C376DB}:2635"/>
</p:tagLst>
</file>

<file path=ppt/tags/tag13.xml><?xml version="1.0" encoding="utf-8"?>
<p:tagLst xmlns:a="http://schemas.openxmlformats.org/drawingml/2006/main" xmlns:r="http://schemas.openxmlformats.org/officeDocument/2006/relationships" xmlns:p="http://schemas.openxmlformats.org/presentationml/2006/main">
  <p:tag name="GENSWF_SLIDE_UID" val="{077EEE69-E44F-4259-8DDF-4CC0E0A69E08}:2636"/>
</p:tagLst>
</file>

<file path=ppt/tags/tag14.xml><?xml version="1.0" encoding="utf-8"?>
<p:tagLst xmlns:a="http://schemas.openxmlformats.org/drawingml/2006/main" xmlns:r="http://schemas.openxmlformats.org/officeDocument/2006/relationships" xmlns:p="http://schemas.openxmlformats.org/presentationml/2006/main">
  <p:tag name="GENSWF_SLIDE_UID" val="{274E765D-10FC-4A94-A2C6-3F2F6E001154}:376"/>
</p:tagLst>
</file>

<file path=ppt/tags/tag15.xml><?xml version="1.0" encoding="utf-8"?>
<p:tagLst xmlns:a="http://schemas.openxmlformats.org/drawingml/2006/main" xmlns:r="http://schemas.openxmlformats.org/officeDocument/2006/relationships" xmlns:p="http://schemas.openxmlformats.org/presentationml/2006/main">
  <p:tag name="GENSWF_SLIDE_UID" val="{8D3FDA71-8DF1-495E-81B3-283AFC1F599A}:340"/>
</p:tagLst>
</file>

<file path=ppt/tags/tag2.xml><?xml version="1.0" encoding="utf-8"?>
<p:tagLst xmlns:a="http://schemas.openxmlformats.org/drawingml/2006/main" xmlns:r="http://schemas.openxmlformats.org/officeDocument/2006/relationships" xmlns:p="http://schemas.openxmlformats.org/presentationml/2006/main">
  <p:tag name="GENSWF_SLIDE_UID" val="{612DA4D4-F1BA-4D64-B608-2F2BCD2BC5D4}:257"/>
</p:tagLst>
</file>

<file path=ppt/tags/tag3.xml><?xml version="1.0" encoding="utf-8"?>
<p:tagLst xmlns:a="http://schemas.openxmlformats.org/drawingml/2006/main" xmlns:r="http://schemas.openxmlformats.org/officeDocument/2006/relationships" xmlns:p="http://schemas.openxmlformats.org/presentationml/2006/main">
  <p:tag name="GENSWF_SLIDE_UID" val="{FF17D58A-C76C-4BBC-9FC6-9DEAE90E7E9F}:379"/>
</p:tagLst>
</file>

<file path=ppt/tags/tag4.xml><?xml version="1.0" encoding="utf-8"?>
<p:tagLst xmlns:a="http://schemas.openxmlformats.org/drawingml/2006/main" xmlns:r="http://schemas.openxmlformats.org/officeDocument/2006/relationships" xmlns:p="http://schemas.openxmlformats.org/presentationml/2006/main">
  <p:tag name="GENSWF_SLIDE_UID" val="{CFE0E919-6896-45E7-AAB2-CE9ED9654780}:2631"/>
</p:tagLst>
</file>

<file path=ppt/tags/tag5.xml><?xml version="1.0" encoding="utf-8"?>
<p:tagLst xmlns:a="http://schemas.openxmlformats.org/drawingml/2006/main" xmlns:r="http://schemas.openxmlformats.org/officeDocument/2006/relationships" xmlns:p="http://schemas.openxmlformats.org/presentationml/2006/main">
  <p:tag name="GENSWF_SLIDE_UID" val="{B2DB3032-A9A5-46BD-84B5-F439948B2FFC}:2632"/>
</p:tagLst>
</file>

<file path=ppt/tags/tag6.xml><?xml version="1.0" encoding="utf-8"?>
<p:tagLst xmlns:a="http://schemas.openxmlformats.org/drawingml/2006/main" xmlns:r="http://schemas.openxmlformats.org/officeDocument/2006/relationships" xmlns:p="http://schemas.openxmlformats.org/presentationml/2006/main">
  <p:tag name="GENSWF_SLIDE_UID" val="{9148CE53-21D7-4A11-B797-A03058BB1D11}:2633"/>
</p:tagLst>
</file>

<file path=ppt/tags/tag7.xml><?xml version="1.0" encoding="utf-8"?>
<p:tagLst xmlns:a="http://schemas.openxmlformats.org/drawingml/2006/main" xmlns:r="http://schemas.openxmlformats.org/officeDocument/2006/relationships" xmlns:p="http://schemas.openxmlformats.org/presentationml/2006/main">
  <p:tag name="GENSWF_SLIDE_UID" val="{417EBE88-AD0E-4217-9C08-5BDE3C609CF2}:317"/>
</p:tagLst>
</file>

<file path=ppt/tags/tag8.xml><?xml version="1.0" encoding="utf-8"?>
<p:tagLst xmlns:a="http://schemas.openxmlformats.org/drawingml/2006/main" xmlns:r="http://schemas.openxmlformats.org/officeDocument/2006/relationships" xmlns:p="http://schemas.openxmlformats.org/presentationml/2006/main">
  <p:tag name="GENSWF_SLIDE_UID" val="{40DB37C1-0C61-4160-9785-ED05E8D6B97E}:316"/>
</p:tagLst>
</file>

<file path=ppt/tags/tag9.xml><?xml version="1.0" encoding="utf-8"?>
<p:tagLst xmlns:a="http://schemas.openxmlformats.org/drawingml/2006/main" xmlns:r="http://schemas.openxmlformats.org/officeDocument/2006/relationships" xmlns:p="http://schemas.openxmlformats.org/presentationml/2006/main">
  <p:tag name="GENSWF_SLIDE_UID" val="{5114168C-7C9F-46DE-A5E6-711B040E727A}:343"/>
</p:tagLst>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689</Words>
  <Application>Microsoft Office PowerPoint</Application>
  <PresentationFormat>Widescreen</PresentationFormat>
  <Paragraphs>105</Paragraphs>
  <Slides>14</Slides>
  <Notes>14</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68. TIỀN VIỆT NAM -t2</dc:title>
  <dc:creator>Thao Tran</dc:creator>
  <cp:lastModifiedBy>Administrator</cp:lastModifiedBy>
  <cp:revision>13</cp:revision>
  <dcterms:created xsi:type="dcterms:W3CDTF">2023-02-05T07:18:54Z</dcterms:created>
  <dcterms:modified xsi:type="dcterms:W3CDTF">2025-04-15T07:48:39Z</dcterms:modified>
</cp:coreProperties>
</file>