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5"/>
  </p:notesMasterIdLst>
  <p:sldIdLst>
    <p:sldId id="3758" r:id="rId4"/>
    <p:sldId id="443" r:id="rId5"/>
    <p:sldId id="444" r:id="rId6"/>
    <p:sldId id="445" r:id="rId7"/>
    <p:sldId id="446" r:id="rId8"/>
    <p:sldId id="447" r:id="rId9"/>
    <p:sldId id="456" r:id="rId10"/>
    <p:sldId id="257" r:id="rId11"/>
    <p:sldId id="295" r:id="rId12"/>
    <p:sldId id="261" r:id="rId13"/>
    <p:sldId id="3766" r:id="rId14"/>
    <p:sldId id="3810" r:id="rId15"/>
    <p:sldId id="3813" r:id="rId16"/>
    <p:sldId id="3812" r:id="rId17"/>
    <p:sldId id="3818" r:id="rId18"/>
    <p:sldId id="3814" r:id="rId19"/>
    <p:sldId id="3820" r:id="rId20"/>
    <p:sldId id="3821" r:id="rId21"/>
    <p:sldId id="3822" r:id="rId22"/>
    <p:sldId id="3798" r:id="rId23"/>
    <p:sldId id="3799"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12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2</a:t>
            </a:fld>
            <a:endParaRPr lang="en-US"/>
          </a:p>
        </p:txBody>
      </p:sp>
    </p:spTree>
    <p:extLst>
      <p:ext uri="{BB962C8B-B14F-4D97-AF65-F5344CB8AC3E}">
        <p14:creationId xmlns:p14="http://schemas.microsoft.com/office/powerpoint/2010/main" val="3808395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20</a:t>
            </a:fld>
            <a:endParaRPr lang="en-US"/>
          </a:p>
        </p:txBody>
      </p:sp>
    </p:spTree>
    <p:extLst>
      <p:ext uri="{BB962C8B-B14F-4D97-AF65-F5344CB8AC3E}">
        <p14:creationId xmlns:p14="http://schemas.microsoft.com/office/powerpoint/2010/main" val="3859982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3</a:t>
            </a:fld>
            <a:endParaRPr lang="en-US"/>
          </a:p>
        </p:txBody>
      </p:sp>
    </p:spTree>
    <p:extLst>
      <p:ext uri="{BB962C8B-B14F-4D97-AF65-F5344CB8AC3E}">
        <p14:creationId xmlns:p14="http://schemas.microsoft.com/office/powerpoint/2010/main" val="213125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4</a:t>
            </a:fld>
            <a:endParaRPr lang="en-US"/>
          </a:p>
        </p:txBody>
      </p:sp>
    </p:spTree>
    <p:extLst>
      <p:ext uri="{BB962C8B-B14F-4D97-AF65-F5344CB8AC3E}">
        <p14:creationId xmlns:p14="http://schemas.microsoft.com/office/powerpoint/2010/main" val="363101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5</a:t>
            </a:fld>
            <a:endParaRPr lang="en-US"/>
          </a:p>
        </p:txBody>
      </p:sp>
    </p:spTree>
    <p:extLst>
      <p:ext uri="{BB962C8B-B14F-4D97-AF65-F5344CB8AC3E}">
        <p14:creationId xmlns:p14="http://schemas.microsoft.com/office/powerpoint/2010/main" val="2215853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6</a:t>
            </a:fld>
            <a:endParaRPr lang="en-US"/>
          </a:p>
        </p:txBody>
      </p:sp>
    </p:spTree>
    <p:extLst>
      <p:ext uri="{BB962C8B-B14F-4D97-AF65-F5344CB8AC3E}">
        <p14:creationId xmlns:p14="http://schemas.microsoft.com/office/powerpoint/2010/main" val="245874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9A4E8-05DD-4B2E-83FA-1857A2828560}" type="slidenum">
              <a:rPr lang="en-US" smtClean="0"/>
              <a:t>7</a:t>
            </a:fld>
            <a:endParaRPr lang="en-US"/>
          </a:p>
        </p:txBody>
      </p:sp>
    </p:spTree>
    <p:extLst>
      <p:ext uri="{BB962C8B-B14F-4D97-AF65-F5344CB8AC3E}">
        <p14:creationId xmlns:p14="http://schemas.microsoft.com/office/powerpoint/2010/main" val="681290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4/15/2025</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4/15/2025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7.png"/><Relationship Id="rId10" Type="http://schemas.microsoft.com/office/2007/relationships/hdphoto" Target="../media/hdphoto10.wdp"/><Relationship Id="rId4" Type="http://schemas.openxmlformats.org/officeDocument/2006/relationships/image" Target="../media/image1.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7.png"/><Relationship Id="rId3" Type="http://schemas.openxmlformats.org/officeDocument/2006/relationships/notesSlide" Target="../notesSlides/notesSlide11.xml"/><Relationship Id="rId7" Type="http://schemas.openxmlformats.org/officeDocument/2006/relationships/image" Target="../media/image32.png"/><Relationship Id="rId12"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34.png"/><Relationship Id="rId10" Type="http://schemas.microsoft.com/office/2007/relationships/hdphoto" Target="../media/hdphoto11.wdp"/><Relationship Id="rId4" Type="http://schemas.openxmlformats.org/officeDocument/2006/relationships/image" Target="../media/image1.png"/><Relationship Id="rId9" Type="http://schemas.openxmlformats.org/officeDocument/2006/relationships/image" Target="../media/image35.png"/><Relationship Id="rId14" Type="http://schemas.microsoft.com/office/2007/relationships/hdphoto" Target="../media/hdphoto13.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2.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png"/><Relationship Id="rId10" Type="http://schemas.microsoft.com/office/2007/relationships/hdphoto" Target="../media/hdphoto14.wdp"/><Relationship Id="rId4" Type="http://schemas.openxmlformats.org/officeDocument/2006/relationships/audio" Target="../media/audio4.wav"/><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png"/><Relationship Id="rId10" Type="http://schemas.microsoft.com/office/2007/relationships/hdphoto" Target="../media/hdphoto15.wdp"/><Relationship Id="rId4" Type="http://schemas.openxmlformats.org/officeDocument/2006/relationships/audio" Target="../media/audio4.wav"/><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1.wdp"/><Relationship Id="rId18" Type="http://schemas.openxmlformats.org/officeDocument/2006/relationships/image" Target="../media/image44.png"/><Relationship Id="rId3" Type="http://schemas.openxmlformats.org/officeDocument/2006/relationships/notesSlide" Target="../notesSlides/notesSlide14.xml"/><Relationship Id="rId21" Type="http://schemas.openxmlformats.org/officeDocument/2006/relationships/image" Target="../media/image46.png"/><Relationship Id="rId7" Type="http://schemas.openxmlformats.org/officeDocument/2006/relationships/image" Target="../media/image40.png"/><Relationship Id="rId12" Type="http://schemas.openxmlformats.org/officeDocument/2006/relationships/image" Target="../media/image35.png"/><Relationship Id="rId17" Type="http://schemas.microsoft.com/office/2007/relationships/hdphoto" Target="../media/hdphoto9.wdp"/><Relationship Id="rId2" Type="http://schemas.openxmlformats.org/officeDocument/2006/relationships/slideLayout" Target="../slideLayouts/slideLayout7.xml"/><Relationship Id="rId16" Type="http://schemas.openxmlformats.org/officeDocument/2006/relationships/image" Target="../media/image32.png"/><Relationship Id="rId20" Type="http://schemas.openxmlformats.org/officeDocument/2006/relationships/image" Target="../media/image45.png"/><Relationship Id="rId1" Type="http://schemas.openxmlformats.org/officeDocument/2006/relationships/tags" Target="../tags/tag15.xml"/><Relationship Id="rId6" Type="http://schemas.openxmlformats.org/officeDocument/2006/relationships/image" Target="../media/image7.png"/><Relationship Id="rId11" Type="http://schemas.openxmlformats.org/officeDocument/2006/relationships/image" Target="../media/image43.png"/><Relationship Id="rId24" Type="http://schemas.openxmlformats.org/officeDocument/2006/relationships/image" Target="../media/image48.png"/><Relationship Id="rId5" Type="http://schemas.openxmlformats.org/officeDocument/2006/relationships/image" Target="../media/image34.png"/><Relationship Id="rId15" Type="http://schemas.microsoft.com/office/2007/relationships/hdphoto" Target="../media/hdphoto15.wdp"/><Relationship Id="rId23" Type="http://schemas.openxmlformats.org/officeDocument/2006/relationships/image" Target="../media/image47.png"/><Relationship Id="rId10" Type="http://schemas.microsoft.com/office/2007/relationships/hdphoto" Target="../media/hdphoto13.wdp"/><Relationship Id="rId19" Type="http://schemas.microsoft.com/office/2007/relationships/hdphoto" Target="../media/hdphoto16.wdp"/><Relationship Id="rId4" Type="http://schemas.openxmlformats.org/officeDocument/2006/relationships/image" Target="../media/image1.png"/><Relationship Id="rId9" Type="http://schemas.openxmlformats.org/officeDocument/2006/relationships/image" Target="../media/image37.png"/><Relationship Id="rId14" Type="http://schemas.openxmlformats.org/officeDocument/2006/relationships/image" Target="../media/image42.png"/><Relationship Id="rId22" Type="http://schemas.microsoft.com/office/2007/relationships/hdphoto" Target="../media/hdphoto17.wdp"/></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3.png"/><Relationship Id="rId3" Type="http://schemas.openxmlformats.org/officeDocument/2006/relationships/notesSlide" Target="../notesSlides/notesSlide15.xml"/><Relationship Id="rId7" Type="http://schemas.openxmlformats.org/officeDocument/2006/relationships/image" Target="../media/image32.png"/><Relationship Id="rId12" Type="http://schemas.microsoft.com/office/2007/relationships/hdphoto" Target="../media/hdphoto20.wdp"/><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18.wdp"/><Relationship Id="rId11" Type="http://schemas.openxmlformats.org/officeDocument/2006/relationships/image" Target="../media/image52.png"/><Relationship Id="rId5" Type="http://schemas.openxmlformats.org/officeDocument/2006/relationships/image" Target="../media/image50.png"/><Relationship Id="rId10" Type="http://schemas.microsoft.com/office/2007/relationships/hdphoto" Target="../media/hdphoto19.wdp"/><Relationship Id="rId4" Type="http://schemas.openxmlformats.org/officeDocument/2006/relationships/image" Target="../media/image49.png"/><Relationship Id="rId9" Type="http://schemas.openxmlformats.org/officeDocument/2006/relationships/image" Target="../media/image51.png"/><Relationship Id="rId14" Type="http://schemas.microsoft.com/office/2007/relationships/hdphoto" Target="../media/hdphoto21.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5.png"/><Relationship Id="rId3" Type="http://schemas.openxmlformats.org/officeDocument/2006/relationships/notesSlide" Target="../notesSlides/notesSlide17.xml"/><Relationship Id="rId7" Type="http://schemas.openxmlformats.org/officeDocument/2006/relationships/image" Target="../media/image32.png"/><Relationship Id="rId12" Type="http://schemas.microsoft.com/office/2007/relationships/hdphoto" Target="../media/hdphoto21.wdp"/><Relationship Id="rId2" Type="http://schemas.openxmlformats.org/officeDocument/2006/relationships/slideLayout" Target="../slideLayouts/slideLayout7.xml"/><Relationship Id="rId1" Type="http://schemas.openxmlformats.org/officeDocument/2006/relationships/tags" Target="../tags/tag18.xml"/><Relationship Id="rId6" Type="http://schemas.microsoft.com/office/2007/relationships/hdphoto" Target="../media/hdphoto18.wdp"/><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20.wdp"/><Relationship Id="rId4" Type="http://schemas.openxmlformats.org/officeDocument/2006/relationships/image" Target="../media/image49.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22.wdp"/><Relationship Id="rId5" Type="http://schemas.openxmlformats.org/officeDocument/2006/relationships/image" Target="../media/image5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notesSlide" Target="../notesSlides/notesSlide19.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2.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slideLayout" Target="../slideLayouts/slideLayout14.xml"/><Relationship Id="rId16" Type="http://schemas.openxmlformats.org/officeDocument/2006/relationships/image" Target="../media/image17.png"/><Relationship Id="rId1" Type="http://schemas.openxmlformats.org/officeDocument/2006/relationships/tags" Target="../tags/tag3.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5" Type="http://schemas.microsoft.com/office/2007/relationships/hdphoto" Target="../media/hdphoto6.wdp"/><Relationship Id="rId10" Type="http://schemas.microsoft.com/office/2007/relationships/hdphoto" Target="../media/hdphoto4.wdp"/><Relationship Id="rId19" Type="http://schemas.openxmlformats.org/officeDocument/2006/relationships/image" Target="../media/image19.jpeg"/><Relationship Id="rId4" Type="http://schemas.openxmlformats.org/officeDocument/2006/relationships/audio" Target="../media/audio1.wav"/><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notesSlide" Target="../notesSlides/notesSlide20.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0.png"/><Relationship Id="rId5" Type="http://schemas.microsoft.com/office/2007/relationships/hdphoto" Target="../media/hdphoto23.wdp"/><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notesSlide" Target="../notesSlides/notesSlide21.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7.png"/><Relationship Id="rId11" Type="http://schemas.openxmlformats.org/officeDocument/2006/relationships/image" Target="../media/image64.png"/><Relationship Id="rId5" Type="http://schemas.openxmlformats.org/officeDocument/2006/relationships/image" Target="../media/image34.png"/><Relationship Id="rId10" Type="http://schemas.microsoft.com/office/2007/relationships/hdphoto" Target="../media/hdphoto26.wdp"/><Relationship Id="rId4" Type="http://schemas.openxmlformats.org/officeDocument/2006/relationships/image" Target="../media/image1.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3" Type="http://schemas.microsoft.com/office/2007/relationships/media" Target="../media/media1.mp3"/><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NULL" TargetMode="External"/><Relationship Id="rId16" Type="http://schemas.openxmlformats.org/officeDocument/2006/relationships/image" Target="../media/image22.png"/><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notesSlide" Target="../notesSlides/notesSlide4.xml"/><Relationship Id="rId1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slideLayout" Target="../slideLayouts/slideLayout14.xml"/><Relationship Id="rId9" Type="http://schemas.openxmlformats.org/officeDocument/2006/relationships/image" Target="../media/image1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18"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audio" Target="NULL" TargetMode="External"/><Relationship Id="rId16" Type="http://schemas.openxmlformats.org/officeDocument/2006/relationships/image" Target="../media/image13.png"/><Relationship Id="rId20" Type="http://schemas.openxmlformats.org/officeDocument/2006/relationships/image" Target="../media/image27.png"/><Relationship Id="rId1" Type="http://schemas.openxmlformats.org/officeDocument/2006/relationships/tags" Target="../tags/tag7.xml"/><Relationship Id="rId6" Type="http://schemas.openxmlformats.org/officeDocument/2006/relationships/audio" Target="../media/audio5.wav"/><Relationship Id="rId11" Type="http://schemas.openxmlformats.org/officeDocument/2006/relationships/image" Target="../media/image22.png"/><Relationship Id="rId5" Type="http://schemas.openxmlformats.org/officeDocument/2006/relationships/notesSlide" Target="../notesSlides/notesSlide6.xml"/><Relationship Id="rId15" Type="http://schemas.openxmlformats.org/officeDocument/2006/relationships/image" Target="../media/image25.png"/><Relationship Id="rId10" Type="http://schemas.openxmlformats.org/officeDocument/2006/relationships/image" Target="../media/image18.png"/><Relationship Id="rId19" Type="http://schemas.microsoft.com/office/2007/relationships/hdphoto" Target="../media/hdphoto7.wdp"/><Relationship Id="rId4" Type="http://schemas.openxmlformats.org/officeDocument/2006/relationships/slideLayout" Target="../slideLayouts/slideLayout14.xml"/><Relationship Id="rId9" Type="http://schemas.openxmlformats.org/officeDocument/2006/relationships/image" Target="../media/image16.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8.xml"/><Relationship Id="rId7" Type="http://schemas.openxmlformats.org/officeDocument/2006/relationships/image" Target="../media/image4.png"/><Relationship Id="rId12" Type="http://schemas.microsoft.com/office/2007/relationships/hdphoto" Target="../media/hdphoto8.wdp"/><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png"/><Relationship Id="rId11" Type="http://schemas.openxmlformats.org/officeDocument/2006/relationships/image" Target="../media/image29.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0.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3"/>
          <a:stretch>
            <a:fillRect/>
          </a:stretch>
        </p:blipFill>
        <p:spPr>
          <a:xfrm>
            <a:off x="2247998" y="1917081"/>
            <a:ext cx="8431499" cy="2566638"/>
          </a:xfrm>
          <a:prstGeom prst="rect">
            <a:avLst/>
          </a:prstGeom>
        </p:spPr>
      </p:pic>
      <p:pic>
        <p:nvPicPr>
          <p:cNvPr id="4" name="Picture 3"/>
          <p:cNvPicPr>
            <a:picLocks noChangeAspect="1"/>
          </p:cNvPicPr>
          <p:nvPr/>
        </p:nvPicPr>
        <p:blipFill>
          <a:blip r:embed="rId14"/>
          <a:stretch>
            <a:fillRect/>
          </a:stretch>
        </p:blipFill>
        <p:spPr>
          <a:xfrm>
            <a:off x="284196" y="5245102"/>
            <a:ext cx="4924425" cy="1362075"/>
          </a:xfrm>
          <a:prstGeom prst="rect">
            <a:avLst/>
          </a:prstGeom>
        </p:spPr>
      </p:pic>
    </p:spTree>
    <p:custDataLst>
      <p:tags r:id="rId1"/>
    </p:custDataLst>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custDataLst>
      <p:tags r:id="rId1"/>
    </p:custDataLst>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6513983" y="3344390"/>
            <a:ext cx="3480867" cy="3480867"/>
          </a:xfrm>
          <a:prstGeom prst="rect">
            <a:avLst/>
          </a:prstGeom>
        </p:spPr>
      </p:pic>
    </p:spTree>
    <p:custDataLst>
      <p:tags r:id="rId1"/>
    </p:custDataLst>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7"/>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8"/>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custDataLst>
      <p:tags r:id="rId1"/>
    </p:custDataLst>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7"/>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8"/>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831402" y="3607114"/>
            <a:ext cx="1943100" cy="1943100"/>
          </a:xfrm>
          <a:prstGeom prst="rect">
            <a:avLst/>
          </a:prstGeom>
        </p:spPr>
      </p:pic>
    </p:spTree>
    <p:custDataLst>
      <p:tags r:id="rId1"/>
    </p:custDataLst>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20"/>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3"/>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4"/>
          <a:stretch>
            <a:fillRect/>
          </a:stretch>
        </p:blipFill>
        <p:spPr>
          <a:xfrm>
            <a:off x="2145539" y="5359676"/>
            <a:ext cx="1054699" cy="1115665"/>
          </a:xfrm>
          <a:prstGeom prst="rect">
            <a:avLst/>
          </a:prstGeom>
        </p:spPr>
      </p:pic>
    </p:spTree>
    <p:custDataLst>
      <p:tags r:id="rId1"/>
    </p:custDataLst>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4"/>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5"/>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6"/>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custDataLst>
      <p:tags r:id="rId1"/>
    </p:custDataLst>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4"/>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DB613980-C767-413C-96EA-542F074BC62A}"/>
              </a:ext>
            </a:extLst>
          </p:cNvPr>
          <p:cNvPicPr>
            <a:picLocks noChangeAspect="1"/>
          </p:cNvPicPr>
          <p:nvPr/>
        </p:nvPicPr>
        <p:blipFill>
          <a:blip r:embed="rId13"/>
          <a:stretch>
            <a:fillRect/>
          </a:stretch>
        </p:blipFill>
        <p:spPr>
          <a:xfrm>
            <a:off x="4683631" y="3640039"/>
            <a:ext cx="1463167" cy="3243353"/>
          </a:xfrm>
          <a:prstGeom prst="rect">
            <a:avLst/>
          </a:prstGeom>
        </p:spPr>
      </p:pic>
    </p:spTree>
    <p:custDataLst>
      <p:tags r:id="rId1"/>
    </p:custDataLst>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custDataLst>
      <p:tags r:id="rId1"/>
    </p:custDataLst>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5"/>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6"/>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custDataLst>
      <p:tags r:id="rId1"/>
    </p:custDataLst>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Lst>
          </a:blip>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8417" b="51417" l="36167" r="84250"/>
                    </a14:imgEffect>
                  </a14:imgLayer>
                </a14:imgProps>
              </a:ext>
            </a:extLst>
          </a:blip>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3"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250" b="100000" l="10000" r="90000">
                        <a14:foregroundMark x1="42667" y1="39500" x2="41333" y2="28000"/>
                      </a14:backgroundRemoval>
                    </a14:imgEffect>
                  </a14:imgLayer>
                </a14:imgProps>
              </a:ext>
            </a:extLst>
          </a:blip>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 ĐI CHỢ</a:t>
            </a:r>
          </a:p>
        </p:txBody>
      </p:sp>
      <p:pic>
        <p:nvPicPr>
          <p:cNvPr id="12" name="Picture 11"/>
          <p:cNvPicPr>
            <a:picLocks noChangeAspect="1"/>
          </p:cNvPicPr>
          <p:nvPr/>
        </p:nvPicPr>
        <p:blipFill>
          <a:blip r:embed="rId18" cstate="print"/>
          <a:stretch>
            <a:fillRect/>
          </a:stretch>
        </p:blipFill>
        <p:spPr>
          <a:xfrm>
            <a:off x="3048000" y="2342979"/>
            <a:ext cx="777327" cy="777327"/>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6293C7E1-78D7-A994-CA9D-F7A4DFFC1E00}"/>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365504" y="694944"/>
            <a:ext cx="1201674" cy="1201674"/>
          </a:xfrm>
          <a:prstGeom prst="rect">
            <a:avLst/>
          </a:prstGeom>
        </p:spPr>
      </p:pic>
    </p:spTree>
    <p:custDataLst>
      <p:tags r:id="rId1"/>
    </p:custDataLst>
    <p:extLst>
      <p:ext uri="{BB962C8B-B14F-4D97-AF65-F5344CB8AC3E}">
        <p14:creationId xmlns:p14="http://schemas.microsoft.com/office/powerpoint/2010/main" val="4262147126"/>
      </p:ext>
    </p:extLst>
  </p:cSld>
  <p:clrMapOvr>
    <a:masterClrMapping/>
  </p:clrMapOvr>
  <p:transition spd="slow">
    <p:fade/>
    <p:sndAc>
      <p:stSnd>
        <p:snd r:embed="rId4"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D706C4-18C5-4C36-B449-07BDFD1AD3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4476" t="-1342" b="-1"/>
          <a:stretch/>
        </p:blipFill>
        <p:spPr>
          <a:xfrm>
            <a:off x="-128016" y="0"/>
            <a:ext cx="12759520" cy="6768339"/>
          </a:xfrm>
          <a:prstGeom prst="rect">
            <a:avLst/>
          </a:prstGeom>
        </p:spPr>
      </p:pic>
      <p:pic>
        <p:nvPicPr>
          <p:cNvPr id="3" name="Picture 2">
            <a:extLst>
              <a:ext uri="{FF2B5EF4-FFF2-40B4-BE49-F238E27FC236}">
                <a16:creationId xmlns:a16="http://schemas.microsoft.com/office/drawing/2014/main" id="{D5E35246-E443-4D6A-90F1-031E9E9B5CC9}"/>
              </a:ext>
            </a:extLst>
          </p:cNvPr>
          <p:cNvPicPr>
            <a:picLocks noChangeAspect="1"/>
          </p:cNvPicPr>
          <p:nvPr/>
        </p:nvPicPr>
        <p:blipFill>
          <a:blip r:embed="rId6"/>
          <a:stretch>
            <a:fillRect/>
          </a:stretch>
        </p:blipFill>
        <p:spPr>
          <a:xfrm flipH="1">
            <a:off x="5596357" y="3250734"/>
            <a:ext cx="2641288" cy="7512173"/>
          </a:xfrm>
          <a:prstGeom prst="rect">
            <a:avLst/>
          </a:prstGeom>
        </p:spPr>
      </p:pic>
      <p:pic>
        <p:nvPicPr>
          <p:cNvPr id="9" name="Picture 8" descr="Shape, circle&#10;&#10;Description automatically generated">
            <a:extLst>
              <a:ext uri="{FF2B5EF4-FFF2-40B4-BE49-F238E27FC236}">
                <a16:creationId xmlns:a16="http://schemas.microsoft.com/office/drawing/2014/main" id="{29F675D1-13C9-4FB5-9A79-04BDAEE6D2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53" b="94083" l="769" r="99077">
                        <a14:foregroundMark x1="8308" y1="24458" x2="7385" y2="53649"/>
                        <a14:foregroundMark x1="7385" y1="53649" x2="8923" y2="60750"/>
                        <a14:foregroundMark x1="9385" y1="60947" x2="2154" y2="46351"/>
                        <a14:foregroundMark x1="2154" y1="46351" x2="1846" y2="36884"/>
                        <a14:foregroundMark x1="1846" y1="36884" x2="32154" y2="10848"/>
                        <a14:foregroundMark x1="32154" y1="10848" x2="48923" y2="5917"/>
                        <a14:foregroundMark x1="48923" y1="5917" x2="70462" y2="11834"/>
                        <a14:foregroundMark x1="70462" y1="11834" x2="88462" y2="30375"/>
                        <a14:foregroundMark x1="88462" y1="30375" x2="91385" y2="42801"/>
                        <a14:foregroundMark x1="91385" y1="42801" x2="90769" y2="54043"/>
                        <a14:foregroundMark x1="90769" y1="54043" x2="78462" y2="79684"/>
                        <a14:foregroundMark x1="78462" y1="79684" x2="65077" y2="94477"/>
                        <a14:foregroundMark x1="65077" y1="94477" x2="64769" y2="94477"/>
                        <a14:foregroundMark x1="99077" y1="48126" x2="97692" y2="47140"/>
                        <a14:foregroundMark x1="97231" y1="53649" x2="96308" y2="53254"/>
                        <a14:foregroundMark x1="79385" y1="12229" x2="56769" y2="2367"/>
                        <a14:foregroundMark x1="56769" y1="2367" x2="36615" y2="4931"/>
                        <a14:foregroundMark x1="36615" y1="4931" x2="11692" y2="18738"/>
                        <a14:foregroundMark x1="11692" y1="18738" x2="4154" y2="28205"/>
                        <a14:foregroundMark x1="4154" y1="28205" x2="3385" y2="35897"/>
                        <a14:foregroundMark x1="3385" y1="35897" x2="923" y2="42998"/>
                        <a14:foregroundMark x1="923" y1="42998" x2="2769" y2="49112"/>
                        <a14:foregroundMark x1="31077" y1="6509" x2="58769" y2="3353"/>
                        <a14:foregroundMark x1="58769" y1="3353" x2="65077" y2="3945"/>
                      </a14:backgroundRemoval>
                    </a14:imgEffect>
                  </a14:imgLayer>
                </a14:imgProps>
              </a:ext>
              <a:ext uri="{28A0092B-C50C-407E-A947-70E740481C1C}">
                <a14:useLocalDpi xmlns:a14="http://schemas.microsoft.com/office/drawing/2010/main" val="0"/>
              </a:ext>
            </a:extLst>
          </a:blip>
          <a:stretch>
            <a:fillRect/>
          </a:stretch>
        </p:blipFill>
        <p:spPr>
          <a:xfrm rot="21025952" flipH="1">
            <a:off x="5079530" y="79010"/>
            <a:ext cx="4892867" cy="3816437"/>
          </a:xfrm>
          <a:prstGeom prst="rect">
            <a:avLst/>
          </a:prstGeom>
        </p:spPr>
      </p:pic>
      <p:sp>
        <p:nvSpPr>
          <p:cNvPr id="10" name="TextBox 9">
            <a:extLst>
              <a:ext uri="{FF2B5EF4-FFF2-40B4-BE49-F238E27FC236}">
                <a16:creationId xmlns:a16="http://schemas.microsoft.com/office/drawing/2014/main" id="{E65C4B8C-C794-4B75-BB45-B9291ECB54D7}"/>
              </a:ext>
            </a:extLst>
          </p:cNvPr>
          <p:cNvSpPr txBox="1"/>
          <p:nvPr/>
        </p:nvSpPr>
        <p:spPr>
          <a:xfrm>
            <a:off x="5797525" y="757919"/>
            <a:ext cx="38639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55447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1"/>
          <a:stretch>
            <a:fillRect/>
          </a:stretch>
        </p:blipFill>
        <p:spPr>
          <a:xfrm>
            <a:off x="-271154" y="709298"/>
            <a:ext cx="6045187" cy="6045187"/>
          </a:xfrm>
          <a:prstGeom prst="rect">
            <a:avLst/>
          </a:prstGeom>
        </p:spPr>
      </p:pic>
    </p:spTree>
    <p:custDataLst>
      <p:tags r:id="rId1"/>
    </p:custDataLst>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5"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6"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8" cstate="print"/>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0"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11" cstate="print"/>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pic>
        <p:nvPicPr>
          <p:cNvPr id="12" name="Picture 11"/>
          <p:cNvPicPr>
            <a:picLocks noChangeAspect="1"/>
          </p:cNvPicPr>
          <p:nvPr/>
        </p:nvPicPr>
        <p:blipFill>
          <a:blip r:embed="rId14"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5"/>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5"/>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6"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val="352561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5"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6"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cstate="print"/>
          <a:srcRect l="19317" t="28475" r="35555" b="9682"/>
          <a:stretch>
            <a:fillRect/>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9" cstate="print"/>
          <a:srcRect l="20410" r="22896"/>
          <a:stretch>
            <a:fillRect/>
          </a:stretch>
        </p:blipFill>
        <p:spPr>
          <a:xfrm>
            <a:off x="0" y="3383317"/>
            <a:ext cx="1981200" cy="3494562"/>
          </a:xfrm>
          <a:prstGeom prst="rect">
            <a:avLst/>
          </a:prstGeom>
        </p:spPr>
      </p:pic>
      <p:pic>
        <p:nvPicPr>
          <p:cNvPr id="12" name="Picture 11"/>
          <p:cNvPicPr>
            <a:picLocks noChangeAspect="1"/>
          </p:cNvPicPr>
          <p:nvPr/>
        </p:nvPicPr>
        <p:blipFill>
          <a:blip r:embed="rId10"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1"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2"/>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3" cstate="print"/>
          <a:srcRect l="31046" t="14474" r="9744" b="46053"/>
          <a:stretch>
            <a:fillRect/>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4"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5"/>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1"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4"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3" cstate="print"/>
          <a:srcRect l="31046" t="14474" r="9744" b="46053"/>
          <a:stretch>
            <a:fillRect/>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6" cstate="print"/>
          <a:srcRect l="8091" t="26001" r="8355" b="13422"/>
          <a:stretch>
            <a:fillRect/>
          </a:stretch>
        </p:blipFill>
        <p:spPr>
          <a:xfrm rot="258979">
            <a:off x="3717426" y="1213992"/>
            <a:ext cx="907306" cy="657797"/>
          </a:xfrm>
          <a:prstGeom prst="rect">
            <a:avLst/>
          </a:prstGeom>
        </p:spPr>
      </p:pic>
      <p:pic>
        <p:nvPicPr>
          <p:cNvPr id="43" name="Picture 42"/>
          <p:cNvPicPr>
            <a:picLocks noChangeAspect="1"/>
          </p:cNvPicPr>
          <p:nvPr/>
        </p:nvPicPr>
        <p:blipFill>
          <a:blip r:embed="rId17"/>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9" cstate="print"/>
          <a:srcRect l="20410" r="22896"/>
          <a:stretch>
            <a:fillRect/>
          </a:stretch>
        </p:blipFill>
        <p:spPr>
          <a:xfrm>
            <a:off x="3810069" y="3383317"/>
            <a:ext cx="1981200" cy="3494562"/>
          </a:xfrm>
          <a:prstGeom prst="rect">
            <a:avLst/>
          </a:prstGeom>
        </p:spPr>
      </p:pic>
      <p:pic>
        <p:nvPicPr>
          <p:cNvPr id="45" name="Picture 4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6275043" y="3802341"/>
            <a:ext cx="1769700" cy="3103612"/>
          </a:xfrm>
          <a:prstGeom prst="rect">
            <a:avLst/>
          </a:prstGeom>
        </p:spPr>
      </p:pic>
      <p:pic>
        <p:nvPicPr>
          <p:cNvPr id="58" name="Picture 57"/>
          <p:cNvPicPr>
            <a:picLocks noChangeAspect="1"/>
          </p:cNvPicPr>
          <p:nvPr/>
        </p:nvPicPr>
        <p:blipFill>
          <a:blip r:embed="rId20"/>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val="74738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4"/>
          <a:stretch>
            <a:fillRect/>
          </a:stretch>
        </p:blipFill>
        <p:spPr>
          <a:xfrm>
            <a:off x="-1" y="0"/>
            <a:ext cx="12191999" cy="6858000"/>
          </a:xfrm>
        </p:spPr>
      </p:pic>
    </p:spTree>
    <p:custDataLst>
      <p:tags r:id="rId1"/>
    </p:custDataLst>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custDataLst>
      <p:tags r:id="rId1"/>
    </p:custDataLst>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4E0D49D-AACD-4A78-8282-220FF1EE8A4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D\uFFFD\u0014P{DDE1379C-17DF-4DEF-BFBF-55AF8A62FA97}&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69 LUYỆN TẬP CHUNG -t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5542FFE-10B0-440B-929B-C80660F04DAD}:295"/>
</p:tagLst>
</file>

<file path=ppt/tags/tag11.xml><?xml version="1.0" encoding="utf-8"?>
<p:tagLst xmlns:a="http://schemas.openxmlformats.org/drawingml/2006/main" xmlns:r="http://schemas.openxmlformats.org/officeDocument/2006/relationships" xmlns:p="http://schemas.openxmlformats.org/presentationml/2006/main">
  <p:tag name="GENSWF_SLIDE_UID" val="{FFB4A385-D50F-44F1-A53B-7E9F2E869787}:261"/>
</p:tagLst>
</file>

<file path=ppt/tags/tag12.xml><?xml version="1.0" encoding="utf-8"?>
<p:tagLst xmlns:a="http://schemas.openxmlformats.org/drawingml/2006/main" xmlns:r="http://schemas.openxmlformats.org/officeDocument/2006/relationships" xmlns:p="http://schemas.openxmlformats.org/presentationml/2006/main">
  <p:tag name="GENSWF_SLIDE_UID" val="{88E38847-A13D-45D5-ACEB-791AC6D919A7}:3766"/>
</p:tagLst>
</file>

<file path=ppt/tags/tag13.xml><?xml version="1.0" encoding="utf-8"?>
<p:tagLst xmlns:a="http://schemas.openxmlformats.org/drawingml/2006/main" xmlns:r="http://schemas.openxmlformats.org/officeDocument/2006/relationships" xmlns:p="http://schemas.openxmlformats.org/presentationml/2006/main">
  <p:tag name="GENSWF_SLIDE_UID" val="{815184A3-5ED9-4EE0-9759-27218C12D03F}:3810"/>
</p:tagLst>
</file>

<file path=ppt/tags/tag14.xml><?xml version="1.0" encoding="utf-8"?>
<p:tagLst xmlns:a="http://schemas.openxmlformats.org/drawingml/2006/main" xmlns:r="http://schemas.openxmlformats.org/officeDocument/2006/relationships" xmlns:p="http://schemas.openxmlformats.org/presentationml/2006/main">
  <p:tag name="GENSWF_SLIDE_UID" val="{7587DC7E-6DDE-4809-84FE-54E716157D8F}:3813"/>
</p:tagLst>
</file>

<file path=ppt/tags/tag15.xml><?xml version="1.0" encoding="utf-8"?>
<p:tagLst xmlns:a="http://schemas.openxmlformats.org/drawingml/2006/main" xmlns:r="http://schemas.openxmlformats.org/officeDocument/2006/relationships" xmlns:p="http://schemas.openxmlformats.org/presentationml/2006/main">
  <p:tag name="GENSWF_SLIDE_UID" val="{2E5C4891-B082-40AF-A8A5-B27468840763}:3812"/>
</p:tagLst>
</file>

<file path=ppt/tags/tag16.xml><?xml version="1.0" encoding="utf-8"?>
<p:tagLst xmlns:a="http://schemas.openxmlformats.org/drawingml/2006/main" xmlns:r="http://schemas.openxmlformats.org/officeDocument/2006/relationships" xmlns:p="http://schemas.openxmlformats.org/presentationml/2006/main">
  <p:tag name="GENSWF_SLIDE_UID" val="{FC4ED77E-2494-4F83-ACED-D38F0B1CB7D3}:3818"/>
</p:tagLst>
</file>

<file path=ppt/tags/tag17.xml><?xml version="1.0" encoding="utf-8"?>
<p:tagLst xmlns:a="http://schemas.openxmlformats.org/drawingml/2006/main" xmlns:r="http://schemas.openxmlformats.org/officeDocument/2006/relationships" xmlns:p="http://schemas.openxmlformats.org/presentationml/2006/main">
  <p:tag name="GENSWF_SLIDE_UID" val="{64453801-D941-4800-B6C2-3B3846485B78}:3814"/>
</p:tagLst>
</file>

<file path=ppt/tags/tag18.xml><?xml version="1.0" encoding="utf-8"?>
<p:tagLst xmlns:a="http://schemas.openxmlformats.org/drawingml/2006/main" xmlns:r="http://schemas.openxmlformats.org/officeDocument/2006/relationships" xmlns:p="http://schemas.openxmlformats.org/presentationml/2006/main">
  <p:tag name="GENSWF_SLIDE_UID" val="{D01F03A2-252E-4583-85BD-95905268FEF2}:3820"/>
</p:tagLst>
</file>

<file path=ppt/tags/tag19.xml><?xml version="1.0" encoding="utf-8"?>
<p:tagLst xmlns:a="http://schemas.openxmlformats.org/drawingml/2006/main" xmlns:r="http://schemas.openxmlformats.org/officeDocument/2006/relationships" xmlns:p="http://schemas.openxmlformats.org/presentationml/2006/main">
  <p:tag name="GENSWF_SLIDE_UID" val="{ED846C9A-C321-48BD-AFBD-29B565CD4369}:3821"/>
</p:tagLst>
</file>

<file path=ppt/tags/tag2.xml><?xml version="1.0" encoding="utf-8"?>
<p:tagLst xmlns:a="http://schemas.openxmlformats.org/drawingml/2006/main" xmlns:r="http://schemas.openxmlformats.org/officeDocument/2006/relationships" xmlns:p="http://schemas.openxmlformats.org/presentationml/2006/main">
  <p:tag name="GENSWF_SLIDE_UID" val="{95494C3B-2F96-4853-A409-A6E4FA646297}:3758"/>
</p:tagLst>
</file>

<file path=ppt/tags/tag20.xml><?xml version="1.0" encoding="utf-8"?>
<p:tagLst xmlns:a="http://schemas.openxmlformats.org/drawingml/2006/main" xmlns:r="http://schemas.openxmlformats.org/officeDocument/2006/relationships" xmlns:p="http://schemas.openxmlformats.org/presentationml/2006/main">
  <p:tag name="GENSWF_SLIDE_UID" val="{5C82FFD7-A539-4700-B007-DDBD6FBEAD50}:3822"/>
</p:tagLst>
</file>

<file path=ppt/tags/tag21.xml><?xml version="1.0" encoding="utf-8"?>
<p:tagLst xmlns:a="http://schemas.openxmlformats.org/drawingml/2006/main" xmlns:r="http://schemas.openxmlformats.org/officeDocument/2006/relationships" xmlns:p="http://schemas.openxmlformats.org/presentationml/2006/main">
  <p:tag name="GENSWF_SLIDE_UID" val="{9F54EED9-F1D7-43BD-9645-287E432F3D9A}:3798"/>
</p:tagLst>
</file>

<file path=ppt/tags/tag22.xml><?xml version="1.0" encoding="utf-8"?>
<p:tagLst xmlns:a="http://schemas.openxmlformats.org/drawingml/2006/main" xmlns:r="http://schemas.openxmlformats.org/officeDocument/2006/relationships" xmlns:p="http://schemas.openxmlformats.org/presentationml/2006/main">
  <p:tag name="GENSWF_SLIDE_UID" val="{23C163E6-6B19-4242-9E23-CE85FE45011C}:3799"/>
</p:tagLst>
</file>

<file path=ppt/tags/tag3.xml><?xml version="1.0" encoding="utf-8"?>
<p:tagLst xmlns:a="http://schemas.openxmlformats.org/drawingml/2006/main" xmlns:r="http://schemas.openxmlformats.org/officeDocument/2006/relationships" xmlns:p="http://schemas.openxmlformats.org/presentationml/2006/main">
  <p:tag name="GENSWF_SLIDE_UID" val="{EE3751E1-572A-4BE3-95DF-464DA25D8295}:443"/>
</p:tagLst>
</file>

<file path=ppt/tags/tag4.xml><?xml version="1.0" encoding="utf-8"?>
<p:tagLst xmlns:a="http://schemas.openxmlformats.org/drawingml/2006/main" xmlns:r="http://schemas.openxmlformats.org/officeDocument/2006/relationships" xmlns:p="http://schemas.openxmlformats.org/presentationml/2006/main">
  <p:tag name="TIMING" val="|1|14.5|15"/>
  <p:tag name="GENSWF_SLIDE_UID" val="{DF7CEC5F-CB5E-4750-88F3-D07EBA1C280D}:444"/>
</p:tagLst>
</file>

<file path=ppt/tags/tag5.xml><?xml version="1.0" encoding="utf-8"?>
<p:tagLst xmlns:a="http://schemas.openxmlformats.org/drawingml/2006/main" xmlns:r="http://schemas.openxmlformats.org/officeDocument/2006/relationships" xmlns:p="http://schemas.openxmlformats.org/presentationml/2006/main">
  <p:tag name="TIMING" val="|1.2"/>
  <p:tag name="GENSWF_SLIDE_UID" val="{511AB6C3-F3A0-4D6F-BE18-19A19CF84065}:445"/>
</p:tagLst>
</file>

<file path=ppt/tags/tag6.xml><?xml version="1.0" encoding="utf-8"?>
<p:tagLst xmlns:a="http://schemas.openxmlformats.org/drawingml/2006/main" xmlns:r="http://schemas.openxmlformats.org/officeDocument/2006/relationships" xmlns:p="http://schemas.openxmlformats.org/presentationml/2006/main">
  <p:tag name="TIMING" val="|1.3|24.4|15.4"/>
  <p:tag name="GENSWF_SLIDE_UID" val="{EB739B12-98E8-4C35-947A-2CEB36D743FA}:446"/>
</p:tagLst>
</file>

<file path=ppt/tags/tag7.xml><?xml version="1.0" encoding="utf-8"?>
<p:tagLst xmlns:a="http://schemas.openxmlformats.org/drawingml/2006/main" xmlns:r="http://schemas.openxmlformats.org/officeDocument/2006/relationships" xmlns:p="http://schemas.openxmlformats.org/presentationml/2006/main">
  <p:tag name="TIMING" val="|1.7|9.9"/>
  <p:tag name="GENSWF_SLIDE_UID" val="{FCBD485B-97CD-4FD3-BB08-FA09EEB5D97A}:447"/>
</p:tagLst>
</file>

<file path=ppt/tags/tag8.xml><?xml version="1.0" encoding="utf-8"?>
<p:tagLst xmlns:a="http://schemas.openxmlformats.org/drawingml/2006/main" xmlns:r="http://schemas.openxmlformats.org/officeDocument/2006/relationships" xmlns:p="http://schemas.openxmlformats.org/presentationml/2006/main">
  <p:tag name="GENSWF_SLIDE_UID" val="{C5D194AA-DED0-4405-B942-D96D59EBABB6}:456"/>
</p:tagLst>
</file>

<file path=ppt/tags/tag9.xml><?xml version="1.0" encoding="utf-8"?>
<p:tagLst xmlns:a="http://schemas.openxmlformats.org/drawingml/2006/main" xmlns:r="http://schemas.openxmlformats.org/officeDocument/2006/relationships" xmlns:p="http://schemas.openxmlformats.org/presentationml/2006/main">
  <p:tag name="GENSWF_SLIDE_UID" val="{1F91CA2F-376A-4230-9A01-163B30CA6E59}:25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779</Words>
  <Application>Microsoft Office PowerPoint</Application>
  <PresentationFormat>Widescreen</PresentationFormat>
  <Paragraphs>123</Paragraphs>
  <Slides>21</Slides>
  <Notes>21</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Microsoft YaHei</vt:lpstr>
      <vt:lpstr>Microsoft YaHei</vt:lpstr>
      <vt:lpstr>Arial</vt:lpstr>
      <vt:lpstr>Calibri</vt:lpstr>
      <vt:lpstr>Calibri Light</vt:lpstr>
      <vt:lpstr>等线</vt:lpstr>
      <vt:lpstr>等线 Light</vt:lpstr>
      <vt:lpstr>Times New Roman</vt:lpstr>
      <vt:lpstr>UVN La Xanh</vt:lpstr>
      <vt:lpstr>字魂27号-布丁体</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69 LUYỆN TẬP CHUNG -t1</dc:title>
  <dc:creator>Thao Tran</dc:creator>
  <cp:lastModifiedBy>Administrator</cp:lastModifiedBy>
  <cp:revision>26</cp:revision>
  <dcterms:created xsi:type="dcterms:W3CDTF">2023-02-05T08:17:30Z</dcterms:created>
  <dcterms:modified xsi:type="dcterms:W3CDTF">2025-04-15T07:49:34Z</dcterms:modified>
</cp:coreProperties>
</file>