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  <p:sldMasterId id="2147483744" r:id="rId5"/>
  </p:sldMasterIdLst>
  <p:notesMasterIdLst>
    <p:notesMasterId r:id="rId23"/>
  </p:notesMasterIdLst>
  <p:sldIdLst>
    <p:sldId id="262" r:id="rId6"/>
    <p:sldId id="264" r:id="rId7"/>
    <p:sldId id="279" r:id="rId8"/>
    <p:sldId id="280" r:id="rId9"/>
    <p:sldId id="281" r:id="rId10"/>
    <p:sldId id="282" r:id="rId11"/>
    <p:sldId id="2007577487" r:id="rId12"/>
    <p:sldId id="2007577480" r:id="rId13"/>
    <p:sldId id="2007577479" r:id="rId14"/>
    <p:sldId id="2007577481" r:id="rId15"/>
    <p:sldId id="2007577482" r:id="rId16"/>
    <p:sldId id="2007577483" r:id="rId17"/>
    <p:sldId id="2007577484" r:id="rId18"/>
    <p:sldId id="2007577485" r:id="rId19"/>
    <p:sldId id="2007577486" r:id="rId20"/>
    <p:sldId id="290" r:id="rId21"/>
    <p:sldId id="29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85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49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49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8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6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0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234D4-ED34-4E55-8C27-65D9D00FA1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4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4/15/2025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1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4/15/2025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4/15/2025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35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microsoft.com/office/2007/relationships/hdphoto" Target="../media/hdphoto7.wdp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8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5.png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8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4.wdp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.mp3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38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audio" Target="../media/media2.mp3"/><Relationship Id="rId21" Type="http://schemas.microsoft.com/office/2007/relationships/hdphoto" Target="../media/hdphoto5.wdp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38.xml"/><Relationship Id="rId11" Type="http://schemas.openxmlformats.org/officeDocument/2006/relationships/slide" Target="slide5.xml"/><Relationship Id="rId5" Type="http://schemas.microsoft.com/office/2007/relationships/media" Target="../media/media3.mp3"/><Relationship Id="rId15" Type="http://schemas.openxmlformats.org/officeDocument/2006/relationships/image" Target="../media/image47.png"/><Relationship Id="rId23" Type="http://schemas.openxmlformats.org/officeDocument/2006/relationships/image" Target="../media/image53.png"/><Relationship Id="rId10" Type="http://schemas.openxmlformats.org/officeDocument/2006/relationships/image" Target="../media/image43.png"/><Relationship Id="rId19" Type="http://schemas.openxmlformats.org/officeDocument/2006/relationships/image" Target="../media/image41.png"/><Relationship Id="rId4" Type="http://schemas.openxmlformats.org/officeDocument/2006/relationships/audio" Target="NULL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png"/><Relationship Id="rId18" Type="http://schemas.openxmlformats.org/officeDocument/2006/relationships/image" Target="../media/image41.png"/><Relationship Id="rId3" Type="http://schemas.openxmlformats.org/officeDocument/2006/relationships/audio" Target="../media/media2.mp3"/><Relationship Id="rId21" Type="http://schemas.openxmlformats.org/officeDocument/2006/relationships/image" Target="../media/image55.png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20" Type="http://schemas.microsoft.com/office/2007/relationships/hdphoto" Target="../media/hdphoto5.wdp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38.xml"/><Relationship Id="rId11" Type="http://schemas.openxmlformats.org/officeDocument/2006/relationships/slide" Target="slide6.xml"/><Relationship Id="rId5" Type="http://schemas.microsoft.com/office/2007/relationships/media" Target="../media/media3.mp3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audio" Target="NULL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47.png"/><Relationship Id="rId2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18" Type="http://schemas.openxmlformats.org/officeDocument/2006/relationships/image" Target="../media/image57.png"/><Relationship Id="rId3" Type="http://schemas.openxmlformats.org/officeDocument/2006/relationships/audio" Target="../media/media2.mp3"/><Relationship Id="rId21" Type="http://schemas.microsoft.com/office/2007/relationships/hdphoto" Target="../media/hdphoto6.wdp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6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20" Type="http://schemas.openxmlformats.org/officeDocument/2006/relationships/image" Target="../media/image59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38.xml"/><Relationship Id="rId11" Type="http://schemas.openxmlformats.org/officeDocument/2006/relationships/slide" Target="slide7.xml"/><Relationship Id="rId5" Type="http://schemas.microsoft.com/office/2007/relationships/media" Target="../media/media3.mp3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10" Type="http://schemas.openxmlformats.org/officeDocument/2006/relationships/image" Target="../media/image45.png"/><Relationship Id="rId19" Type="http://schemas.openxmlformats.org/officeDocument/2006/relationships/image" Target="../media/image58.png"/><Relationship Id="rId4" Type="http://schemas.openxmlformats.org/officeDocument/2006/relationships/audio" Target="NULL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48.png"/><Relationship Id="rId2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9.png"/><Relationship Id="rId18" Type="http://schemas.openxmlformats.org/officeDocument/2006/relationships/image" Target="../media/image62.png"/><Relationship Id="rId3" Type="http://schemas.openxmlformats.org/officeDocument/2006/relationships/audio" Target="../media/media2.mp3"/><Relationship Id="rId21" Type="http://schemas.openxmlformats.org/officeDocument/2006/relationships/image" Target="../media/image64.png"/><Relationship Id="rId7" Type="http://schemas.openxmlformats.org/officeDocument/2006/relationships/audio" Target="../media/media4.mp3"/><Relationship Id="rId12" Type="http://schemas.openxmlformats.org/officeDocument/2006/relationships/image" Target="../media/image48.png"/><Relationship Id="rId17" Type="http://schemas.openxmlformats.org/officeDocument/2006/relationships/image" Target="../media/image60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53.png"/><Relationship Id="rId1" Type="http://schemas.openxmlformats.org/officeDocument/2006/relationships/tags" Target="../tags/tag8.xml"/><Relationship Id="rId6" Type="http://schemas.microsoft.com/office/2007/relationships/media" Target="../media/media4.mp3"/><Relationship Id="rId11" Type="http://schemas.openxmlformats.org/officeDocument/2006/relationships/image" Target="../media/image61.png"/><Relationship Id="rId5" Type="http://schemas.microsoft.com/office/2007/relationships/media" Target="../media/media3.mp3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GIF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41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19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4.wdp"/><Relationship Id="rId22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6349" y="4915803"/>
            <a:ext cx="4924425" cy="1362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Vậy đồng hồ chỉ 3 giờ là lúc bắt đầu ra chơi.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9"/>
            <a:ext cx="3881704" cy="1237725"/>
            <a:chOff x="374847" y="4019551"/>
            <a:chExt cx="2911278" cy="928293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411925" y="4139931"/>
              <a:ext cx="187420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28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hoặc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29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72" y="45986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F44660A-807B-4F35-9B04-F84AF642284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D\uFFFD\u0014P{DDE1379C-17DF-4DEF-BFBF-55AF8A62FA9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9 LUYỆN TẬP CHUNG -t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0C7FD8-8564-49AB-B46B-C9B6737D4C03}:20075774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A45DEB-9C8E-463F-8AC0-0973AB656420}:20075774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14EEC-2BDE-48DB-AE53-DF6307EA1FEE}:20075774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C8ADC9-3623-4775-AE61-588D6C5CA9CD}:20075774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7743F-6C77-46F8-BE7F-22FAD3091EC4}:20075774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A6EA92-093C-4CEF-B907-5E69C0A3EC4C}:20075774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6C5DC-E343-461B-B32E-DB588426A054}:20075774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F152CA-85D4-49F5-A8E1-94907EA9DCDE}: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4B6CE3-239C-47C9-80F9-9D1D690FBB3A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8C2721-3122-45AC-8999-7DA360C088A2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C5C918-8DB1-47C2-A22E-2F8AFE09EB99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C3A283-137E-412E-BC57-8A91B9C9320F}:2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460F49-0E53-45D1-9452-08B4C7448DA5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877961-A3C0-4742-94C1-0B86CD0B65F8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928AD5-25EA-4497-AD15-E6678628A85E}:2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CC4B83-E9E4-4184-9D2F-E03512746089}:20075774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98A9A-C716-4E72-B6AD-9D7174CD3E14}:2007577480"/>
</p:tagLst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585</Words>
  <Application>Microsoft Office PowerPoint</Application>
  <PresentationFormat>Widescreen</PresentationFormat>
  <Paragraphs>98</Paragraphs>
  <Slides>17</Slides>
  <Notes>17</Notes>
  <HiddenSlides>0</HiddenSlides>
  <MMClips>26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SimSun</vt:lpstr>
      <vt:lpstr>Algerian</vt:lpstr>
      <vt:lpstr>Arial</vt:lpstr>
      <vt:lpstr>Calibri</vt:lpstr>
      <vt:lpstr>Cambria</vt:lpstr>
      <vt:lpstr>Cambria Math</vt:lpstr>
      <vt:lpstr>等线</vt:lpstr>
      <vt:lpstr>Helvetica</vt:lpstr>
      <vt:lpstr>Montserrat</vt:lpstr>
      <vt:lpstr>UTM Avo</vt:lpstr>
      <vt:lpstr>Vogue-ExtraBold</vt:lpstr>
      <vt:lpstr>Wingdings</vt:lpstr>
      <vt:lpstr>思源黑体</vt:lpstr>
      <vt:lpstr>思源黑体 CN Medium</vt:lpstr>
      <vt:lpstr>pikbest</vt:lpstr>
      <vt:lpstr>Office 主题​​</vt:lpstr>
      <vt:lpstr>2_pikbest</vt:lpstr>
      <vt:lpstr>Green Color</vt:lpstr>
      <vt:lpstr>1_Green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69 LUYỆN TẬP CHUNG -t3</dc:title>
  <dc:creator>Thao Tran</dc:creator>
  <cp:lastModifiedBy>Administrator</cp:lastModifiedBy>
  <cp:revision>23</cp:revision>
  <dcterms:created xsi:type="dcterms:W3CDTF">2023-02-05T09:52:32Z</dcterms:created>
  <dcterms:modified xsi:type="dcterms:W3CDTF">2025-04-15T07:52:31Z</dcterms:modified>
</cp:coreProperties>
</file>