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17/04/2025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2025/4/17</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17/04/2025</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17/04/2025</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11674" y="1476390"/>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endParaRPr lang="en-US" altLang="en-US" b="1" i="1">
              <a:solidFill>
                <a:srgbClr val="FF0066"/>
              </a:solidFill>
              <a:latin typeface="Times New Roman" pitchFamily="18" charset="0"/>
            </a:endParaRPr>
          </a:p>
          <a:p>
            <a:endParaRPr lang="en-US" altLang="en-US" b="1" i="1" smtClean="0">
              <a:solidFill>
                <a:srgbClr val="FF0066"/>
              </a:solidFill>
              <a:latin typeface="Times New Roman" pitchFamily="18" charset="0"/>
            </a:endParaRPr>
          </a:p>
          <a:p>
            <a:r>
              <a:rPr lang="en-US" altLang="en-US" b="1" i="1" smtClean="0">
                <a:solidFill>
                  <a:srgbClr val="FF0066"/>
                </a:solidFill>
                <a:latin typeface="Times New Roman" pitchFamily="18" charset="0"/>
              </a:rPr>
              <a:t>Giáo </a:t>
            </a:r>
            <a:r>
              <a:rPr lang="en-US" altLang="en-US" b="1" i="1">
                <a:solidFill>
                  <a:srgbClr val="FF0066"/>
                </a:solidFill>
                <a:latin typeface="Times New Roman" pitchFamily="18" charset="0"/>
              </a:rPr>
              <a:t>viên:</a:t>
            </a:r>
            <a:r>
              <a:rPr lang="vi-VN" altLang="en-US" b="1" i="1">
                <a:solidFill>
                  <a:srgbClr val="FF0066"/>
                </a:solidFill>
                <a:latin typeface="Times New Roman" pitchFamily="18" charset="0"/>
              </a:rPr>
              <a:t>Thân Thị Hằng</a:t>
            </a:r>
            <a:endParaRPr lang="en-US" altLang="en-US" b="1" i="1">
              <a:solidFill>
                <a:srgbClr val="FF0066"/>
              </a:solidFill>
              <a:latin typeface="Times New Roman" pitchFamily="18" charset="0"/>
            </a:endParaRPr>
          </a:p>
          <a:p>
            <a:r>
              <a:rPr lang="en-US" altLang="en-US" b="1" i="1">
                <a:solidFill>
                  <a:srgbClr val="FF0066"/>
                </a:solidFill>
                <a:latin typeface="Times New Roman" pitchFamily="18" charset="0"/>
              </a:rPr>
              <a:t>Lớp:  3</a:t>
            </a:r>
            <a:r>
              <a:rPr lang="vi-VN" altLang="en-US" b="1" i="1">
                <a:solidFill>
                  <a:srgbClr val="FF0066"/>
                </a:solidFill>
                <a:latin typeface="Times New Roman" pitchFamily="18" charset="0"/>
              </a:rPr>
              <a:t>C</a:t>
            </a:r>
            <a:endParaRPr lang="en-US" altLang="en-US" b="1" i="1">
              <a:solidFill>
                <a:srgbClr val="FF0066"/>
              </a:solidFill>
              <a:latin typeface="Times New Roman"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529078" y="1062591"/>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3152728" y="631378"/>
            <a:ext cx="5601779" cy="2814466"/>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1340415" y="2232512"/>
            <a:ext cx="9641456" cy="2007416"/>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964580" y="3757338"/>
            <a:ext cx="68271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519</Words>
  <Application>Microsoft Office PowerPoint</Application>
  <PresentationFormat>Widescreen</PresentationFormat>
  <Paragraphs>108</Paragraphs>
  <Slides>17</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宋体</vt:lpstr>
      <vt:lpstr>Arial</vt:lpstr>
      <vt:lpstr>Calibri</vt:lpstr>
      <vt:lpstr>Calibri Light</vt:lpstr>
      <vt:lpstr>Comfortaa</vt:lpstr>
      <vt:lpstr>等线</vt:lpstr>
      <vt:lpstr>LNTH-LuoLuoNotangYuanTi 1</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14</cp:revision>
  <dcterms:created xsi:type="dcterms:W3CDTF">2023-02-05T12:11:11Z</dcterms:created>
  <dcterms:modified xsi:type="dcterms:W3CDTF">2025-04-17T01:41:19Z</dcterms:modified>
</cp:coreProperties>
</file>