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61" r:id="rId3"/>
    <p:sldId id="362" r:id="rId4"/>
    <p:sldId id="259" r:id="rId5"/>
    <p:sldId id="356" r:id="rId6"/>
    <p:sldId id="370" r:id="rId7"/>
    <p:sldId id="357" r:id="rId8"/>
    <p:sldId id="371" r:id="rId9"/>
    <p:sldId id="359" r:id="rId10"/>
    <p:sldId id="355" r:id="rId11"/>
    <p:sldId id="279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88" d="100"/>
          <a:sy n="88" d="100"/>
        </p:scale>
        <p:origin x="25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7/2/2025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2/7/2025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Tuấn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Cảm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ơn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thầy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các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em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sinh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.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983105" y="1277620"/>
            <a:ext cx="779081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Bài </a:t>
            </a:r>
            <a:r>
              <a:rPr lang="en-US"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18: </a:t>
            </a:r>
            <a:r>
              <a:rPr sz="4000" b="1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Tự giác tham gia các hoạt động của trường</a:t>
            </a:r>
            <a:endParaRPr sz="4000" b="1" i="1" err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573088" y="1443038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cùng các bạn hát bài: Em làm kế hoạch nhỏ, sáng tác: Phong Nhã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2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0105" y="29248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4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44463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cần tự giác tham gia các hoạt động nào của trường</a:t>
            </a:r>
            <a:r>
              <a:rPr sz="3000" b="1">
                <a:latin typeface="Times New Roman" panose="02020603050405020304" pitchFamily="18" charset="0"/>
              </a:rPr>
              <a:t>?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1622425"/>
            <a:ext cx="758063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tham gia các hoạt động ở trường?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4823" t="5440" r="5894" b="48596"/>
          <a:stretch>
            <a:fillRect/>
          </a:stretch>
        </p:blipFill>
        <p:spPr>
          <a:xfrm>
            <a:off x="1371600" y="373063"/>
            <a:ext cx="939641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5045" y="3537585"/>
            <a:ext cx="5124450" cy="2708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tham gia quét dọn cùng các bạn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130</Words>
  <Application>Microsoft Office PowerPoint</Application>
  <PresentationFormat>Widescreen</PresentationFormat>
  <Paragraphs>14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SimSun</vt:lpstr>
      <vt:lpstr>Arial</vt:lpstr>
      <vt:lpstr>Calibri</vt:lpstr>
      <vt:lpstr>等线</vt:lpstr>
      <vt:lpstr>Gill Sans MT</vt:lpstr>
      <vt:lpstr>Goudy Old Style</vt:lpstr>
      <vt:lpstr>Times New Roman</vt:lpstr>
      <vt:lpstr>ClassicFrameVTI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7</cp:revision>
  <dcterms:created xsi:type="dcterms:W3CDTF">2020-08-10T03:18:16Z</dcterms:created>
  <dcterms:modified xsi:type="dcterms:W3CDTF">2025-02-07T03:57:20Z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