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8" r:id="rId3"/>
    <p:sldId id="446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568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 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492525" y="7200900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vi-VN" altLang="en-US" sz="2400" b="1" i="1">
                <a:solidFill>
                  <a:srgbClr val="FF0066"/>
                </a:solidFill>
                <a:latin typeface="Times New Roman" pitchFamily="18" charset="0"/>
              </a:rPr>
              <a:t>Thân Thị Hằng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  <a:r>
              <a:rPr lang="vi-VN" altLang="en-US" sz="24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819400"/>
            <a:ext cx="14935200" cy="60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966" y="2819400"/>
            <a:ext cx="1455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(Hà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Nội);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kì: Cờ đỏ sao vàng; Quốc ca: Tiến quân ca; Ngôn ngữ: tiếng Việt;  Nghệ thuật truyền thống: chèo, tuồng, cải lương, múa dối nước’ Cảnh đẹp: vịnh Hạ Long, hồ Ba Bể, biển Sầm Sơn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2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27919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82435" y="2566664"/>
            <a:ext cx="11832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2.Các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7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r="44533"/>
          <a:stretch/>
        </p:blipFill>
        <p:spPr>
          <a:xfrm>
            <a:off x="220078" y="3593432"/>
            <a:ext cx="7903785" cy="4343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58941"/>
          <a:stretch/>
        </p:blipFill>
        <p:spPr>
          <a:xfrm>
            <a:off x="9814719" y="3581400"/>
            <a:ext cx="5850668" cy="4343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59504" y="4572000"/>
            <a:ext cx="1755215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59503" y="4953000"/>
            <a:ext cx="1907616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85919" y="6248400"/>
            <a:ext cx="1981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85919" y="5143500"/>
            <a:ext cx="1981200" cy="201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729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4686" y="2785408"/>
            <a:ext cx="1425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một câu cảm và một câu khiến trong tình huống: bày tỏ cảm xúc về một cảnh đẹp của quê hương em; đưa ra một yêu cầu về việc bảo vệ, giữ gìn cảnh đẹp quê 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8" y="1249680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9772" y="4953000"/>
            <a:ext cx="140313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quê em đẹp tuyệt vời!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bẩn xuống dòng sông các bạn nhé!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10138</TotalTime>
  <Words>280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1056</cp:revision>
  <dcterms:created xsi:type="dcterms:W3CDTF">2008-09-09T22:52:10Z</dcterms:created>
  <dcterms:modified xsi:type="dcterms:W3CDTF">2025-04-15T14:18:34Z</dcterms:modified>
</cp:coreProperties>
</file>