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27" r:id="rId4"/>
    <p:sldId id="440" r:id="rId5"/>
    <p:sldId id="441" r:id="rId6"/>
    <p:sldId id="442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9" d="100"/>
          <a:sy n="49" d="100"/>
        </p:scale>
        <p:origin x="568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vi-VN" altLang="en-US" sz="3500" b="1">
                <a:solidFill>
                  <a:srgbClr val="FF0066"/>
                </a:solidFill>
                <a:latin typeface="Times New Roman" pitchFamily="18" charset="0"/>
              </a:rPr>
              <a:t> QUỐC TUẤN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  <a:r>
              <a:rPr lang="vi-VN" altLang="en-US" sz="2400" b="1" i="1">
                <a:solidFill>
                  <a:srgbClr val="FF0066"/>
                </a:solidFill>
                <a:latin typeface="Times New Roman" pitchFamily="18" charset="0"/>
              </a:rPr>
              <a:t>Thân Thị Hằng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  <a:r>
              <a:rPr lang="vi-VN" altLang="en-US" sz="2400" b="1" i="1">
                <a:solidFill>
                  <a:srgbClr val="FF0066"/>
                </a:solidFill>
                <a:latin typeface="Times New Roman" pitchFamily="18" charset="0"/>
              </a:rPr>
              <a:t>C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432836" y="4667071"/>
            <a:ext cx="3711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uôn hay uôt: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tuồn t……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37026" r="35556" b="28738"/>
          <a:stretch/>
        </p:blipFill>
        <p:spPr bwMode="auto">
          <a:xfrm>
            <a:off x="11006109" y="2590579"/>
            <a:ext cx="4340436" cy="425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1213494" y="4716507"/>
            <a:ext cx="3869843" cy="3519323"/>
            <a:chOff x="11024286" y="5326290"/>
            <a:chExt cx="3804547" cy="351932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7030A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11471154" y="7442667"/>
            <a:ext cx="3332835" cy="793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BẮT ĐẦU NÀO</a:t>
            </a:r>
            <a:endParaRPr lang="en-US" sz="3200" b="1"/>
          </a:p>
        </p:txBody>
      </p:sp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4383544" y="1371600"/>
            <a:ext cx="7336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algn="ctr"/>
            <a:r>
              <a:rPr lang="en-GB" sz="36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CHƠI: SẮC MÀU EM YÊU</a:t>
            </a:r>
            <a:endParaRPr lang="en-GB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5695" y="5193230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uột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0882" y="4667071"/>
            <a:ext cx="3656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dấu ? hay ~: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lươi rìu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01498" y="498348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4430" y="7035501"/>
            <a:ext cx="4134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ươn hay ương: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v…….. cao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7176" y="7589498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43960" y="7083801"/>
            <a:ext cx="31470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ât hay âc: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l….. ngược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37223" y="7613749"/>
            <a:ext cx="569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85965" y="2590579"/>
            <a:ext cx="2779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….ông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53022" y="310896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2590579"/>
            <a:ext cx="4044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uôn hay uông: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b……. làng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13203" y="3144576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74430" y="6596556"/>
            <a:ext cx="4134465" cy="1985883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5432836" y="6596555"/>
            <a:ext cx="4116049" cy="198588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655463" y="4200288"/>
            <a:ext cx="4117186" cy="1985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432836" y="4274293"/>
            <a:ext cx="4116049" cy="198588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5432836" y="2116018"/>
            <a:ext cx="4116049" cy="1985883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674430" y="2116017"/>
            <a:ext cx="4134465" cy="1985883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4" grpId="0"/>
      <p:bldP spid="36" grpId="0"/>
      <p:bldP spid="38" grpId="0"/>
      <p:bldP spid="65" grpId="0" animBg="1"/>
      <p:bldP spid="66" grpId="0" animBg="1"/>
      <p:bldP spid="68" grpId="0" animBg="1"/>
      <p:bldP spid="67" grpId="0" animBg="1"/>
      <p:bldP spid="64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3124200"/>
            <a:ext cx="1493520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10954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 Nguyên, dựng đứng, lưỡi rừu, tuồn tuột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Chọn sơ hoặc xơ thay cho ô </a:t>
            </a:r>
            <a:r>
              <a:rPr lang="nl-NL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3733800"/>
            <a:ext cx="12801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2388" y="6781800"/>
            <a:ext cx="14207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sơ lược, xơ </a:t>
            </a:r>
            <a:r>
              <a:rPr lang="nl-NL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nl-NL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sơ </a:t>
            </a:r>
            <a:r>
              <a:rPr lang="nl-NL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sài, xơ </a:t>
            </a:r>
            <a:r>
              <a:rPr lang="nl-NL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nl-NL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sơ </a:t>
            </a:r>
            <a:r>
              <a:rPr lang="nl-NL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nl-NL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sơ </a:t>
            </a:r>
            <a:r>
              <a:rPr lang="nl-NL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nl-NL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xơ </a:t>
            </a:r>
            <a:r>
              <a:rPr lang="nl-NL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nl-NL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xơ </a:t>
            </a:r>
            <a:r>
              <a:rPr lang="nl-NL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mướp.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1720" y="282839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7"/>
          <a:stretch/>
        </p:blipFill>
        <p:spPr bwMode="auto">
          <a:xfrm>
            <a:off x="1962351" y="2672596"/>
            <a:ext cx="13567209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868772" y="6248400"/>
            <a:ext cx="97618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2230204" y="7391400"/>
            <a:ext cx="11658599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rẽ,cũng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khỏe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giãy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9991</TotalTime>
  <Words>285</Words>
  <Application>Microsoft Office PowerPoint</Application>
  <PresentationFormat>Custom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STD</cp:lastModifiedBy>
  <cp:revision>1073</cp:revision>
  <dcterms:created xsi:type="dcterms:W3CDTF">2008-09-09T22:52:10Z</dcterms:created>
  <dcterms:modified xsi:type="dcterms:W3CDTF">2025-04-15T14:27:27Z</dcterms:modified>
</cp:coreProperties>
</file>