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5" r:id="rId2"/>
  </p:sldMasterIdLst>
  <p:notesMasterIdLst>
    <p:notesMasterId r:id="rId16"/>
  </p:notesMasterIdLst>
  <p:handoutMasterIdLst>
    <p:handoutMasterId r:id="rId17"/>
  </p:handoutMasterIdLst>
  <p:sldIdLst>
    <p:sldId id="395" r:id="rId3"/>
    <p:sldId id="398" r:id="rId4"/>
    <p:sldId id="432" r:id="rId5"/>
    <p:sldId id="433" r:id="rId6"/>
    <p:sldId id="436" r:id="rId7"/>
    <p:sldId id="434" r:id="rId8"/>
    <p:sldId id="437" r:id="rId9"/>
    <p:sldId id="438" r:id="rId10"/>
    <p:sldId id="443" r:id="rId11"/>
    <p:sldId id="440" r:id="rId12"/>
    <p:sldId id="441" r:id="rId13"/>
    <p:sldId id="442" r:id="rId14"/>
    <p:sldId id="385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0066"/>
    <a:srgbClr val="EC3730"/>
    <a:srgbClr val="DBE648"/>
    <a:srgbClr val="00B050"/>
    <a:srgbClr val="31ADB9"/>
    <a:srgbClr val="29304A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81" d="100"/>
          <a:sy n="81" d="100"/>
        </p:scale>
        <p:origin x="5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2025/4/15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809"/>
            </a:lvl1pPr>
            <a:lvl2pPr>
              <a:defRPr sz="2472"/>
            </a:lvl2pPr>
            <a:lvl3pPr>
              <a:defRPr sz="2135"/>
            </a:lvl3pPr>
            <a:lvl4pPr>
              <a:defRPr sz="1742"/>
            </a:lvl4pPr>
            <a:lvl5pPr>
              <a:defRPr sz="1742"/>
            </a:lvl5pPr>
            <a:lvl6pPr>
              <a:defRPr sz="1742"/>
            </a:lvl6pPr>
            <a:lvl7pPr>
              <a:defRPr sz="1742"/>
            </a:lvl7pPr>
            <a:lvl8pPr>
              <a:defRPr sz="1742"/>
            </a:lvl8pPr>
            <a:lvl9pPr>
              <a:defRPr sz="174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4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809"/>
            </a:lvl1pPr>
            <a:lvl2pPr marL="403622" indent="0">
              <a:buNone/>
              <a:defRPr sz="2472"/>
            </a:lvl2pPr>
            <a:lvl3pPr marL="807244" indent="0">
              <a:buNone/>
              <a:defRPr sz="2135"/>
            </a:lvl3pPr>
            <a:lvl4pPr marL="1210866" indent="0">
              <a:buNone/>
              <a:defRPr sz="1742"/>
            </a:lvl4pPr>
            <a:lvl5pPr marL="1614487" indent="0">
              <a:buNone/>
              <a:defRPr sz="1742"/>
            </a:lvl5pPr>
            <a:lvl6pPr marL="2018109" indent="0">
              <a:buNone/>
              <a:defRPr sz="1742"/>
            </a:lvl6pPr>
            <a:lvl7pPr marL="2421731" indent="0">
              <a:buNone/>
              <a:defRPr sz="1742"/>
            </a:lvl7pPr>
            <a:lvl8pPr marL="2825353" indent="0">
              <a:buNone/>
              <a:defRPr sz="1742"/>
            </a:lvl8pPr>
            <a:lvl9pPr marL="3228975" indent="0">
              <a:buNone/>
              <a:defRPr sz="174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236"/>
            </a:lvl1pPr>
            <a:lvl2pPr marL="403622" indent="0">
              <a:buNone/>
              <a:defRPr sz="1067"/>
            </a:lvl2pPr>
            <a:lvl3pPr marL="807244" indent="0">
              <a:buNone/>
              <a:defRPr sz="899"/>
            </a:lvl3pPr>
            <a:lvl4pPr marL="1210866" indent="0">
              <a:buNone/>
              <a:defRPr sz="787"/>
            </a:lvl4pPr>
            <a:lvl5pPr marL="1614487" indent="0">
              <a:buNone/>
              <a:defRPr sz="787"/>
            </a:lvl5pPr>
            <a:lvl6pPr marL="2018109" indent="0">
              <a:buNone/>
              <a:defRPr sz="787"/>
            </a:lvl6pPr>
            <a:lvl7pPr marL="2421731" indent="0">
              <a:buNone/>
              <a:defRPr sz="787"/>
            </a:lvl7pPr>
            <a:lvl8pPr marL="2825353" indent="0">
              <a:buNone/>
              <a:defRPr sz="787"/>
            </a:lvl8pPr>
            <a:lvl9pPr marL="3228975" indent="0">
              <a:buNone/>
              <a:defRPr sz="78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585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698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49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03622" indent="0" algn="ctr">
              <a:buNone/>
              <a:defRPr/>
            </a:lvl2pPr>
            <a:lvl3pPr marL="807244" indent="0" algn="ctr">
              <a:buNone/>
              <a:defRPr/>
            </a:lvl3pPr>
            <a:lvl4pPr marL="1210866" indent="0" algn="ctr">
              <a:buNone/>
              <a:defRPr/>
            </a:lvl4pPr>
            <a:lvl5pPr marL="1614487" indent="0" algn="ctr">
              <a:buNone/>
              <a:defRPr/>
            </a:lvl5pPr>
            <a:lvl6pPr marL="2018109" indent="0" algn="ctr">
              <a:buNone/>
              <a:defRPr/>
            </a:lvl6pPr>
            <a:lvl7pPr marL="2421731" indent="0" algn="ctr">
              <a:buNone/>
              <a:defRPr/>
            </a:lvl7pPr>
            <a:lvl8pPr marL="2825353" indent="0" algn="ctr">
              <a:buNone/>
              <a:defRPr/>
            </a:lvl8pPr>
            <a:lvl9pPr marL="322897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796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3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53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1742"/>
            </a:lvl1pPr>
            <a:lvl2pPr marL="403622" indent="0">
              <a:buNone/>
              <a:defRPr sz="1573"/>
            </a:lvl2pPr>
            <a:lvl3pPr marL="807244" indent="0">
              <a:buNone/>
              <a:defRPr sz="1405"/>
            </a:lvl3pPr>
            <a:lvl4pPr marL="1210866" indent="0">
              <a:buNone/>
              <a:defRPr sz="1236"/>
            </a:lvl4pPr>
            <a:lvl5pPr marL="1614487" indent="0">
              <a:buNone/>
              <a:defRPr sz="1236"/>
            </a:lvl5pPr>
            <a:lvl6pPr marL="2018109" indent="0">
              <a:buNone/>
              <a:defRPr sz="1236"/>
            </a:lvl6pPr>
            <a:lvl7pPr marL="2421731" indent="0">
              <a:buNone/>
              <a:defRPr sz="1236"/>
            </a:lvl7pPr>
            <a:lvl8pPr marL="2825353" indent="0">
              <a:buNone/>
              <a:defRPr sz="1236"/>
            </a:lvl8pPr>
            <a:lvl9pPr marL="3228975" indent="0">
              <a:buNone/>
              <a:defRPr sz="12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807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72"/>
            </a:lvl1pPr>
            <a:lvl2pPr>
              <a:defRPr sz="2135"/>
            </a:lvl2pPr>
            <a:lvl3pPr>
              <a:defRPr sz="1742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4"/>
            <a:ext cx="4040188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4"/>
            <a:ext cx="4041775" cy="479822"/>
          </a:xfrm>
        </p:spPr>
        <p:txBody>
          <a:bodyPr anchor="b"/>
          <a:lstStyle>
            <a:lvl1pPr marL="0" indent="0">
              <a:buNone/>
              <a:defRPr sz="2135" b="1"/>
            </a:lvl1pPr>
            <a:lvl2pPr marL="403622" indent="0">
              <a:buNone/>
              <a:defRPr sz="1742" b="1"/>
            </a:lvl2pPr>
            <a:lvl3pPr marL="807244" indent="0">
              <a:buNone/>
              <a:defRPr sz="1573" b="1"/>
            </a:lvl3pPr>
            <a:lvl4pPr marL="1210866" indent="0">
              <a:buNone/>
              <a:defRPr sz="1405" b="1"/>
            </a:lvl4pPr>
            <a:lvl5pPr marL="1614487" indent="0">
              <a:buNone/>
              <a:defRPr sz="1405" b="1"/>
            </a:lvl5pPr>
            <a:lvl6pPr marL="2018109" indent="0">
              <a:buNone/>
              <a:defRPr sz="1405" b="1"/>
            </a:lvl6pPr>
            <a:lvl7pPr marL="2421731" indent="0">
              <a:buNone/>
              <a:defRPr sz="1405" b="1"/>
            </a:lvl7pPr>
            <a:lvl8pPr marL="2825353" indent="0">
              <a:buNone/>
              <a:defRPr sz="1405" b="1"/>
            </a:lvl8pPr>
            <a:lvl9pPr marL="3228975" indent="0">
              <a:buNone/>
              <a:defRPr sz="140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135"/>
            </a:lvl1pPr>
            <a:lvl2pPr>
              <a:defRPr sz="1742"/>
            </a:lvl2pPr>
            <a:lvl3pPr>
              <a:defRPr sz="1573"/>
            </a:lvl3pPr>
            <a:lvl4pPr>
              <a:defRPr sz="1405"/>
            </a:lvl4pPr>
            <a:lvl5pPr>
              <a:defRPr sz="1405"/>
            </a:lvl5pPr>
            <a:lvl6pPr>
              <a:defRPr sz="1405"/>
            </a:lvl6pPr>
            <a:lvl7pPr>
              <a:defRPr sz="1405"/>
            </a:lvl7pPr>
            <a:lvl8pPr>
              <a:defRPr sz="1405"/>
            </a:lvl8pPr>
            <a:lvl9pPr>
              <a:defRPr sz="140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4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818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455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276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4683621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36">
                <a:latin typeface="Arial" charset="0"/>
              </a:defRPr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621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36"/>
            </a:lvl1pPr>
          </a:lstStyle>
          <a:p>
            <a:pPr defTabSz="513710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  <a:pPr defTabSz="5137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6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5pPr>
      <a:lvl6pPr marL="403622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6pPr>
      <a:lvl7pPr marL="807244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7pPr>
      <a:lvl8pPr marL="1210866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8pPr>
      <a:lvl9pPr marL="1614487" algn="ctr" rtl="0" fontAlgn="base">
        <a:spcBef>
          <a:spcPct val="0"/>
        </a:spcBef>
        <a:spcAft>
          <a:spcPct val="0"/>
        </a:spcAft>
        <a:defRPr sz="3876">
          <a:solidFill>
            <a:schemeClr val="tx2"/>
          </a:solidFill>
          <a:latin typeface="Arial" charset="0"/>
        </a:defRPr>
      </a:lvl9pPr>
    </p:titleStyle>
    <p:bodyStyle>
      <a:lvl1pPr marL="302340" indent="-302340" algn="l" rtl="0" eaLnBrk="0" fontAlgn="base" hangingPunct="0">
        <a:spcBef>
          <a:spcPct val="20000"/>
        </a:spcBef>
        <a:spcAft>
          <a:spcPct val="0"/>
        </a:spcAft>
        <a:buChar char="•"/>
        <a:defRPr sz="2809">
          <a:solidFill>
            <a:schemeClr val="tx1"/>
          </a:solidFill>
          <a:latin typeface="+mn-lt"/>
          <a:ea typeface="+mn-ea"/>
          <a:cs typeface="+mn-cs"/>
        </a:defRPr>
      </a:lvl1pPr>
      <a:lvl2pPr marL="655516" indent="-251504" algn="l" rtl="0" eaLnBrk="0" fontAlgn="base" hangingPunct="0">
        <a:spcBef>
          <a:spcPct val="20000"/>
        </a:spcBef>
        <a:spcAft>
          <a:spcPct val="0"/>
        </a:spcAft>
        <a:buChar char="–"/>
        <a:defRPr sz="2472">
          <a:solidFill>
            <a:schemeClr val="tx1"/>
          </a:solidFill>
          <a:latin typeface="+mn-lt"/>
        </a:defRPr>
      </a:lvl2pPr>
      <a:lvl3pPr marL="1008691" indent="-201560" algn="l" rtl="0" eaLnBrk="0" fontAlgn="base" hangingPunct="0">
        <a:spcBef>
          <a:spcPct val="20000"/>
        </a:spcBef>
        <a:spcAft>
          <a:spcPct val="0"/>
        </a:spcAft>
        <a:buChar char="•"/>
        <a:defRPr sz="2135">
          <a:solidFill>
            <a:schemeClr val="tx1"/>
          </a:solidFill>
          <a:latin typeface="+mn-lt"/>
        </a:defRPr>
      </a:lvl3pPr>
      <a:lvl4pPr marL="1411811" indent="-201560" algn="l" rtl="0" eaLnBrk="0" fontAlgn="base" hangingPunct="0">
        <a:spcBef>
          <a:spcPct val="20000"/>
        </a:spcBef>
        <a:spcAft>
          <a:spcPct val="0"/>
        </a:spcAft>
        <a:buChar char="–"/>
        <a:defRPr sz="1742">
          <a:solidFill>
            <a:schemeClr val="tx1"/>
          </a:solidFill>
          <a:latin typeface="+mn-lt"/>
        </a:defRPr>
      </a:lvl4pPr>
      <a:lvl5pPr marL="1815822" indent="-201560" algn="l" rtl="0" eaLnBrk="0" fontAlgn="base" hangingPunct="0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5pPr>
      <a:lvl6pPr marL="2219920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6pPr>
      <a:lvl7pPr marL="2623543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7pPr>
      <a:lvl8pPr marL="3027164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8pPr>
      <a:lvl9pPr marL="3430786" indent="-201811" algn="l" rtl="0" fontAlgn="base">
        <a:spcBef>
          <a:spcPct val="20000"/>
        </a:spcBef>
        <a:spcAft>
          <a:spcPct val="0"/>
        </a:spcAft>
        <a:buChar char="»"/>
        <a:defRPr sz="174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1pPr>
      <a:lvl2pPr marL="403622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2pPr>
      <a:lvl3pPr marL="807244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3pPr>
      <a:lvl4pPr marL="1210866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7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5pPr>
      <a:lvl6pPr marL="2018109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2421731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825353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3228975" algn="l" defTabSz="807244" rtl="0" eaLnBrk="1" latinLnBrk="0" hangingPunct="1"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6143" y="409939"/>
            <a:ext cx="5638800" cy="38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966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1966" b="1" smtClean="0">
                <a:solidFill>
                  <a:srgbClr val="FF0066"/>
                </a:solidFill>
                <a:latin typeface="Times New Roman" pitchFamily="18" charset="0"/>
              </a:rPr>
              <a:t>HỌC</a:t>
            </a:r>
            <a:r>
              <a:rPr lang="vi-VN" altLang="en-US" sz="1966" b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vi-VN" altLang="en-US" sz="2000" b="1">
                <a:solidFill>
                  <a:srgbClr val="FF0066"/>
                </a:solidFill>
                <a:latin typeface="Times New Roman" pitchFamily="18" charset="0"/>
              </a:rPr>
              <a:t>QUỐC TUẤN</a:t>
            </a:r>
            <a:endParaRPr lang="en-US" altLang="en-US" sz="1966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22" y="3061369"/>
            <a:ext cx="1143000" cy="1484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563914" y="2443326"/>
            <a:ext cx="6139543" cy="8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Tiếng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47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4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513710" eaLnBrk="1" fontAlgn="base" hangingPunct="1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22: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22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22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</a:t>
            </a:r>
            <a:r>
              <a:rPr lang="en-US" sz="2022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93371" y="1159081"/>
            <a:ext cx="6444343" cy="111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710" eaLnBrk="1" fontAlgn="base" hangingPunct="1">
              <a:spcAft>
                <a:spcPct val="0"/>
              </a:spcAft>
              <a:defRPr/>
            </a:pPr>
            <a:r>
              <a:rPr lang="en-US" sz="3371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436914" y="4048631"/>
            <a:ext cx="3356429" cy="51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  <a:r>
              <a:rPr lang="vi-VN" altLang="en-US" sz="1400" b="1" i="1">
                <a:solidFill>
                  <a:srgbClr val="FF0066"/>
                </a:solidFill>
                <a:latin typeface="Times New Roman" pitchFamily="18" charset="0"/>
              </a:rPr>
              <a:t>Thân Thị Hằng</a:t>
            </a:r>
            <a:endParaRPr lang="en-US" altLang="en-US" sz="1400" b="1" i="1">
              <a:solidFill>
                <a:srgbClr val="FF0066"/>
              </a:solidFill>
              <a:latin typeface="Times New Roman" pitchFamily="18" charset="0"/>
            </a:endParaRPr>
          </a:p>
          <a:p>
            <a:r>
              <a:rPr lang="en-US" altLang="en-US" sz="1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  <a:r>
              <a:rPr lang="vi-VN" altLang="en-US" sz="1400" b="1" i="1">
                <a:solidFill>
                  <a:srgbClr val="FF0066"/>
                </a:solidFill>
                <a:latin typeface="Times New Roman" pitchFamily="18" charset="0"/>
              </a:rPr>
              <a:t>C</a:t>
            </a:r>
            <a:endParaRPr lang="en-US" altLang="en-US" sz="1400" b="1" i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3503185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25077" y="189490"/>
            <a:ext cx="1169198" cy="149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71990" y="235339"/>
            <a:ext cx="117365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038022" y="816616"/>
            <a:ext cx="3362778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6886" y="556200"/>
            <a:ext cx="828221" cy="1080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2379" y="3353892"/>
            <a:ext cx="795564" cy="57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5" y="2875048"/>
            <a:ext cx="2435202" cy="1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4314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593845" y="712642"/>
            <a:ext cx="5578555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Ôn chữ viết hoa.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328827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3053977" y="1522157"/>
            <a:ext cx="267384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ctr"/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Hướng-dẫn-viết-chữ-Y-hoa-_Tập-viết-Lớp-2-Tuần-28_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43282" y="1903983"/>
            <a:ext cx="4560966" cy="2936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8728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695349" y="712642"/>
            <a:ext cx="5765083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6" y="1628775"/>
            <a:ext cx="1904963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a. Viết tên riêng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74097" y="2731809"/>
            <a:ext cx="1904963" cy="43281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500" b="1" dirty="0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 </a:t>
            </a:r>
            <a:r>
              <a:rPr lang="en-US" sz="2500" b="1" dirty="0" err="1" smtClean="0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Yết</a:t>
            </a:r>
            <a:endParaRPr lang="en-US" sz="25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300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ẫu giấy luyện viết chữ đẹp - Mẫu giấy 4 ô ly, 5 ô ly, kẻ ngang, ô ly to, ô  ly nhỏ, ô ly nghiêng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77"/>
          <a:stretch/>
        </p:blipFill>
        <p:spPr bwMode="auto">
          <a:xfrm>
            <a:off x="933308" y="1976602"/>
            <a:ext cx="7405810" cy="29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267745" y="712642"/>
            <a:ext cx="5832648" cy="4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9"/>
            <a:ext cx="3809926" cy="400110"/>
            <a:chOff x="1508918" y="1888664"/>
            <a:chExt cx="6172201" cy="1191940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919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5. Viết câu ứng dụng.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2896526"/>
              <a:ext cx="3578489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790385" y="1628775"/>
            <a:ext cx="3439149" cy="36356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Viết câu ứng dụng</a:t>
            </a:r>
            <a:endParaRPr lang="en-US" sz="20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68194" y="2638687"/>
            <a:ext cx="6503422" cy="10047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>
              <a:lnSpc>
                <a:spcPct val="129000"/>
              </a:lnSpc>
              <a:spcBef>
                <a:spcPts val="112"/>
              </a:spcBef>
            </a:pP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Đảo Nam Yết 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κ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uℓ Ǖ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ί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ần đảo TǟưŊg Sa của V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Η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İ</a:t>
            </a:r>
            <a:r>
              <a:rPr lang="el-GR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Ι </a:t>
            </a:r>
            <a:r>
              <a:rPr lang="vi-VN" sz="2400" b="1">
                <a:solidFill>
                  <a:srgbClr val="0000CC"/>
                </a:solidFill>
                <a:latin typeface="HP001 4 hàng" pitchFamily="34" charset="0"/>
                <a:cs typeface="Times New Roman" pitchFamily="18" charset="0"/>
              </a:rPr>
              <a:t>Nam</a:t>
            </a:r>
            <a:endParaRPr lang="en-US" sz="2400" b="1" dirty="0">
              <a:solidFill>
                <a:srgbClr val="0000CC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543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9502"/>
            <a:ext cx="8424936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2954725" y="712641"/>
            <a:ext cx="4353579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878317" y="1590802"/>
            <a:ext cx="7846074" cy="698223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1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chuyệ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điệu</a:t>
            </a:r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9219" y="3037192"/>
            <a:ext cx="7628323" cy="1852385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khổng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lồ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nay</a:t>
            </a:r>
          </a:p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1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47691" y="1114424"/>
            <a:ext cx="2354448" cy="415498"/>
            <a:chOff x="1508919" y="1888664"/>
            <a:chExt cx="3733800" cy="738664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Hướng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dẫn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1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878317" y="2656318"/>
            <a:ext cx="2354448" cy="415498"/>
            <a:chOff x="1557488" y="2267608"/>
            <a:chExt cx="3733800" cy="738664"/>
          </a:xfrm>
        </p:grpSpPr>
        <p:sp>
          <p:nvSpPr>
            <p:cNvPr id="23" name="Rectangle 22"/>
            <p:cNvSpPr/>
            <p:nvPr/>
          </p:nvSpPr>
          <p:spPr>
            <a:xfrm>
              <a:off x="1557488" y="2267608"/>
              <a:ext cx="37338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1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</a:t>
              </a:r>
              <a:r>
                <a:rPr lang="en-US" sz="21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1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1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73234" y="2866346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87174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021418" y="1760539"/>
            <a:ext cx="80118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627692" y="2427734"/>
            <a:ext cx="7892148" cy="115988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30077" y="1754031"/>
            <a:ext cx="753691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4079" y="1754031"/>
            <a:ext cx="1787657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4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838468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39952" y="1760539"/>
            <a:ext cx="1367643" cy="421224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1115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790386" y="1098798"/>
            <a:ext cx="3809926" cy="430887"/>
            <a:chOff x="1508918" y="1888664"/>
            <a:chExt cx="6172201" cy="1283624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2836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đọc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hiểu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2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2902482" y="712641"/>
            <a:ext cx="4477830" cy="358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75731" y="1635646"/>
            <a:ext cx="34563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71" t="32911" r="4493" b="44304"/>
          <a:stretch/>
        </p:blipFill>
        <p:spPr bwMode="auto">
          <a:xfrm>
            <a:off x="727708" y="2204975"/>
            <a:ext cx="7745208" cy="223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816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98680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Đất nước là gì? Vẽ đất nước bằng bút chì có vừa trang giấy? Làm sao để thây núi cao như thế?Biển rộng là bao?Cách nào đo nhỉ?</a:t>
            </a:r>
            <a:endParaRPr lang="en-US" sz="2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593845" y="745729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3159420" y="3237938"/>
            <a:ext cx="5749224" cy="1282998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000" dirty="0"/>
              <a:t> 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72352" y="3971274"/>
            <a:ext cx="5736293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Ông bà đã nhổ cây, san đất.Tiếp đó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khom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hục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nl-NL" sz="2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4594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97522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1898551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ở 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vượt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nl-NL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2774057" y="772150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1710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3146400" y="1543050"/>
            <a:ext cx="5749224" cy="1098332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4: 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59331" y="2275066"/>
            <a:ext cx="5864717" cy="729000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nl-NL" sz="2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chăm chỉ, chịu khó, thông minh,không ngại khó khăn, vất vả, xả thân vì cộng đồng...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sp>
        <p:nvSpPr>
          <p:cNvPr id="2" name="Rectangle 1"/>
          <p:cNvSpPr/>
          <p:nvPr/>
        </p:nvSpPr>
        <p:spPr>
          <a:xfrm>
            <a:off x="3287754" y="3065622"/>
            <a:ext cx="56078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5: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nay?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970" y="3895026"/>
            <a:ext cx="583907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Câu chuyện đã giải thích  về đặc điểm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ngoằn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ngoèn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cónhiều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bảy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ghềnh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nay.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591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593845" y="84135"/>
            <a:ext cx="3977371" cy="668903"/>
            <a:chOff x="4539228" y="210532"/>
            <a:chExt cx="6960399" cy="1189160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960399" cy="1189160"/>
              <a:chOff x="4539228" y="210532"/>
              <a:chExt cx="6960399" cy="1189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960399" cy="7113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705950" cy="6565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45119" y="1063877"/>
            <a:ext cx="1343518" cy="393740"/>
            <a:chOff x="1223887" y="1442589"/>
            <a:chExt cx="2391509" cy="699983"/>
          </a:xfrm>
        </p:grpSpPr>
        <p:sp>
          <p:nvSpPr>
            <p:cNvPr id="28" name="Rectangle 27"/>
            <p:cNvSpPr/>
            <p:nvPr/>
          </p:nvSpPr>
          <p:spPr>
            <a:xfrm>
              <a:off x="1223887" y="1442589"/>
              <a:ext cx="2391509" cy="698662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14257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898179" y="1072747"/>
            <a:ext cx="1635734" cy="392997"/>
            <a:chOff x="989909" y="1442589"/>
            <a:chExt cx="2911663" cy="698660"/>
          </a:xfrm>
        </p:grpSpPr>
        <p:sp>
          <p:nvSpPr>
            <p:cNvPr id="31" name="Rectangle 30"/>
            <p:cNvSpPr/>
            <p:nvPr/>
          </p:nvSpPr>
          <p:spPr>
            <a:xfrm>
              <a:off x="989909" y="1442589"/>
              <a:ext cx="2859467" cy="698660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21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095099" y="2127973"/>
              <a:ext cx="2806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3287755" y="712641"/>
            <a:ext cx="4366432" cy="35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53" tIns="40376" rIns="80753" bIns="4037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710" fontAlgn="base">
              <a:spcBef>
                <a:spcPts val="1011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22: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Đùng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(T1,2)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3060783" y="1500188"/>
            <a:ext cx="0" cy="2828925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06553" y="2499742"/>
            <a:ext cx="2881271" cy="2083217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ông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nhổ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làm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rãi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lấy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ở,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03969" y="1616694"/>
            <a:ext cx="80118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3973" y="1616694"/>
            <a:ext cx="753691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ưa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488200" y="1616694"/>
            <a:ext cx="1572584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ịt</a:t>
            </a:r>
            <a:r>
              <a:rPr lang="en-US" sz="2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2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53163" y="2030661"/>
            <a:ext cx="1250486" cy="390446"/>
          </a:xfrm>
          <a:prstGeom prst="rect">
            <a:avLst/>
          </a:prstGeom>
        </p:spPr>
        <p:txBody>
          <a:bodyPr wrap="square" lIns="51389" tIns="25695" rIns="51389" bIns="25695">
            <a:spAutoFit/>
          </a:bodyPr>
          <a:lstStyle/>
          <a:p>
            <a:pPr algn="just"/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ộng</a:t>
            </a:r>
            <a:r>
              <a:rPr lang="en-US" sz="2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ã</a:t>
            </a:r>
            <a:r>
              <a:rPr lang="en-US" sz="2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en-US" sz="2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610142" y="2030660"/>
            <a:ext cx="4937855" cy="1981249"/>
            <a:chOff x="3610142" y="2030660"/>
            <a:chExt cx="4937855" cy="1981249"/>
          </a:xfrm>
        </p:grpSpPr>
        <p:pic>
          <p:nvPicPr>
            <p:cNvPr id="26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088445" y="552357"/>
              <a:ext cx="1981249" cy="49378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3978853" y="2584524"/>
              <a:ext cx="419354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nl-NL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Bài văn ca ngợi những </a:t>
              </a:r>
              <a:r>
                <a:rPr lang="nl-NL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việc ông Đùng, bà Đùng đã làm giúp </a:t>
              </a:r>
              <a:r>
                <a:rPr lang="nl-NL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dân. Qua đó giải thích thêm về sự tích sông Đà.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153207" y="1613850"/>
            <a:ext cx="1507025" cy="392997"/>
          </a:xfrm>
          <a:prstGeom prst="rect">
            <a:avLst/>
          </a:prstGeom>
          <a:noFill/>
        </p:spPr>
        <p:txBody>
          <a:bodyPr wrap="none" lIns="69156" tIns="34578" rIns="69156" bIns="3457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2100" b="1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2100" b="1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0507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945</Words>
  <Application>Microsoft Office PowerPoint</Application>
  <PresentationFormat>On-screen Show (16:9)</PresentationFormat>
  <Paragraphs>104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HP001 4 hàng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STD</cp:lastModifiedBy>
  <cp:revision>164</cp:revision>
  <dcterms:created xsi:type="dcterms:W3CDTF">2015-02-26T08:23:36Z</dcterms:created>
  <dcterms:modified xsi:type="dcterms:W3CDTF">2025-04-15T14:25:29Z</dcterms:modified>
</cp:coreProperties>
</file>