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7" r:id="rId2"/>
    <p:sldId id="408" r:id="rId3"/>
    <p:sldId id="438" r:id="rId4"/>
    <p:sldId id="439" r:id="rId5"/>
    <p:sldId id="340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9" d="100"/>
          <a:sy n="49" d="100"/>
        </p:scale>
        <p:origin x="568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149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vi-VN" altLang="en-US" sz="3500" b="1">
                <a:solidFill>
                  <a:srgbClr val="FF0066"/>
                </a:solidFill>
                <a:latin typeface="Times New Roman" pitchFamily="18" charset="0"/>
              </a:rPr>
              <a:t>QUỐC TUẤN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24685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  <a:r>
              <a:rPr lang="vi-VN" altLang="en-US" sz="2400" b="1" i="1">
                <a:solidFill>
                  <a:srgbClr val="FF0066"/>
                </a:solidFill>
                <a:latin typeface="Times New Roman" pitchFamily="18" charset="0"/>
              </a:rPr>
              <a:t>Thân Thị Hằng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  <a:r>
              <a:rPr lang="vi-VN" altLang="en-US" sz="2400" b="1" i="1">
                <a:solidFill>
                  <a:srgbClr val="FF0066"/>
                </a:solidFill>
                <a:latin typeface="Times New Roman" pitchFamily="18" charset="0"/>
              </a:rPr>
              <a:t>C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80319" y="1841837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2699" y="2438400"/>
            <a:ext cx="15171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 ngoặc kép trong mỗi câu dưới đây dùng để làm gì?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061987" y="1258669"/>
            <a:ext cx="8028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20064" r="49146" b="25438"/>
          <a:stretch/>
        </p:blipFill>
        <p:spPr bwMode="auto">
          <a:xfrm>
            <a:off x="1432719" y="3200400"/>
            <a:ext cx="10163430" cy="55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8443119" y="4419600"/>
            <a:ext cx="732498" cy="213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858409" y="5410200"/>
            <a:ext cx="317208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51243" y="184768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00236" y="2647581"/>
            <a:ext cx="13777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dấu ngoặc kép hoặc dấu gạch ngang thay vào ô vuông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061985" y="1249680"/>
            <a:ext cx="8028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24036" r="49244" b="29123"/>
          <a:stretch/>
        </p:blipFill>
        <p:spPr bwMode="auto">
          <a:xfrm>
            <a:off x="2012583" y="3429000"/>
            <a:ext cx="12093841" cy="538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4916" y="4191000"/>
            <a:ext cx="3209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-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0919" y="5418224"/>
            <a:ext cx="3209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-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5583" y="784860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“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96119" y="784859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”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63031" y="-62448"/>
            <a:ext cx="7013458" cy="1132016"/>
            <a:chOff x="4486038" y="90267"/>
            <a:chExt cx="6895119" cy="1132016"/>
          </a:xfrm>
        </p:grpSpPr>
        <p:grpSp>
          <p:nvGrpSpPr>
            <p:cNvPr id="15" name="Group 14"/>
            <p:cNvGrpSpPr/>
            <p:nvPr/>
          </p:nvGrpSpPr>
          <p:grpSpPr>
            <a:xfrm>
              <a:off x="4486038" y="90267"/>
              <a:ext cx="6895119" cy="1132016"/>
              <a:chOff x="4486038" y="90267"/>
              <a:chExt cx="6895119" cy="113201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486038" y="90267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637508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796135" y="1067115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045746" y="21336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thêm ví dụ có sử dụng dấu ngoặc kép trong các bài em đã học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055681" y="892597"/>
            <a:ext cx="8028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6618" y="3657600"/>
            <a:ext cx="13966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VD:</a:t>
            </a:r>
          </a:p>
          <a:p>
            <a:pPr algn="just"/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Bãi cát ở đây thường được ca ngợi là “Bà chúa của các bãi tắm”.</a:t>
            </a:r>
          </a:p>
          <a:p>
            <a:pPr algn="r"/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(Bài Cửa Tùng, trang 86)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85319" y="4038600"/>
            <a:ext cx="99822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10254</TotalTime>
  <Words>212</Words>
  <Application>Microsoft Office PowerPoint</Application>
  <PresentationFormat>Custom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STD</cp:lastModifiedBy>
  <cp:revision>1063</cp:revision>
  <dcterms:created xsi:type="dcterms:W3CDTF">2008-09-09T22:52:10Z</dcterms:created>
  <dcterms:modified xsi:type="dcterms:W3CDTF">2025-04-15T14:28:14Z</dcterms:modified>
</cp:coreProperties>
</file>