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2"/>
  </p:notesMasterIdLst>
  <p:sldIdLst>
    <p:sldId id="260" r:id="rId3"/>
    <p:sldId id="291" r:id="rId4"/>
    <p:sldId id="3851" r:id="rId5"/>
    <p:sldId id="3852" r:id="rId6"/>
    <p:sldId id="293" r:id="rId7"/>
    <p:sldId id="294" r:id="rId8"/>
    <p:sldId id="295" r:id="rId9"/>
    <p:sldId id="296" r:id="rId10"/>
    <p:sldId id="297" r:id="rId11"/>
    <p:sldId id="298" r:id="rId12"/>
    <p:sldId id="261" r:id="rId13"/>
    <p:sldId id="265" r:id="rId14"/>
    <p:sldId id="3850" r:id="rId15"/>
    <p:sldId id="3853" r:id="rId16"/>
    <p:sldId id="280" r:id="rId17"/>
    <p:sldId id="3854" r:id="rId18"/>
    <p:sldId id="3855" r:id="rId19"/>
    <p:sldId id="292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9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6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6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9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5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3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2554013" y="-443106"/>
            <a:ext cx="9178636" cy="42667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448" y="262760"/>
            <a:ext cx="2764608" cy="698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BAEA3-4D7C-0567-20CC-FDF294088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297" y="1303283"/>
            <a:ext cx="8135006" cy="1397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97624-8AC4-D84B-F901-3BDC60A565A1}"/>
              </a:ext>
            </a:extLst>
          </p:cNvPr>
          <p:cNvSpPr txBox="1"/>
          <p:nvPr/>
        </p:nvSpPr>
        <p:spPr>
          <a:xfrm>
            <a:off x="5864772" y="2701160"/>
            <a:ext cx="211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3)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310583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viên:</a:t>
            </a:r>
            <a:r>
              <a:rPr lang="vi-VN" altLang="en-US" b="1" i="1">
                <a:solidFill>
                  <a:srgbClr val="FF0066"/>
                </a:solidFill>
                <a:latin typeface="Times New Roman" pitchFamily="18" charset="0"/>
              </a:rPr>
              <a:t>Thân Thị Hằng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  <a:r>
              <a:rPr lang="vi-VN" altLang="en-US" b="1" i="1">
                <a:solidFill>
                  <a:srgbClr val="FF0066"/>
                </a:solidFill>
                <a:latin typeface="Times New Roman" pitchFamily="18" charset="0"/>
              </a:rPr>
              <a:t>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613" y="1423388"/>
            <a:ext cx="3902255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81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22" y="4892843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94" y="4587292"/>
            <a:ext cx="898359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55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30 000 x 2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60 000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3" y="0"/>
            <a:ext cx="12109807" cy="69864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xmlns="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32" y="127799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751931" y="198559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4969053" y="36542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64189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1307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09487" y="3644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683303" y="272661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16528" y="27075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08688" y="364582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7" y="131609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00006" y="202369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17128" y="36923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289965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7932570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457562" y="36824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7988478" y="277423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12178" y="27456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066288" y="367364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1428108" y="225004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C524C-D912-8876-9386-91251D57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97E68-9C28-8810-0BC1-8FBD13D3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FCD72-1038-3F13-8C73-72A077EF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15A5C6-93EE-7814-E1E1-702B474B606F}"/>
              </a:ext>
            </a:extLst>
          </p:cNvPr>
          <p:cNvGrpSpPr/>
          <p:nvPr/>
        </p:nvGrpSpPr>
        <p:grpSpPr>
          <a:xfrm>
            <a:off x="5322136" y="979619"/>
            <a:ext cx="2407171" cy="840522"/>
            <a:chOff x="3813507" y="359084"/>
            <a:chExt cx="1979623" cy="8405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2001D1-87C6-2294-351A-F6B0CBBD57A7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F2519-722A-40BB-ADD0-0E951EDD658F}"/>
                </a:ext>
              </a:extLst>
            </p:cNvPr>
            <p:cNvSpPr txBox="1"/>
            <p:nvPr/>
          </p:nvSpPr>
          <p:spPr>
            <a:xfrm>
              <a:off x="3813507" y="3686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FB501A-A2ED-E772-E842-A2757AEB9239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A55FAC-A097-F83A-6DA4-954FF7EC4274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DBC89-0FE6-34E7-60BF-9712D17BC5BC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2" y="-78292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2" y="20725"/>
            <a:ext cx="2236763" cy="6837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1" y="3086294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3" y="3086293"/>
            <a:ext cx="7950467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9" y="20949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7" y="4655261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41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1" y="4224386"/>
            <a:ext cx="1305323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66" y="4388461"/>
            <a:ext cx="1222671" cy="2131463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94" y="4936355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14" y="5113635"/>
            <a:ext cx="1915911" cy="1938992"/>
          </a:xfrm>
          <a:prstGeom prst="rect">
            <a:avLst/>
          </a:prstGeom>
          <a:noFill/>
        </p:spPr>
        <p:txBody>
          <a:bodyPr spcFirstLastPara="1" wrap="none" lIns="91439" tIns="45719" rIns="91439" bIns="45719" numCol="1">
            <a:prstTxWarp prst="textArchUp">
              <a:avLst/>
            </a:prstTxWarp>
            <a:spAutoFit/>
          </a:bodyPr>
          <a:lstStyle/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22" y="134657"/>
            <a:ext cx="7156311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2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endParaRPr lang="en-US" sz="2267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6"/>
            <a:ext cx="184729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endParaRPr lang="en-US" sz="546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5" y="569693"/>
            <a:ext cx="2236763" cy="6316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600" y="478100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7" y="450536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53" y="4355215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35" y="4407249"/>
            <a:ext cx="1222671" cy="2131463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4" y="1044797"/>
            <a:ext cx="1138991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3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8" y="397265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5" cy="1906555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514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30" y="1690189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7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6" y="1908969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50" y="1282797"/>
            <a:ext cx="478852" cy="7152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2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58" y="1975220"/>
            <a:ext cx="845063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81" y="360557"/>
            <a:ext cx="1593704" cy="954105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14" y="2296917"/>
            <a:ext cx="2281392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36" y="329529"/>
            <a:ext cx="1806903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95" y="2663341"/>
            <a:ext cx="1353254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83" y="875467"/>
            <a:ext cx="2182006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750" y="750703"/>
            <a:ext cx="5686425" cy="933652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  <a:sym typeface="Arial"/>
              </a:rPr>
              <a:t>12 345 x 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3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94803" y="3146596"/>
            <a:ext cx="444544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: 24 690</a:t>
            </a: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5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44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8329" y="750703"/>
            <a:ext cx="4091183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21315 x 3 = ?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63 945</a:t>
            </a: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62" y="4923695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66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22 132 x 3 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4515102" y="301324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66 396</a:t>
            </a: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7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54" y="98479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87" y="4543364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51026" y="-2143573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63" y="-4060028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5710" y="710567"/>
            <a:ext cx="444063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10 000 x 5 = ?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67" y="16677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30" y="166773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26" y="166773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3117668" y="3087410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50 000</a:t>
            </a: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485</Words>
  <Application>Microsoft Office PowerPoint</Application>
  <PresentationFormat>Widescreen</PresentationFormat>
  <Paragraphs>91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#9Slide05 Phobia</vt:lpstr>
      <vt:lpstr>#9Slide07 SVNBeachwood Sans</vt:lpstr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18</cp:revision>
  <dcterms:created xsi:type="dcterms:W3CDTF">2023-02-05T22:30:11Z</dcterms:created>
  <dcterms:modified xsi:type="dcterms:W3CDTF">2025-04-17T01:45:50Z</dcterms:modified>
</cp:coreProperties>
</file>