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6C16F-CC62-4CAE-8C4F-AF808CD0290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3FBC7-3B46-4D96-B5A9-255832ED5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8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00997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5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3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2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7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3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D8A8-ECD0-4E1F-A22D-A174CC79957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1C28-5692-4542-A740-EF4769C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8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3191657"/>
            <a:ext cx="11968027" cy="362186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0" y="2480070"/>
            <a:ext cx="3622286" cy="3918623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2998" y="4218458"/>
            <a:ext cx="2785853" cy="2662912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929" y="-179526"/>
            <a:ext cx="10850044" cy="362186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83684" y="3173774"/>
            <a:ext cx="593711" cy="368707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36062" y="900455"/>
            <a:ext cx="7169270" cy="1545135"/>
          </a:xfrm>
          <a:prstGeom prst="rect">
            <a:avLst/>
          </a:prstGeom>
          <a:noFill/>
        </p:spPr>
        <p:txBody>
          <a:bodyPr wrap="none" lIns="90011" tIns="45006" rIns="90011" bIns="45006">
            <a:spAutoFit/>
          </a:bodyPr>
          <a:lstStyle/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136348" y="3738278"/>
            <a:ext cx="7211909" cy="701111"/>
          </a:xfrm>
          <a:prstGeom prst="rect">
            <a:avLst/>
          </a:prstGeom>
        </p:spPr>
        <p:txBody>
          <a:bodyPr vert="horz" lIns="90011" tIns="45006" rIns="90011" bIns="4500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0468" y="554512"/>
            <a:ext cx="5079766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78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53578"/>
            <a:ext cx="3448967" cy="30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500062"/>
            <a:ext cx="103584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34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28687"/>
            <a:ext cx="100726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91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2" y="714375"/>
            <a:ext cx="992981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41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500062"/>
            <a:ext cx="103584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853081" y="5500687"/>
            <a:ext cx="813919" cy="500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" name="Oval 3"/>
          <p:cNvSpPr/>
          <p:nvPr/>
        </p:nvSpPr>
        <p:spPr>
          <a:xfrm>
            <a:off x="5167313" y="5500687"/>
            <a:ext cx="857250" cy="500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Oval 4"/>
          <p:cNvSpPr/>
          <p:nvPr/>
        </p:nvSpPr>
        <p:spPr>
          <a:xfrm>
            <a:off x="6196716" y="5472581"/>
            <a:ext cx="857250" cy="500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Oval 5"/>
          <p:cNvSpPr/>
          <p:nvPr/>
        </p:nvSpPr>
        <p:spPr>
          <a:xfrm>
            <a:off x="10239375" y="5472581"/>
            <a:ext cx="857250" cy="500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1341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28687"/>
            <a:ext cx="100726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26424" y="2721273"/>
            <a:ext cx="128587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41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6525" y="2699400"/>
            <a:ext cx="128587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oăn</a:t>
            </a:r>
            <a:endParaRPr lang="en-US" sz="41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8928" y="2713453"/>
            <a:ext cx="128587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41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313" y="4528630"/>
            <a:ext cx="128587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oăt</a:t>
            </a:r>
            <a:endParaRPr lang="en-US" sz="41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7438" y="4501734"/>
            <a:ext cx="128587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>
                <a:solidFill>
                  <a:srgbClr val="FF0000"/>
                </a:solidFill>
              </a:rPr>
              <a:t> </a:t>
            </a:r>
            <a:r>
              <a:rPr lang="en-US" sz="4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oat</a:t>
            </a:r>
            <a:endParaRPr lang="en-US" sz="41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7875" y="4528630"/>
            <a:ext cx="128587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oăt</a:t>
            </a:r>
            <a:endParaRPr lang="en-US" sz="41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2" y="714375"/>
            <a:ext cx="992981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 rot="16200000" flipV="1">
            <a:off x="5167312" y="2670122"/>
            <a:ext cx="928688" cy="928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5167313" y="2714625"/>
            <a:ext cx="857250" cy="8572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5131594" y="4536281"/>
            <a:ext cx="928688" cy="8572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5095875" y="4572000"/>
            <a:ext cx="928688" cy="7858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694" y="3477444"/>
            <a:ext cx="1028254" cy="6250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02" y="325488"/>
            <a:ext cx="3350419" cy="15470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06" y="2669530"/>
            <a:ext cx="2606576" cy="190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8600" y="614587"/>
            <a:ext cx="2047131" cy="1840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948" y="3932188"/>
            <a:ext cx="9221466" cy="2642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47" y="6165280"/>
            <a:ext cx="12051506" cy="69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925292" y="949004"/>
            <a:ext cx="6736779" cy="25160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725146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2025-01-13T14:37:33Z</dcterms:created>
  <dcterms:modified xsi:type="dcterms:W3CDTF">2025-01-13T14:37:56Z</dcterms:modified>
</cp:coreProperties>
</file>