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DA60-97BF-475A-822D-FA3C5CC665C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A7F8B-A6A9-4752-87E2-A32F8F82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4830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7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0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FB9B-43E8-430E-8026-6C708F82FC4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A0EB-6A53-4F0F-AD8C-2D4536539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785813"/>
            <a:ext cx="9715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09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8"/>
            <a:ext cx="96440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04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928687"/>
            <a:ext cx="10144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39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785813"/>
            <a:ext cx="9715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16200000" flipV="1">
            <a:off x="3810000" y="3143250"/>
            <a:ext cx="1643063" cy="78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559969" y="3464719"/>
            <a:ext cx="2143125" cy="78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10438" y="2928937"/>
            <a:ext cx="714375" cy="6429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7310438" y="5286375"/>
            <a:ext cx="714375" cy="14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8"/>
            <a:ext cx="96440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381625" y="2257894"/>
            <a:ext cx="1214438" cy="857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Oval 3"/>
          <p:cNvSpPr/>
          <p:nvPr/>
        </p:nvSpPr>
        <p:spPr>
          <a:xfrm>
            <a:off x="9167812" y="2286000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Oval 4"/>
          <p:cNvSpPr/>
          <p:nvPr/>
        </p:nvSpPr>
        <p:spPr>
          <a:xfrm>
            <a:off x="3595687" y="3386840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Oval 5"/>
          <p:cNvSpPr/>
          <p:nvPr/>
        </p:nvSpPr>
        <p:spPr>
          <a:xfrm>
            <a:off x="6167437" y="3429000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Oval 6"/>
          <p:cNvSpPr/>
          <p:nvPr/>
        </p:nvSpPr>
        <p:spPr>
          <a:xfrm>
            <a:off x="8953500" y="3429000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/>
          <p:cNvSpPr/>
          <p:nvPr/>
        </p:nvSpPr>
        <p:spPr>
          <a:xfrm>
            <a:off x="2667000" y="4500562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/>
          <p:cNvSpPr/>
          <p:nvPr/>
        </p:nvSpPr>
        <p:spPr>
          <a:xfrm>
            <a:off x="5381625" y="4500562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/>
          <p:cNvSpPr/>
          <p:nvPr/>
        </p:nvSpPr>
        <p:spPr>
          <a:xfrm>
            <a:off x="7810500" y="4500562"/>
            <a:ext cx="1071563" cy="785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059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928687"/>
            <a:ext cx="10144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16200000" flipV="1">
            <a:off x="4310062" y="3786187"/>
            <a:ext cx="2071688" cy="928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845844" y="3321844"/>
            <a:ext cx="1000125" cy="928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810125" y="4286250"/>
            <a:ext cx="1071563" cy="928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694" y="3477444"/>
            <a:ext cx="1028254" cy="6250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02" y="325488"/>
            <a:ext cx="3350419" cy="1547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6" y="2669530"/>
            <a:ext cx="2606576" cy="190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600" y="614587"/>
            <a:ext cx="2047131" cy="1840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948" y="3932188"/>
            <a:ext cx="9221466" cy="2642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7" y="6165280"/>
            <a:ext cx="12051506" cy="69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925292" y="949004"/>
            <a:ext cx="6736779" cy="25160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99739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2025-01-13T14:39:20Z</dcterms:created>
  <dcterms:modified xsi:type="dcterms:W3CDTF">2025-01-13T14:39:34Z</dcterms:modified>
</cp:coreProperties>
</file>