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5DDB-755E-4367-A07D-E73CB9B56D1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8881-90F5-4429-ACD7-BAB985DA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812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587B-FAAE-4551-9E3D-02C36E626CC7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1812-EDB5-47CB-855D-337A9510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57250"/>
            <a:ext cx="9858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8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876106"/>
            <a:ext cx="9786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5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571500"/>
            <a:ext cx="10001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73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57250"/>
            <a:ext cx="9858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381125" y="5143500"/>
            <a:ext cx="1071563" cy="600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Oval 3"/>
          <p:cNvSpPr/>
          <p:nvPr/>
        </p:nvSpPr>
        <p:spPr>
          <a:xfrm>
            <a:off x="5595937" y="5144672"/>
            <a:ext cx="928688" cy="642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Oval 4"/>
          <p:cNvSpPr/>
          <p:nvPr/>
        </p:nvSpPr>
        <p:spPr>
          <a:xfrm>
            <a:off x="8024813" y="5143500"/>
            <a:ext cx="1000125" cy="672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5329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303" y="2185284"/>
            <a:ext cx="9786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52490" y="3185409"/>
            <a:ext cx="1214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6206" y="3229912"/>
            <a:ext cx="12144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5150" y="3214687"/>
            <a:ext cx="12144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3175" y="3214687"/>
            <a:ext cx="12144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571500"/>
            <a:ext cx="10001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6200000" flipV="1">
            <a:off x="3024188" y="3143250"/>
            <a:ext cx="3143250" cy="714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810000" y="2357437"/>
            <a:ext cx="1643063" cy="78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45719" y="3893344"/>
            <a:ext cx="1500188" cy="714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94" y="3477444"/>
            <a:ext cx="1028254" cy="6250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2" y="325488"/>
            <a:ext cx="3350419" cy="1547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6" y="2669530"/>
            <a:ext cx="2606576" cy="190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600" y="614587"/>
            <a:ext cx="2047131" cy="1840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948" y="3932188"/>
            <a:ext cx="9221466" cy="2642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7" y="6165280"/>
            <a:ext cx="12051506" cy="6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925292" y="949004"/>
            <a:ext cx="6736779" cy="25160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61194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2025-01-13T14:44:35Z</dcterms:created>
  <dcterms:modified xsi:type="dcterms:W3CDTF">2025-01-13T14:44:59Z</dcterms:modified>
</cp:coreProperties>
</file>