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DE21E-1B92-4582-B51F-DDB865F3463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84186-1E55-4EC0-9A7E-6B4E4333D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8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02957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4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9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1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5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919F7-E576-42B2-8CBF-ADC73928142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C19C-8443-4FA1-8E18-1F2003259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3191657"/>
            <a:ext cx="11968027" cy="362186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70" y="2480070"/>
            <a:ext cx="3622286" cy="3918623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2998" y="4218458"/>
            <a:ext cx="2785853" cy="2662912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929" y="-179526"/>
            <a:ext cx="10850044" cy="362186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83684" y="3173774"/>
            <a:ext cx="593711" cy="368707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11" tIns="45006" rIns="90011" bIns="45006" numCol="1" anchor="t" anchorCtr="0" compatLnSpc="1">
                <a:prstTxWarp prst="textNoShape">
                  <a:avLst/>
                </a:prstTxWarp>
              </a:bodyPr>
              <a:lstStyle/>
              <a:p>
                <a:pPr defTabSz="900090">
                  <a:defRPr/>
                </a:pPr>
                <a:endParaRPr lang="zh-CN" altLang="en-US" sz="2264"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36062" y="900455"/>
            <a:ext cx="7169270" cy="1545135"/>
          </a:xfrm>
          <a:prstGeom prst="rect">
            <a:avLst/>
          </a:prstGeom>
          <a:noFill/>
        </p:spPr>
        <p:txBody>
          <a:bodyPr wrap="none" lIns="90011" tIns="45006" rIns="90011" bIns="45006">
            <a:spAutoFit/>
          </a:bodyPr>
          <a:lstStyle/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defTabSz="900090">
              <a:defRPr/>
            </a:pP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725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lang="en-US" altLang="zh-CN" sz="4725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136348" y="3738278"/>
            <a:ext cx="7211909" cy="701111"/>
          </a:xfrm>
          <a:prstGeom prst="rect">
            <a:avLst/>
          </a:prstGeom>
        </p:spPr>
        <p:txBody>
          <a:bodyPr vert="horz" lIns="90011" tIns="45006" rIns="90011" bIns="45006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3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9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68" y="554512"/>
            <a:ext cx="5079766" cy="304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78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" y="53578"/>
            <a:ext cx="3448967" cy="30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6" y="785813"/>
            <a:ext cx="9286874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07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4438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60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7" y="857250"/>
            <a:ext cx="93583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9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6" y="785813"/>
            <a:ext cx="9286874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152884" y="4828472"/>
            <a:ext cx="1143000" cy="600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4" name="Oval 3"/>
          <p:cNvSpPr/>
          <p:nvPr/>
        </p:nvSpPr>
        <p:spPr>
          <a:xfrm>
            <a:off x="6381750" y="4829644"/>
            <a:ext cx="928688" cy="600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Oval 4"/>
          <p:cNvSpPr/>
          <p:nvPr/>
        </p:nvSpPr>
        <p:spPr>
          <a:xfrm>
            <a:off x="9553106" y="4857750"/>
            <a:ext cx="1071563" cy="6007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9427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4438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97450" y="2609231"/>
            <a:ext cx="14287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68153" y="2615081"/>
            <a:ext cx="14287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3375" y="2572971"/>
            <a:ext cx="14287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6938" y="3858157"/>
            <a:ext cx="14287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970" y="3857891"/>
            <a:ext cx="14287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uyêt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691" y="3874022"/>
            <a:ext cx="1428750" cy="72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412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US" sz="506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5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7" y="857250"/>
            <a:ext cx="93583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16200000" flipV="1">
            <a:off x="4417219" y="3536156"/>
            <a:ext cx="2143125" cy="7858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953000" y="2928938"/>
            <a:ext cx="1143000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53000" y="4071938"/>
            <a:ext cx="1143000" cy="8572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22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9694" y="3477444"/>
            <a:ext cx="1028254" cy="6250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002" y="325488"/>
            <a:ext cx="3350419" cy="15470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6" y="2669530"/>
            <a:ext cx="2606576" cy="1903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600" y="614587"/>
            <a:ext cx="2047131" cy="1840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948" y="3932188"/>
            <a:ext cx="9221466" cy="2642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47" y="6165280"/>
            <a:ext cx="12051506" cy="69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925292" y="949004"/>
            <a:ext cx="6736779" cy="25160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7875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7875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614946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12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5420</dc:creator>
  <cp:lastModifiedBy>5420</cp:lastModifiedBy>
  <cp:revision>1</cp:revision>
  <dcterms:created xsi:type="dcterms:W3CDTF">2025-01-13T14:47:27Z</dcterms:created>
  <dcterms:modified xsi:type="dcterms:W3CDTF">2025-01-13T14:47:50Z</dcterms:modified>
</cp:coreProperties>
</file>