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</p:sldMasterIdLst>
  <p:notesMasterIdLst>
    <p:notesMasterId r:id="rId28"/>
  </p:notesMasterIdLst>
  <p:sldIdLst>
    <p:sldId id="354" r:id="rId6"/>
    <p:sldId id="289" r:id="rId7"/>
    <p:sldId id="334" r:id="rId8"/>
    <p:sldId id="333" r:id="rId9"/>
    <p:sldId id="329" r:id="rId10"/>
    <p:sldId id="335" r:id="rId11"/>
    <p:sldId id="266" r:id="rId12"/>
    <p:sldId id="267" r:id="rId13"/>
    <p:sldId id="262" r:id="rId14"/>
    <p:sldId id="268" r:id="rId15"/>
    <p:sldId id="350" r:id="rId16"/>
    <p:sldId id="269" r:id="rId17"/>
    <p:sldId id="345" r:id="rId18"/>
    <p:sldId id="270" r:id="rId19"/>
    <p:sldId id="295" r:id="rId20"/>
    <p:sldId id="346" r:id="rId21"/>
    <p:sldId id="326" r:id="rId22"/>
    <p:sldId id="351" r:id="rId23"/>
    <p:sldId id="352" r:id="rId24"/>
    <p:sldId id="286" r:id="rId25"/>
    <p:sldId id="353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67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980ED-15AF-4ADB-9CA8-95B1B90A89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png"/><Relationship Id="rId5" Type="http://schemas.openxmlformats.org/officeDocument/2006/relationships/image" Target="../media/image44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3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ttach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711200" y="762000"/>
            <a:ext cx="10972800" cy="6096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8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 THẦY, CÔ VỀ DỰ </a:t>
            </a:r>
            <a:r>
              <a:rPr lang="en-US" sz="8000" b="1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8000" b="1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6" name="WordArt 4" descr="p2_002"/>
          <p:cNvSpPr>
            <a:spLocks noChangeArrowheads="1" noChangeShapeType="1" noTextEdit="1"/>
          </p:cNvSpPr>
          <p:nvPr/>
        </p:nvSpPr>
        <p:spPr bwMode="auto">
          <a:xfrm>
            <a:off x="2540000" y="28956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48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en-US" sz="48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4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endParaRPr lang="en-US" sz="48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4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743200" y="4343400"/>
            <a:ext cx="73152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Người thực hiện : Nguyễn Thị Huyền </a:t>
            </a:r>
          </a:p>
          <a:p>
            <a:pPr algn="ctr"/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867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867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</a:t>
            </a:r>
            <a:r>
              <a:rPr lang="vi-VN" sz="1867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 Quốc Tuấn</a:t>
            </a:r>
            <a:endParaRPr lang="en-US" sz="1867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68802" y="6172201"/>
            <a:ext cx="4421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/>
              <a:t>NĂM HỌC 20</a:t>
            </a:r>
            <a:r>
              <a:rPr lang="vi-VN" sz="3200" dirty="0" smtClean="0"/>
              <a:t>2</a:t>
            </a:r>
            <a:r>
              <a:rPr lang="en-US" sz="3200" dirty="0"/>
              <a:t>4</a:t>
            </a:r>
            <a:r>
              <a:rPr lang="en-US" sz="3200" dirty="0" smtClean="0"/>
              <a:t> </a:t>
            </a:r>
            <a:r>
              <a:rPr lang="en-US" sz="3200" dirty="0"/>
              <a:t>- 20</a:t>
            </a:r>
            <a:r>
              <a:rPr lang="vi-VN" sz="3200" dirty="0" smtClean="0"/>
              <a:t>2</a:t>
            </a:r>
            <a:r>
              <a:rPr lang="en-US" sz="3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3740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594</Words>
  <Application>Microsoft Office PowerPoint</Application>
  <PresentationFormat>Widescreen</PresentationFormat>
  <Paragraphs>57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宋体</vt:lpstr>
      <vt:lpstr>Arial</vt:lpstr>
      <vt:lpstr>Calibri</vt:lpstr>
      <vt:lpstr>Calibri Light</vt:lpstr>
      <vt:lpstr>Coiny</vt:lpstr>
      <vt:lpstr>等线</vt:lpstr>
      <vt:lpstr>iCiel Cadena</vt:lpstr>
      <vt:lpstr>LNTH-LuoLuoNotangYuanTi 1</vt:lpstr>
      <vt:lpstr>Open Sans</vt:lpstr>
      <vt:lpstr>Times New Roman</vt:lpstr>
      <vt:lpstr>Wingdings 2</vt:lpstr>
      <vt:lpstr>字魂36号-正文宋楷</vt:lpstr>
      <vt:lpstr>4_Office 主题​​</vt:lpstr>
      <vt:lpstr>Office 主题</vt:lpstr>
      <vt:lpstr>1_Office 主题​​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20</cp:revision>
  <dcterms:created xsi:type="dcterms:W3CDTF">2023-01-12T08:59:24Z</dcterms:created>
  <dcterms:modified xsi:type="dcterms:W3CDTF">2025-04-21T08:06:14Z</dcterms:modified>
</cp:coreProperties>
</file>