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0" r:id="rId3"/>
    <p:sldId id="271" r:id="rId4"/>
    <p:sldId id="272" r:id="rId5"/>
    <p:sldId id="273" r:id="rId6"/>
    <p:sldId id="274" r:id="rId7"/>
    <p:sldId id="275" r:id="rId8"/>
    <p:sldId id="263" r:id="rId9"/>
    <p:sldId id="265" r:id="rId10"/>
    <p:sldId id="266" r:id="rId11"/>
    <p:sldId id="268" r:id="rId12"/>
    <p:sldId id="269" r:id="rId13"/>
    <p:sldId id="267" r:id="rId14"/>
    <p:sldId id="278" r:id="rId15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0DF1-B132-4433-BDAC-FEEBB45F70E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B2F5-FB65-4F09-AFB7-12EBD9F8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14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1448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1127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6340" y="3019864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752600" y="3172264"/>
            <a:ext cx="457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858000" y="4114800"/>
            <a:ext cx="457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0058400" y="4191000"/>
            <a:ext cx="457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648200" y="5105400"/>
            <a:ext cx="457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0556" y="39624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líu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0" y="3928404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yêu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008" y="4876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tràn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9496"/>
            <a:ext cx="1104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75804" y="563294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</a:rPr>
              <a:t>sóc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5638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quần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soóc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348" y="663524"/>
            <a:ext cx="10439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5063196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xoong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502334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chong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chóng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10972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531407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nghỉ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74449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13537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1120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1127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9496"/>
            <a:ext cx="1104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348" y="663524"/>
            <a:ext cx="10439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10972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13537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3048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852" y="484866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1120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458200" y="2590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chúc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331880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rán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876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phúc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100</Words>
  <Application>Microsoft Office PowerPoint</Application>
  <PresentationFormat>Custom</PresentationFormat>
  <Paragraphs>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17</cp:revision>
  <dcterms:created xsi:type="dcterms:W3CDTF">2023-01-12T02:04:23Z</dcterms:created>
  <dcterms:modified xsi:type="dcterms:W3CDTF">2025-02-23T09:35:38Z</dcterms:modified>
</cp:coreProperties>
</file>