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74" r:id="rId3"/>
    <p:sldId id="265" r:id="rId4"/>
    <p:sldId id="268" r:id="rId5"/>
    <p:sldId id="273" r:id="rId6"/>
    <p:sldId id="267" r:id="rId7"/>
    <p:sldId id="275" r:id="rId8"/>
    <p:sldId id="276" r:id="rId9"/>
    <p:sldId id="277" r:id="rId10"/>
    <p:sldId id="278" r:id="rId11"/>
    <p:sldId id="279" r:id="rId12"/>
    <p:sldId id="283" r:id="rId13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58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998A-CCDD-4F95-B839-3FB2AC44F50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F27A-5325-4B38-8431-EC8E2C46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0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239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1150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1"/>
          <p:cNvSpPr txBox="1"/>
          <p:nvPr/>
        </p:nvSpPr>
        <p:spPr>
          <a:xfrm>
            <a:off x="1752600" y="4856872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Hà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vứt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rác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thùng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bảo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môi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tr­ường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11353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1"/>
          <p:cNvSpPr txBox="1"/>
          <p:nvPr/>
        </p:nvSpPr>
        <p:spPr>
          <a:xfrm>
            <a:off x="1828800" y="228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dê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khen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dê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con?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676400" y="4648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dê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xa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xảy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30970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1150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1158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1135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1150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11353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1150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1"/>
          <p:cNvSpPr txBox="1"/>
          <p:nvPr/>
        </p:nvSpPr>
        <p:spPr>
          <a:xfrm>
            <a:off x="1676400" y="2771336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Hôm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nay Nam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600200" y="4696264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dặn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Nam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đóng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cửa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cẩn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thận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1158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1"/>
          <p:cNvSpPr txBox="1"/>
          <p:nvPr/>
        </p:nvSpPr>
        <p:spPr>
          <a:xfrm>
            <a:off x="2638864" y="360718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ến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233204" y="511126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ếm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719632" y="5111260"/>
            <a:ext cx="95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ết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1135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11"/>
          <p:cNvSpPr txBox="1"/>
          <p:nvPr/>
        </p:nvSpPr>
        <p:spPr>
          <a:xfrm>
            <a:off x="8333936" y="149586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xám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3622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ổi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983548" y="360132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suýt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8149888" y="360132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112</Words>
  <Application>Microsoft Office PowerPoint</Application>
  <PresentationFormat>Custom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.VnAvant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29</cp:revision>
  <dcterms:created xsi:type="dcterms:W3CDTF">2023-01-12T02:04:23Z</dcterms:created>
  <dcterms:modified xsi:type="dcterms:W3CDTF">2025-03-18T14:35:55Z</dcterms:modified>
</cp:coreProperties>
</file>