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90" r:id="rId2"/>
    <p:sldId id="256" r:id="rId3"/>
    <p:sldId id="257" r:id="rId4"/>
    <p:sldId id="261" r:id="rId5"/>
    <p:sldId id="260" r:id="rId6"/>
    <p:sldId id="28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6" r:id="rId16"/>
    <p:sldId id="289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34" autoAdjust="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980ED-15AF-4ADB-9CA8-95B1B90A89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711200" y="762000"/>
            <a:ext cx="10972800" cy="6096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8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 THẦY, CÔ VỀ DỰ </a:t>
            </a:r>
            <a:r>
              <a:rPr lang="en-US" sz="8000" b="1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8000" b="1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6" name="WordArt 4" descr="p2_002"/>
          <p:cNvSpPr>
            <a:spLocks noChangeArrowheads="1" noChangeShapeType="1" noTextEdit="1"/>
          </p:cNvSpPr>
          <p:nvPr/>
        </p:nvSpPr>
        <p:spPr bwMode="auto">
          <a:xfrm>
            <a:off x="2540000" y="28956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48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48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endParaRPr lang="en-US" sz="48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4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743200" y="4343400"/>
            <a:ext cx="73152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Người thực hiện : Nguyễn Thị Huyền </a:t>
            </a:r>
          </a:p>
          <a:p>
            <a:pPr algn="ctr"/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867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867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</a:t>
            </a:r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 Quốc Tuấn</a:t>
            </a:r>
            <a:endParaRPr lang="en-US" sz="1867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68802" y="6172201"/>
            <a:ext cx="4421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NĂM HỌC 20</a:t>
            </a:r>
            <a:r>
              <a:rPr lang="vi-VN" sz="3200" dirty="0" smtClean="0"/>
              <a:t>2</a:t>
            </a:r>
            <a:r>
              <a:rPr lang="en-US" sz="3200" dirty="0"/>
              <a:t>4</a:t>
            </a:r>
            <a:r>
              <a:rPr lang="en-US" sz="3200" dirty="0" smtClean="0"/>
              <a:t> </a:t>
            </a:r>
            <a:r>
              <a:rPr lang="en-US" sz="3200" dirty="0"/>
              <a:t>- 20</a:t>
            </a:r>
            <a:r>
              <a:rPr lang="vi-VN" sz="3200" dirty="0" smtClean="0"/>
              <a:t>2</a:t>
            </a:r>
            <a:r>
              <a:rPr lang="en-US" sz="3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739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</a:t>
            </a:r>
            <a:r>
              <a:rPr lang="vi-VN" sz="3000" b="0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0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0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3000" b="0" i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-23750" y="398207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học hôm nay cho chúng ta biết cần giữ đúng lời hứa với bản thân mình và người khác.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3A3A90B-3283-4F12-9500-0425352D4ECC}"/>
              </a:ext>
            </a:extLst>
          </p:cNvPr>
          <p:cNvSpPr txBox="1"/>
          <p:nvPr/>
        </p:nvSpPr>
        <p:spPr>
          <a:xfrm>
            <a:off x="0" y="973394"/>
            <a:ext cx="76396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E78DDF-3EEC-4D54-BE76-688E9DC636F8}"/>
              </a:ext>
            </a:extLst>
          </p:cNvPr>
          <p:cNvSpPr txBox="1"/>
          <p:nvPr/>
        </p:nvSpPr>
        <p:spPr>
          <a:xfrm>
            <a:off x="0" y="1905032"/>
            <a:ext cx="8524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4: GIỮ LỜI HỨA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</p:spTree>
    <p:extLst>
      <p:ext uri="{BB962C8B-B14F-4D97-AF65-F5344CB8AC3E}">
        <p14:creationId xmlns:p14="http://schemas.microsoft.com/office/powerpoint/2010/main" val="24462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96"/>
            <a:ext cx="12159368" cy="66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1A4460-F73A-4798-B45A-64F729C458AF}"/>
              </a:ext>
            </a:extLst>
          </p:cNvPr>
          <p:cNvSpPr txBox="1"/>
          <p:nvPr/>
        </p:nvSpPr>
        <p:spPr>
          <a:xfrm>
            <a:off x="103239" y="609740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8C704A-EDBE-4093-A568-8D5C1292FAA4}"/>
              </a:ext>
            </a:extLst>
          </p:cNvPr>
          <p:cNvSpPr txBox="1"/>
          <p:nvPr/>
        </p:nvSpPr>
        <p:spPr>
          <a:xfrm>
            <a:off x="0" y="1379907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628FBF-3888-4B40-BE26-973B9B7FE840}"/>
              </a:ext>
            </a:extLst>
          </p:cNvPr>
          <p:cNvSpPr/>
          <p:nvPr/>
        </p:nvSpPr>
        <p:spPr>
          <a:xfrm>
            <a:off x="8888302" y="513628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5" y="2339439"/>
            <a:ext cx="10429509" cy="4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371</TotalTime>
  <Words>576</Words>
  <Application>Microsoft Office PowerPoint</Application>
  <PresentationFormat>Widescreen</PresentationFormat>
  <Paragraphs>48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等线</vt:lpstr>
      <vt:lpstr>Euphemia</vt:lpstr>
      <vt:lpstr>Tahoma</vt:lpstr>
      <vt:lpstr>Times New Roman</vt:lpstr>
      <vt:lpstr>Wingdings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DELL</cp:lastModifiedBy>
  <cp:revision>107</cp:revision>
  <dcterms:created xsi:type="dcterms:W3CDTF">2022-06-05T13:43:08Z</dcterms:created>
  <dcterms:modified xsi:type="dcterms:W3CDTF">2025-04-21T08:00:50Z</dcterms:modified>
</cp:coreProperties>
</file>