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3" r:id="rId3"/>
    <p:sldId id="265" r:id="rId4"/>
    <p:sldId id="266" r:id="rId5"/>
    <p:sldId id="267" r:id="rId6"/>
    <p:sldId id="269" r:id="rId7"/>
    <p:sldId id="273" r:id="rId8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99" y="67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BDE9A-37E6-4A80-99C6-6743C85F31C7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1143000"/>
            <a:ext cx="575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1A7FB-FB31-4CD5-B275-F48DB916F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5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616B3-4094-41A3-88BE-389ED6267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5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171700" y="514350"/>
            <a:ext cx="48006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7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63937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274639"/>
            <a:ext cx="403161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274639"/>
            <a:ext cx="11885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600201"/>
            <a:ext cx="79587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600201"/>
            <a:ext cx="79587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D770-4C80-40BD-AFFB-29A55F38D77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00425" y="5307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4249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0512" y="2895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825" y="6831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5773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2912" y="3048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1150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110489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1150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9200" y="4933072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rất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trượt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464" y="948396"/>
            <a:ext cx="1059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39128" y="2763128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1135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88548" y="1905000"/>
            <a:ext cx="1746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sinh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6144" y="19050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buồn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3528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trai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1888" y="3352800"/>
            <a:ext cx="1549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giúp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1148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ra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76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276226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63" y="2657476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664" y="569914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940176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179763" y="109378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06570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72</Words>
  <Application>Microsoft Office PowerPoint</Application>
  <PresentationFormat>Custom</PresentationFormat>
  <Paragraphs>21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SimSun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GhostBTT.Com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GhostBTT</dc:creator>
  <cp:lastModifiedBy>5420</cp:lastModifiedBy>
  <cp:revision>15</cp:revision>
  <dcterms:created xsi:type="dcterms:W3CDTF">2023-01-12T02:04:23Z</dcterms:created>
  <dcterms:modified xsi:type="dcterms:W3CDTF">2025-02-23T09:37:54Z</dcterms:modified>
</cp:coreProperties>
</file>