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3837" r:id="rId3"/>
    <p:sldId id="355" r:id="rId4"/>
    <p:sldId id="284" r:id="rId5"/>
    <p:sldId id="280" r:id="rId6"/>
    <p:sldId id="296" r:id="rId7"/>
    <p:sldId id="334" r:id="rId8"/>
    <p:sldId id="335" r:id="rId9"/>
    <p:sldId id="281" r:id="rId10"/>
    <p:sldId id="337" r:id="rId11"/>
    <p:sldId id="338" r:id="rId12"/>
    <p:sldId id="339" r:id="rId13"/>
    <p:sldId id="341" r:id="rId14"/>
    <p:sldId id="282" r:id="rId15"/>
    <p:sldId id="344" r:id="rId16"/>
    <p:sldId id="356" r:id="rId17"/>
    <p:sldId id="323" r:id="rId18"/>
    <p:sldId id="357" r:id="rId19"/>
    <p:sldId id="299" r:id="rId20"/>
    <p:sldId id="348" r:id="rId21"/>
    <p:sldId id="283" r:id="rId22"/>
    <p:sldId id="324" r:id="rId23"/>
    <p:sldId id="291" r:id="rId24"/>
    <p:sldId id="4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73892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305620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41458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154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41008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83552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5393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4232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590511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9110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03273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76523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7201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2025/4/21</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416598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7.emf"/><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27.emf"/><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27.emf"/><Relationship Id="rId10" Type="http://schemas.openxmlformats.org/officeDocument/2006/relationships/image" Target="../media/image49.png"/><Relationship Id="rId4" Type="http://schemas.openxmlformats.org/officeDocument/2006/relationships/image" Target="../media/image39.pn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14.emf"/><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59.jpeg"/><Relationship Id="rId18" Type="http://schemas.openxmlformats.org/officeDocument/2006/relationships/image" Target="../media/image64.png"/><Relationship Id="rId3" Type="http://schemas.openxmlformats.org/officeDocument/2006/relationships/notesSlide" Target="../notesSlides/notesSlide14.xml"/><Relationship Id="rId7" Type="http://schemas.openxmlformats.org/officeDocument/2006/relationships/image" Target="../media/image55.png"/><Relationship Id="rId12" Type="http://schemas.openxmlformats.org/officeDocument/2006/relationships/image" Target="../media/image58.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image" Target="../media/image54.png"/><Relationship Id="rId11" Type="http://schemas.openxmlformats.org/officeDocument/2006/relationships/image" Target="../media/image57.jpeg"/><Relationship Id="rId5" Type="http://schemas.openxmlformats.org/officeDocument/2006/relationships/image" Target="../media/image32.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56.png"/><Relationship Id="rId1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5.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27.emf"/><Relationship Id="rId5" Type="http://schemas.openxmlformats.org/officeDocument/2006/relationships/image" Target="../media/image54.png"/><Relationship Id="rId10" Type="http://schemas.openxmlformats.org/officeDocument/2006/relationships/image" Target="../media/image69.png"/><Relationship Id="rId4" Type="http://schemas.openxmlformats.org/officeDocument/2006/relationships/image" Target="../media/image32.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6.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70.png"/><Relationship Id="rId5" Type="http://schemas.openxmlformats.org/officeDocument/2006/relationships/image" Target="../media/image27.emf"/><Relationship Id="rId4" Type="http://schemas.openxmlformats.org/officeDocument/2006/relationships/image" Target="../media/image54.png"/><Relationship Id="rId9"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7.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27.emf"/><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2.png"/><Relationship Id="rId7"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4.emf"/><Relationship Id="rId5" Type="http://schemas.openxmlformats.org/officeDocument/2006/relationships/image" Target="../media/image77.png"/><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84.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83.png"/><Relationship Id="rId2" Type="http://schemas.openxmlformats.org/officeDocument/2006/relationships/notesSlide" Target="../notesSlides/notesSlide19.xml"/><Relationship Id="rId16"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80.png"/><Relationship Id="rId15" Type="http://schemas.microsoft.com/office/2007/relationships/hdphoto" Target="../media/hdphoto2.wdp"/><Relationship Id="rId10" Type="http://schemas.openxmlformats.org/officeDocument/2006/relationships/image" Target="../media/image27.emf"/><Relationship Id="rId4" Type="http://schemas.openxmlformats.org/officeDocument/2006/relationships/audio" Target="../media/audio2.wav"/><Relationship Id="rId9" Type="http://schemas.openxmlformats.org/officeDocument/2006/relationships/image" Target="../media/image32.png"/><Relationship Id="rId14"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85.emf"/><Relationship Id="rId5" Type="http://schemas.openxmlformats.org/officeDocument/2006/relationships/image" Target="../media/image14.emf"/><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Layout" Target="../slideLayouts/slideLayout11.xml"/><Relationship Id="rId7" Type="http://schemas.openxmlformats.org/officeDocument/2006/relationships/image" Target="../media/image8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8.emf"/><Relationship Id="rId7"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8.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90.png"/></Relationships>
</file>

<file path=ppt/slides/_rels/slide23.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28.emf"/><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30.png"/><Relationship Id="rId7"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230.png"/><Relationship Id="rId4" Type="http://schemas.openxmlformats.org/officeDocument/2006/relationships/image" Target="../media/image31.png"/><Relationship Id="rId9" Type="http://schemas.openxmlformats.org/officeDocument/2006/relationships/image" Target="../media/image26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7.emf"/><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7.emf"/><Relationship Id="rId11" Type="http://schemas.openxmlformats.org/officeDocument/2006/relationships/image" Target="../media/image310.png"/><Relationship Id="rId5" Type="http://schemas.openxmlformats.org/officeDocument/2006/relationships/image" Target="../media/image32.png"/><Relationship Id="rId10" Type="http://schemas.openxmlformats.org/officeDocument/2006/relationships/image" Target="../media/image300.png"/><Relationship Id="rId4" Type="http://schemas.openxmlformats.org/officeDocument/2006/relationships/image" Target="../media/image31.png"/><Relationship Id="rId9" Type="http://schemas.openxmlformats.org/officeDocument/2006/relationships/image" Target="../media/image290.png"/></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emf"/><Relationship Id="rId5" Type="http://schemas.openxmlformats.org/officeDocument/2006/relationships/image" Target="../media/image23.png"/><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30.png"/><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 descr="E:\0000000我图PPT\03.20\亲子乐园\亲子乐园副本.png"/>
          <p:cNvPicPr preferRelativeResize="0"/>
          <p:nvPr/>
        </p:nvPicPr>
        <p:blipFill rotWithShape="1">
          <a:blip r:embed="rId3">
            <a:alphaModFix/>
          </a:blip>
          <a:srcRect/>
          <a:stretch/>
        </p:blipFill>
        <p:spPr>
          <a:xfrm>
            <a:off x="-42419" y="-27384"/>
            <a:ext cx="12255059" cy="6860117"/>
          </a:xfrm>
          <a:prstGeom prst="rect">
            <a:avLst/>
          </a:prstGeom>
          <a:noFill/>
          <a:ln>
            <a:noFill/>
          </a:ln>
        </p:spPr>
      </p:pic>
      <p:pic>
        <p:nvPicPr>
          <p:cNvPr id="357" name="Google Shape;357;p1" descr="E:\0000000我图PPT\03.20\亲子乐园\r6t.png"/>
          <p:cNvPicPr preferRelativeResize="0"/>
          <p:nvPr/>
        </p:nvPicPr>
        <p:blipFill rotWithShape="1">
          <a:blip r:embed="rId4">
            <a:alphaModFix/>
          </a:blip>
          <a:srcRect/>
          <a:stretch/>
        </p:blipFill>
        <p:spPr>
          <a:xfrm>
            <a:off x="-240704" y="-507437"/>
            <a:ext cx="12865429" cy="7399424"/>
          </a:xfrm>
          <a:prstGeom prst="rect">
            <a:avLst/>
          </a:prstGeom>
          <a:noFill/>
          <a:ln>
            <a:noFill/>
          </a:ln>
        </p:spPr>
      </p:pic>
      <p:pic>
        <p:nvPicPr>
          <p:cNvPr id="358" name="Google Shape;358;p1" descr="E:\0000000我图PPT\03.20\亲子乐园\34.png"/>
          <p:cNvPicPr preferRelativeResize="0"/>
          <p:nvPr/>
        </p:nvPicPr>
        <p:blipFill rotWithShape="1">
          <a:blip r:embed="rId5">
            <a:alphaModFix/>
          </a:blip>
          <a:srcRect/>
          <a:stretch/>
        </p:blipFill>
        <p:spPr>
          <a:xfrm>
            <a:off x="4" y="3934376"/>
            <a:ext cx="12194117" cy="2926800"/>
          </a:xfrm>
          <a:prstGeom prst="rect">
            <a:avLst/>
          </a:prstGeom>
          <a:noFill/>
          <a:ln>
            <a:noFill/>
          </a:ln>
        </p:spPr>
      </p:pic>
      <p:pic>
        <p:nvPicPr>
          <p:cNvPr id="359" name="Google Shape;359;p1" descr="E:\0000000我图PPT\03.20\亲子乐园\56y.png"/>
          <p:cNvPicPr preferRelativeResize="0"/>
          <p:nvPr/>
        </p:nvPicPr>
        <p:blipFill rotWithShape="1">
          <a:blip r:embed="rId6">
            <a:alphaModFix/>
          </a:blip>
          <a:srcRect/>
          <a:stretch/>
        </p:blipFill>
        <p:spPr>
          <a:xfrm>
            <a:off x="-42413" y="4187132"/>
            <a:ext cx="7469361" cy="2597525"/>
          </a:xfrm>
          <a:prstGeom prst="rect">
            <a:avLst/>
          </a:prstGeom>
          <a:noFill/>
          <a:ln>
            <a:noFill/>
          </a:ln>
        </p:spPr>
      </p:pic>
      <p:pic>
        <p:nvPicPr>
          <p:cNvPr id="360" name="Google Shape;360;p1" descr="E:\0000000我图PPT\03.20\亲子乐园\ty.png"/>
          <p:cNvPicPr preferRelativeResize="0"/>
          <p:nvPr/>
        </p:nvPicPr>
        <p:blipFill rotWithShape="1">
          <a:blip r:embed="rId7">
            <a:alphaModFix/>
          </a:blip>
          <a:srcRect/>
          <a:stretch/>
        </p:blipFill>
        <p:spPr>
          <a:xfrm>
            <a:off x="6926572" y="3192275"/>
            <a:ext cx="4268259" cy="4027932"/>
          </a:xfrm>
          <a:prstGeom prst="rect">
            <a:avLst/>
          </a:prstGeom>
          <a:noFill/>
          <a:ln>
            <a:noFill/>
          </a:ln>
        </p:spPr>
      </p:pic>
      <p:pic>
        <p:nvPicPr>
          <p:cNvPr id="361" name="Google Shape;361;p1" descr="E:\0000000我图PPT\03.20\亲子乐园\568io.png"/>
          <p:cNvPicPr preferRelativeResize="0"/>
          <p:nvPr/>
        </p:nvPicPr>
        <p:blipFill rotWithShape="1">
          <a:blip r:embed="rId8">
            <a:alphaModFix/>
          </a:blip>
          <a:srcRect l="67532" t="19027" r="11037" b="19634"/>
          <a:stretch/>
        </p:blipFill>
        <p:spPr>
          <a:xfrm>
            <a:off x="10239557" y="-162231"/>
            <a:ext cx="2139785" cy="2183475"/>
          </a:xfrm>
          <a:prstGeom prst="rect">
            <a:avLst/>
          </a:prstGeom>
          <a:noFill/>
          <a:ln>
            <a:noFill/>
          </a:ln>
        </p:spPr>
      </p:pic>
      <p:pic>
        <p:nvPicPr>
          <p:cNvPr id="362" name="Google Shape;362;p1" descr="E:\0000000我图PPT\03.20\亲子乐园\568io.png"/>
          <p:cNvPicPr preferRelativeResize="0"/>
          <p:nvPr/>
        </p:nvPicPr>
        <p:blipFill rotWithShape="1">
          <a:blip r:embed="rId8">
            <a:alphaModFix/>
          </a:blip>
          <a:srcRect l="3846" t="10300" r="70716" b="10732"/>
          <a:stretch/>
        </p:blipFill>
        <p:spPr>
          <a:xfrm>
            <a:off x="-310527" y="-426956"/>
            <a:ext cx="2540000" cy="2810933"/>
          </a:xfrm>
          <a:prstGeom prst="rect">
            <a:avLst/>
          </a:prstGeom>
          <a:noFill/>
          <a:ln>
            <a:noFill/>
          </a:ln>
        </p:spPr>
      </p:pic>
      <p:sp>
        <p:nvSpPr>
          <p:cNvPr id="364" name="Google Shape;364;p1"/>
          <p:cNvSpPr/>
          <p:nvPr/>
        </p:nvSpPr>
        <p:spPr>
          <a:xfrm>
            <a:off x="2067395" y="2726347"/>
            <a:ext cx="8219284" cy="1455200"/>
          </a:xfrm>
          <a:prstGeom prst="roundRect">
            <a:avLst>
              <a:gd name="adj" fmla="val 50000"/>
            </a:avLst>
          </a:prstGeom>
          <a:noFill/>
          <a:ln>
            <a:noFill/>
          </a:ln>
        </p:spPr>
        <p:txBody>
          <a:bodyPr spcFirstLastPara="1" wrap="square" lIns="162233" tIns="81100" rIns="162233" bIns="81100" anchor="ctr" anchorCtr="0">
            <a:noAutofit/>
          </a:bodyPr>
          <a:lstStyle/>
          <a:p>
            <a:pPr algn="ctr"/>
            <a:r>
              <a:rPr lang="en-US" sz="5333" b="1" dirty="0">
                <a:solidFill>
                  <a:srgbClr val="FF0000"/>
                </a:solidFill>
                <a:latin typeface="Times New Roman" panose="02020603050405020304" pitchFamily="18" charset="0"/>
                <a:cs typeface="Times New Roman" panose="02020603050405020304" pitchFamily="18" charset="0"/>
                <a:sym typeface="Arial"/>
              </a:rPr>
              <a:t>TOÁN LỚP 4</a:t>
            </a:r>
          </a:p>
          <a:p>
            <a:pPr algn="ctr"/>
            <a:r>
              <a:rPr lang="en-US" sz="3200" b="1" dirty="0">
                <a:solidFill>
                  <a:srgbClr val="FF0000"/>
                </a:solidFill>
                <a:latin typeface="Times New Roman" panose="02020603050405020304" pitchFamily="18" charset="0"/>
                <a:cs typeface="Times New Roman" panose="02020603050405020304" pitchFamily="18" charset="0"/>
              </a:rPr>
              <a:t>GIÁO VIÊN: PHÙNG THỊ THU HIỀN</a:t>
            </a:r>
            <a:endParaRPr sz="32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373" name="Google Shape;373;p1"/>
          <p:cNvPicPr preferRelativeResize="0"/>
          <p:nvPr/>
        </p:nvPicPr>
        <p:blipFill rotWithShape="1">
          <a:blip r:embed="rId9">
            <a:alphaModFix/>
          </a:blip>
          <a:srcRect/>
          <a:stretch/>
        </p:blipFill>
        <p:spPr>
          <a:xfrm>
            <a:off x="5211436" y="1338066"/>
            <a:ext cx="1769125" cy="1425133"/>
          </a:xfrm>
          <a:prstGeom prst="rect">
            <a:avLst/>
          </a:prstGeom>
          <a:noFill/>
          <a:ln>
            <a:noFill/>
          </a:ln>
        </p:spPr>
      </p:pic>
      <p:sp>
        <p:nvSpPr>
          <p:cNvPr id="5" name="Rectangle 4">
            <a:extLst>
              <a:ext uri="{FF2B5EF4-FFF2-40B4-BE49-F238E27FC236}">
                <a16:creationId xmlns:a16="http://schemas.microsoft.com/office/drawing/2014/main" id="{34A6E258-8A44-A97A-1D06-54DCCF8FC6B0}"/>
              </a:ext>
            </a:extLst>
          </p:cNvPr>
          <p:cNvSpPr/>
          <p:nvPr/>
        </p:nvSpPr>
        <p:spPr>
          <a:xfrm>
            <a:off x="1168714" y="1068579"/>
            <a:ext cx="9854572" cy="5039319"/>
          </a:xfrm>
          <a:prstGeom prst="rect">
            <a:avLst/>
          </a:prstGeom>
          <a:noFill/>
        </p:spPr>
        <p:txBody>
          <a:bodyPr spcFirstLastPara="1" wrap="none" lIns="121920" tIns="60960" rIns="121920" bIns="60960" numCol="1">
            <a:prstTxWarp prst="textArchUp">
              <a:avLst>
                <a:gd name="adj" fmla="val 10229978"/>
              </a:avLst>
            </a:prstTxWarp>
            <a:spAutoFit/>
          </a:bodyPr>
          <a:lstStyle/>
          <a:p>
            <a:pPr algn="ctr"/>
            <a:r>
              <a:rPr lang="en-US" sz="4267" b="1" dirty="0">
                <a:ln w="0"/>
                <a:solidFill>
                  <a:srgbClr val="00B0F0"/>
                </a:solidFill>
                <a:latin typeface="Times New Roman" panose="02020603050405020304" pitchFamily="18" charset="0"/>
                <a:cs typeface="Times New Roman" panose="02020603050405020304" pitchFamily="18" charset="0"/>
              </a:rPr>
              <a:t>CHÀO MỪNG CÁC THẦY CÔ VỀ DỰ GIỜ</a:t>
            </a:r>
          </a:p>
        </p:txBody>
      </p:sp>
      <p:sp>
        <p:nvSpPr>
          <p:cNvPr id="6" name="Rectangle 5">
            <a:extLst>
              <a:ext uri="{FF2B5EF4-FFF2-40B4-BE49-F238E27FC236}">
                <a16:creationId xmlns:a16="http://schemas.microsoft.com/office/drawing/2014/main" id="{B1AF99FF-7B99-636B-177B-10FBDBD1B1A7}"/>
              </a:ext>
            </a:extLst>
          </p:cNvPr>
          <p:cNvSpPr/>
          <p:nvPr/>
        </p:nvSpPr>
        <p:spPr>
          <a:xfrm>
            <a:off x="5972858" y="2813447"/>
            <a:ext cx="246286" cy="1231106"/>
          </a:xfrm>
          <a:prstGeom prst="rect">
            <a:avLst/>
          </a:prstGeom>
          <a:noFill/>
        </p:spPr>
        <p:txBody>
          <a:bodyPr wrap="none" lIns="121920" tIns="60960" rIns="121920" bIns="60960">
            <a:spAutoFit/>
          </a:bodyPr>
          <a:lstStyle/>
          <a:p>
            <a:pPr algn="ctr"/>
            <a:endParaRPr lang="en-US" sz="7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196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684</Words>
  <Application>Microsoft Office PowerPoint</Application>
  <PresentationFormat>Widescreen</PresentationFormat>
  <Paragraphs>154</Paragraphs>
  <Slides>23</Slides>
  <Notes>22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23</vt:i4>
      </vt:variant>
    </vt:vector>
  </HeadingPairs>
  <TitlesOfParts>
    <vt:vector size="39" baseType="lpstr">
      <vt:lpstr>等线</vt:lpstr>
      <vt:lpstr>等线 Light</vt:lpstr>
      <vt:lpstr>微软雅黑</vt:lpstr>
      <vt:lpstr>#9Slide07 SVNErika Ormig</vt:lpstr>
      <vt:lpstr>Arial</vt:lpstr>
      <vt:lpstr>Calibri</vt:lpstr>
      <vt:lpstr>Cambria</vt:lpstr>
      <vt:lpstr>Cambria Math</vt:lpstr>
      <vt:lpstr>DFPOP1-W9</vt:lpstr>
      <vt:lpstr>Times New Roman</vt:lpstr>
      <vt:lpstr>UTM Avo</vt:lpstr>
      <vt:lpstr>UTM Flamenco</vt:lpstr>
      <vt:lpstr>UTM Loko</vt:lpstr>
      <vt:lpstr>汉仪铸字木头人W</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2024-01-09T04:14:55Z</dcterms:created>
  <dcterms:modified xsi:type="dcterms:W3CDTF">2025-04-21T08:38:31Z</dcterms:modified>
</cp:coreProperties>
</file>