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99" r:id="rId3"/>
    <p:sldMasterId id="2147483913" r:id="rId4"/>
    <p:sldMasterId id="2147483942" r:id="rId5"/>
    <p:sldMasterId id="2147483954" r:id="rId6"/>
    <p:sldMasterId id="2147483966" r:id="rId7"/>
    <p:sldMasterId id="2147483980" r:id="rId8"/>
  </p:sldMasterIdLst>
  <p:notesMasterIdLst>
    <p:notesMasterId r:id="rId30"/>
  </p:notesMasterIdLst>
  <p:sldIdLst>
    <p:sldId id="3405" r:id="rId9"/>
    <p:sldId id="3605" r:id="rId10"/>
    <p:sldId id="292" r:id="rId11"/>
    <p:sldId id="293" r:id="rId12"/>
    <p:sldId id="294" r:id="rId13"/>
    <p:sldId id="3629" r:id="rId14"/>
    <p:sldId id="3630" r:id="rId15"/>
    <p:sldId id="2901" r:id="rId16"/>
    <p:sldId id="3631" r:id="rId17"/>
    <p:sldId id="3632" r:id="rId18"/>
    <p:sldId id="3633" r:id="rId19"/>
    <p:sldId id="3634" r:id="rId20"/>
    <p:sldId id="3635" r:id="rId21"/>
    <p:sldId id="3636" r:id="rId22"/>
    <p:sldId id="703" r:id="rId23"/>
    <p:sldId id="258" r:id="rId24"/>
    <p:sldId id="259" r:id="rId25"/>
    <p:sldId id="704" r:id="rId26"/>
    <p:sldId id="705" r:id="rId27"/>
    <p:sldId id="706" r:id="rId28"/>
    <p:sldId id="361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F4CAC-5E03-40FC-AAB0-5C0E29466A2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E4DFF-D0C8-4634-A4DA-2A9901B1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77355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Không có mô tả.">
            <a:extLst>
              <a:ext uri="{FF2B5EF4-FFF2-40B4-BE49-F238E27FC236}">
                <a16:creationId xmlns:a16="http://schemas.microsoft.com/office/drawing/2014/main" id="{B75CCACE-3A1C-4A35-9BBA-3C7484BCAD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5" y="608382"/>
            <a:ext cx="1993555" cy="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80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2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7127ED-DFC6-4562-A8AD-AD72160E1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81" y="541988"/>
            <a:ext cx="1957804" cy="9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3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76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6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3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4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2025/4/21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31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6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446D2C4-F5B2-4BAF-AAAA-E5719FEE0C0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1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4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2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4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8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4418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27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8093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5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4751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3586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0141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0571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63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575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5891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922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9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834713" y="2733524"/>
            <a:ext cx="6509685" cy="44184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0" name="图片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237194" y="2113420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68361" y="4999742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49804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449216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"/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8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9816816" y="163079"/>
            <a:ext cx="2475364" cy="1208069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94716" y="102266"/>
            <a:ext cx="3602240" cy="920652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8122352" y="4171950"/>
            <a:ext cx="4222046" cy="2865700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51858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7" t="1391" b="84119"/>
          <a:stretch>
            <a:fillRect/>
          </a:stretch>
        </p:blipFill>
        <p:spPr>
          <a:xfrm rot="470086">
            <a:off x="8623733" y="233111"/>
            <a:ext cx="3617226" cy="1765340"/>
          </a:xfrm>
          <a:custGeom>
            <a:avLst/>
            <a:gdLst>
              <a:gd name="connsiteX0" fmla="*/ 3617226 w 3617226"/>
              <a:gd name="connsiteY0" fmla="*/ 208259 h 1765340"/>
              <a:gd name="connsiteX1" fmla="*/ 3617226 w 3617226"/>
              <a:gd name="connsiteY1" fmla="*/ 1765340 h 1765340"/>
              <a:gd name="connsiteX2" fmla="*/ 425154 w 3617226"/>
              <a:gd name="connsiteY2" fmla="*/ 1581047 h 1765340"/>
              <a:gd name="connsiteX3" fmla="*/ 0 w 3617226"/>
              <a:gd name="connsiteY3" fmla="*/ 166732 h 1765340"/>
              <a:gd name="connsiteX4" fmla="*/ 39943 w 3617226"/>
              <a:gd name="connsiteY4" fmla="*/ 0 h 1765340"/>
              <a:gd name="connsiteX5" fmla="*/ 577965 w 3617226"/>
              <a:gd name="connsiteY5" fmla="*/ 207246 h 1765340"/>
              <a:gd name="connsiteX6" fmla="*/ 669821 w 3617226"/>
              <a:gd name="connsiteY6" fmla="*/ 150895 h 1765340"/>
              <a:gd name="connsiteX7" fmla="*/ 1507920 w 3617226"/>
              <a:gd name="connsiteY7" fmla="*/ 332083 h 1765340"/>
              <a:gd name="connsiteX8" fmla="*/ 3617226 w 3617226"/>
              <a:gd name="connsiteY8" fmla="*/ 208259 h 176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17226" h="1765340">
                <a:moveTo>
                  <a:pt x="3617226" y="208259"/>
                </a:moveTo>
                <a:lnTo>
                  <a:pt x="3617226" y="1765340"/>
                </a:lnTo>
                <a:lnTo>
                  <a:pt x="425154" y="1581047"/>
                </a:lnTo>
                <a:lnTo>
                  <a:pt x="0" y="166732"/>
                </a:lnTo>
                <a:lnTo>
                  <a:pt x="39943" y="0"/>
                </a:lnTo>
                <a:lnTo>
                  <a:pt x="577965" y="207246"/>
                </a:lnTo>
                <a:lnTo>
                  <a:pt x="669821" y="150895"/>
                </a:lnTo>
                <a:lnTo>
                  <a:pt x="1507920" y="332083"/>
                </a:lnTo>
                <a:lnTo>
                  <a:pt x="3617226" y="208259"/>
                </a:lnTo>
                <a:close/>
              </a:path>
            </a:pathLst>
          </a:custGeom>
        </p:spPr>
      </p:pic>
      <p:pic>
        <p:nvPicPr>
          <p:cNvPr id="8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56"/>
          <a:stretch>
            <a:fillRect/>
          </a:stretch>
        </p:blipFill>
        <p:spPr>
          <a:xfrm rot="20791677">
            <a:off x="-486972" y="-56362"/>
            <a:ext cx="6222052" cy="1590217"/>
          </a:xfrm>
          <a:custGeom>
            <a:avLst/>
            <a:gdLst>
              <a:gd name="connsiteX0" fmla="*/ 8077200 w 8077200"/>
              <a:gd name="connsiteY0" fmla="*/ 0 h 2064351"/>
              <a:gd name="connsiteX1" fmla="*/ 8077200 w 8077200"/>
              <a:gd name="connsiteY1" fmla="*/ 377786 h 2064351"/>
              <a:gd name="connsiteX2" fmla="*/ 5967894 w 8077200"/>
              <a:gd name="connsiteY2" fmla="*/ 501610 h 2064351"/>
              <a:gd name="connsiteX3" fmla="*/ 5129795 w 8077200"/>
              <a:gd name="connsiteY3" fmla="*/ 320422 h 2064351"/>
              <a:gd name="connsiteX4" fmla="*/ 5037939 w 8077200"/>
              <a:gd name="connsiteY4" fmla="*/ 376773 h 2064351"/>
              <a:gd name="connsiteX5" fmla="*/ 4499917 w 8077200"/>
              <a:gd name="connsiteY5" fmla="*/ 169527 h 2064351"/>
              <a:gd name="connsiteX6" fmla="*/ 4459974 w 8077200"/>
              <a:gd name="connsiteY6" fmla="*/ 336259 h 2064351"/>
              <a:gd name="connsiteX7" fmla="*/ 4885128 w 8077200"/>
              <a:gd name="connsiteY7" fmla="*/ 1750574 h 2064351"/>
              <a:gd name="connsiteX8" fmla="*/ 8077200 w 8077200"/>
              <a:gd name="connsiteY8" fmla="*/ 1934867 h 2064351"/>
              <a:gd name="connsiteX9" fmla="*/ 8077200 w 8077200"/>
              <a:gd name="connsiteY9" fmla="*/ 2064351 h 2064351"/>
              <a:gd name="connsiteX10" fmla="*/ 0 w 8077200"/>
              <a:gd name="connsiteY10" fmla="*/ 2064351 h 2064351"/>
              <a:gd name="connsiteX11" fmla="*/ 0 w 8077200"/>
              <a:gd name="connsiteY11" fmla="*/ 0 h 2064351"/>
              <a:gd name="connsiteX12" fmla="*/ 8077200 w 8077200"/>
              <a:gd name="connsiteY12" fmla="*/ 0 h 206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077200" h="2064351">
                <a:moveTo>
                  <a:pt x="8077200" y="0"/>
                </a:moveTo>
                <a:lnTo>
                  <a:pt x="8077200" y="377786"/>
                </a:lnTo>
                <a:lnTo>
                  <a:pt x="5967894" y="501610"/>
                </a:lnTo>
                <a:lnTo>
                  <a:pt x="5129795" y="320422"/>
                </a:lnTo>
                <a:lnTo>
                  <a:pt x="5037939" y="376773"/>
                </a:lnTo>
                <a:lnTo>
                  <a:pt x="4499917" y="169527"/>
                </a:lnTo>
                <a:lnTo>
                  <a:pt x="4459974" y="336259"/>
                </a:lnTo>
                <a:lnTo>
                  <a:pt x="4885128" y="1750574"/>
                </a:lnTo>
                <a:lnTo>
                  <a:pt x="8077200" y="1934867"/>
                </a:lnTo>
                <a:lnTo>
                  <a:pt x="8077200" y="2064351"/>
                </a:lnTo>
                <a:lnTo>
                  <a:pt x="0" y="2064351"/>
                </a:lnTo>
                <a:lnTo>
                  <a:pt x="0" y="0"/>
                </a:lnTo>
                <a:lnTo>
                  <a:pt x="8077200" y="0"/>
                </a:lnTo>
                <a:close/>
              </a:path>
            </a:pathLst>
          </a:custGeom>
        </p:spPr>
      </p:pic>
      <p:grpSp>
        <p:nvGrpSpPr>
          <p:cNvPr id="9" name="组合 25"/>
          <p:cNvGrpSpPr/>
          <p:nvPr userDrawn="1"/>
        </p:nvGrpSpPr>
        <p:grpSpPr>
          <a:xfrm rot="300000">
            <a:off x="516200" y="141424"/>
            <a:ext cx="10604872" cy="5803536"/>
            <a:chOff x="1396060" y="560850"/>
            <a:chExt cx="9144000" cy="50040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任意多边形: 形状 20"/>
            <p:cNvSpPr/>
            <p:nvPr/>
          </p:nvSpPr>
          <p:spPr>
            <a:xfrm>
              <a:off x="1903228" y="999460"/>
              <a:ext cx="7378995" cy="4072270"/>
            </a:xfrm>
            <a:custGeom>
              <a:avLst/>
              <a:gdLst>
                <a:gd name="connsiteX0" fmla="*/ 382772 w 7378995"/>
                <a:gd name="connsiteY0" fmla="*/ 1509824 h 4072270"/>
                <a:gd name="connsiteX1" fmla="*/ 744279 w 7378995"/>
                <a:gd name="connsiteY1" fmla="*/ 765545 h 4072270"/>
                <a:gd name="connsiteX2" fmla="*/ 1467293 w 7378995"/>
                <a:gd name="connsiteY2" fmla="*/ 329610 h 4072270"/>
                <a:gd name="connsiteX3" fmla="*/ 2083981 w 7378995"/>
                <a:gd name="connsiteY3" fmla="*/ 276447 h 4072270"/>
                <a:gd name="connsiteX4" fmla="*/ 2562446 w 7378995"/>
                <a:gd name="connsiteY4" fmla="*/ 404038 h 4072270"/>
                <a:gd name="connsiteX5" fmla="*/ 3200400 w 7378995"/>
                <a:gd name="connsiteY5" fmla="*/ 116959 h 4072270"/>
                <a:gd name="connsiteX6" fmla="*/ 3668232 w 7378995"/>
                <a:gd name="connsiteY6" fmla="*/ 0 h 4072270"/>
                <a:gd name="connsiteX7" fmla="*/ 4369981 w 7378995"/>
                <a:gd name="connsiteY7" fmla="*/ 0 h 4072270"/>
                <a:gd name="connsiteX8" fmla="*/ 4869712 w 7378995"/>
                <a:gd name="connsiteY8" fmla="*/ 116959 h 4072270"/>
                <a:gd name="connsiteX9" fmla="*/ 5146158 w 7378995"/>
                <a:gd name="connsiteY9" fmla="*/ 170121 h 4072270"/>
                <a:gd name="connsiteX10" fmla="*/ 5560828 w 7378995"/>
                <a:gd name="connsiteY10" fmla="*/ 42531 h 4072270"/>
                <a:gd name="connsiteX11" fmla="*/ 6081823 w 7378995"/>
                <a:gd name="connsiteY11" fmla="*/ 31898 h 4072270"/>
                <a:gd name="connsiteX12" fmla="*/ 6666614 w 7378995"/>
                <a:gd name="connsiteY12" fmla="*/ 318977 h 4072270"/>
                <a:gd name="connsiteX13" fmla="*/ 7091916 w 7378995"/>
                <a:gd name="connsiteY13" fmla="*/ 914400 h 4072270"/>
                <a:gd name="connsiteX14" fmla="*/ 7378995 w 7378995"/>
                <a:gd name="connsiteY14" fmla="*/ 1531089 h 4072270"/>
                <a:gd name="connsiteX15" fmla="*/ 7123814 w 7378995"/>
                <a:gd name="connsiteY15" fmla="*/ 2083982 h 4072270"/>
                <a:gd name="connsiteX16" fmla="*/ 7028121 w 7378995"/>
                <a:gd name="connsiteY16" fmla="*/ 2211573 h 4072270"/>
                <a:gd name="connsiteX17" fmla="*/ 6964325 w 7378995"/>
                <a:gd name="connsiteY17" fmla="*/ 2434856 h 4072270"/>
                <a:gd name="connsiteX18" fmla="*/ 6655981 w 7378995"/>
                <a:gd name="connsiteY18" fmla="*/ 2838893 h 4072270"/>
                <a:gd name="connsiteX19" fmla="*/ 6283842 w 7378995"/>
                <a:gd name="connsiteY19" fmla="*/ 3019647 h 4072270"/>
                <a:gd name="connsiteX20" fmla="*/ 5667153 w 7378995"/>
                <a:gd name="connsiteY20" fmla="*/ 3104707 h 4072270"/>
                <a:gd name="connsiteX21" fmla="*/ 5124893 w 7378995"/>
                <a:gd name="connsiteY21" fmla="*/ 3104707 h 4072270"/>
                <a:gd name="connsiteX22" fmla="*/ 4859079 w 7378995"/>
                <a:gd name="connsiteY22" fmla="*/ 3104707 h 4072270"/>
                <a:gd name="connsiteX23" fmla="*/ 4433777 w 7378995"/>
                <a:gd name="connsiteY23" fmla="*/ 3296093 h 4072270"/>
                <a:gd name="connsiteX24" fmla="*/ 4040372 w 7378995"/>
                <a:gd name="connsiteY24" fmla="*/ 3338624 h 4072270"/>
                <a:gd name="connsiteX25" fmla="*/ 3200400 w 7378995"/>
                <a:gd name="connsiteY25" fmla="*/ 3785191 h 4072270"/>
                <a:gd name="connsiteX26" fmla="*/ 2519916 w 7378995"/>
                <a:gd name="connsiteY26" fmla="*/ 4008475 h 4072270"/>
                <a:gd name="connsiteX27" fmla="*/ 2083981 w 7378995"/>
                <a:gd name="connsiteY27" fmla="*/ 4072270 h 4072270"/>
                <a:gd name="connsiteX28" fmla="*/ 1626781 w 7378995"/>
                <a:gd name="connsiteY28" fmla="*/ 3987210 h 4072270"/>
                <a:gd name="connsiteX29" fmla="*/ 1360967 w 7378995"/>
                <a:gd name="connsiteY29" fmla="*/ 3615070 h 4072270"/>
                <a:gd name="connsiteX30" fmla="*/ 1041991 w 7378995"/>
                <a:gd name="connsiteY30" fmla="*/ 3370521 h 4072270"/>
                <a:gd name="connsiteX31" fmla="*/ 669851 w 7378995"/>
                <a:gd name="connsiteY31" fmla="*/ 3264196 h 4072270"/>
                <a:gd name="connsiteX32" fmla="*/ 180753 w 7378995"/>
                <a:gd name="connsiteY32" fmla="*/ 2934587 h 4072270"/>
                <a:gd name="connsiteX33" fmla="*/ 0 w 7378995"/>
                <a:gd name="connsiteY33" fmla="*/ 2466754 h 4072270"/>
                <a:gd name="connsiteX34" fmla="*/ 170121 w 7378995"/>
                <a:gd name="connsiteY34" fmla="*/ 1998921 h 4072270"/>
                <a:gd name="connsiteX35" fmla="*/ 308344 w 7378995"/>
                <a:gd name="connsiteY35" fmla="*/ 1669312 h 4072270"/>
                <a:gd name="connsiteX36" fmla="*/ 382772 w 7378995"/>
                <a:gd name="connsiteY36" fmla="*/ 1509824 h 407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78995" h="4072270">
                  <a:moveTo>
                    <a:pt x="382772" y="1509824"/>
                  </a:moveTo>
                  <a:lnTo>
                    <a:pt x="744279" y="765545"/>
                  </a:lnTo>
                  <a:lnTo>
                    <a:pt x="1467293" y="329610"/>
                  </a:lnTo>
                  <a:lnTo>
                    <a:pt x="2083981" y="276447"/>
                  </a:lnTo>
                  <a:lnTo>
                    <a:pt x="2562446" y="404038"/>
                  </a:lnTo>
                  <a:lnTo>
                    <a:pt x="3200400" y="116959"/>
                  </a:lnTo>
                  <a:lnTo>
                    <a:pt x="3668232" y="0"/>
                  </a:lnTo>
                  <a:lnTo>
                    <a:pt x="4369981" y="0"/>
                  </a:lnTo>
                  <a:lnTo>
                    <a:pt x="4869712" y="116959"/>
                  </a:lnTo>
                  <a:lnTo>
                    <a:pt x="5146158" y="170121"/>
                  </a:lnTo>
                  <a:lnTo>
                    <a:pt x="5560828" y="42531"/>
                  </a:lnTo>
                  <a:lnTo>
                    <a:pt x="6081823" y="31898"/>
                  </a:lnTo>
                  <a:lnTo>
                    <a:pt x="6666614" y="318977"/>
                  </a:lnTo>
                  <a:lnTo>
                    <a:pt x="7091916" y="914400"/>
                  </a:lnTo>
                  <a:lnTo>
                    <a:pt x="7378995" y="1531089"/>
                  </a:lnTo>
                  <a:lnTo>
                    <a:pt x="7123814" y="2083982"/>
                  </a:lnTo>
                  <a:lnTo>
                    <a:pt x="7028121" y="2211573"/>
                  </a:lnTo>
                  <a:lnTo>
                    <a:pt x="6964325" y="2434856"/>
                  </a:lnTo>
                  <a:lnTo>
                    <a:pt x="6655981" y="2838893"/>
                  </a:lnTo>
                  <a:lnTo>
                    <a:pt x="6283842" y="3019647"/>
                  </a:lnTo>
                  <a:lnTo>
                    <a:pt x="5667153" y="3104707"/>
                  </a:lnTo>
                  <a:lnTo>
                    <a:pt x="5124893" y="3104707"/>
                  </a:lnTo>
                  <a:lnTo>
                    <a:pt x="4859079" y="3104707"/>
                  </a:lnTo>
                  <a:lnTo>
                    <a:pt x="4433777" y="3296093"/>
                  </a:lnTo>
                  <a:lnTo>
                    <a:pt x="4040372" y="3338624"/>
                  </a:lnTo>
                  <a:lnTo>
                    <a:pt x="3200400" y="3785191"/>
                  </a:lnTo>
                  <a:lnTo>
                    <a:pt x="2519916" y="4008475"/>
                  </a:lnTo>
                  <a:lnTo>
                    <a:pt x="2083981" y="4072270"/>
                  </a:lnTo>
                  <a:lnTo>
                    <a:pt x="1626781" y="3987210"/>
                  </a:lnTo>
                  <a:lnTo>
                    <a:pt x="1360967" y="3615070"/>
                  </a:lnTo>
                  <a:lnTo>
                    <a:pt x="1041991" y="3370521"/>
                  </a:lnTo>
                  <a:lnTo>
                    <a:pt x="669851" y="3264196"/>
                  </a:lnTo>
                  <a:lnTo>
                    <a:pt x="180753" y="2934587"/>
                  </a:lnTo>
                  <a:lnTo>
                    <a:pt x="0" y="2466754"/>
                  </a:lnTo>
                  <a:lnTo>
                    <a:pt x="170121" y="1998921"/>
                  </a:lnTo>
                  <a:lnTo>
                    <a:pt x="308344" y="1669312"/>
                  </a:lnTo>
                  <a:lnTo>
                    <a:pt x="382772" y="15098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+mn-cs"/>
              </a:endParaRPr>
            </a:p>
          </p:txBody>
        </p:sp>
        <p:pic>
          <p:nvPicPr>
            <p:cNvPr id="11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34" b="26641"/>
            <a:stretch>
              <a:fillRect/>
            </a:stretch>
          </p:blipFill>
          <p:spPr>
            <a:xfrm>
              <a:off x="1396060" y="560850"/>
              <a:ext cx="9144000" cy="5004071"/>
            </a:xfrm>
            <a:custGeom>
              <a:avLst/>
              <a:gdLst>
                <a:gd name="connsiteX0" fmla="*/ 0 w 9144000"/>
                <a:gd name="connsiteY0" fmla="*/ 0 h 5004071"/>
                <a:gd name="connsiteX1" fmla="*/ 9144000 w 9144000"/>
                <a:gd name="connsiteY1" fmla="*/ 0 h 5004071"/>
                <a:gd name="connsiteX2" fmla="*/ 9144000 w 9144000"/>
                <a:gd name="connsiteY2" fmla="*/ 5004071 h 5004071"/>
                <a:gd name="connsiteX3" fmla="*/ 0 w 9144000"/>
                <a:gd name="connsiteY3" fmla="*/ 5004071 h 500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004071">
                  <a:moveTo>
                    <a:pt x="0" y="0"/>
                  </a:moveTo>
                  <a:lnTo>
                    <a:pt x="9144000" y="0"/>
                  </a:lnTo>
                  <a:lnTo>
                    <a:pt x="9144000" y="5004071"/>
                  </a:lnTo>
                  <a:lnTo>
                    <a:pt x="0" y="5004071"/>
                  </a:lnTo>
                  <a:close/>
                </a:path>
              </a:pathLst>
            </a:custGeom>
          </p:spPr>
        </p:pic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0"/>
          <a:stretch>
            <a:fillRect/>
          </a:stretch>
        </p:blipFill>
        <p:spPr>
          <a:xfrm>
            <a:off x="5482153" y="2494224"/>
            <a:ext cx="6862246" cy="4657727"/>
          </a:xfrm>
          <a:custGeom>
            <a:avLst/>
            <a:gdLst>
              <a:gd name="connsiteX0" fmla="*/ 0 w 7696199"/>
              <a:gd name="connsiteY0" fmla="*/ 0 h 5223770"/>
              <a:gd name="connsiteX1" fmla="*/ 7696199 w 7696199"/>
              <a:gd name="connsiteY1" fmla="*/ 0 h 5223770"/>
              <a:gd name="connsiteX2" fmla="*/ 7696199 w 7696199"/>
              <a:gd name="connsiteY2" fmla="*/ 5223770 h 5223770"/>
              <a:gd name="connsiteX3" fmla="*/ 0 w 7696199"/>
              <a:gd name="connsiteY3" fmla="*/ 5223770 h 5223770"/>
              <a:gd name="connsiteX4" fmla="*/ 0 w 7696199"/>
              <a:gd name="connsiteY4" fmla="*/ 0 h 5223770"/>
              <a:gd name="connsiteX5" fmla="*/ 7429500 w 7696199"/>
              <a:gd name="connsiteY5" fmla="*/ 14918 h 5223770"/>
              <a:gd name="connsiteX6" fmla="*/ 5886450 w 7696199"/>
              <a:gd name="connsiteY6" fmla="*/ 91118 h 5223770"/>
              <a:gd name="connsiteX7" fmla="*/ 5429250 w 7696199"/>
              <a:gd name="connsiteY7" fmla="*/ 776918 h 5223770"/>
              <a:gd name="connsiteX8" fmla="*/ 6076950 w 7696199"/>
              <a:gd name="connsiteY8" fmla="*/ 1710368 h 5223770"/>
              <a:gd name="connsiteX9" fmla="*/ 6934200 w 7696199"/>
              <a:gd name="connsiteY9" fmla="*/ 2015168 h 5223770"/>
              <a:gd name="connsiteX10" fmla="*/ 7467600 w 7696199"/>
              <a:gd name="connsiteY10" fmla="*/ 1481768 h 5223770"/>
              <a:gd name="connsiteX11" fmla="*/ 7429500 w 7696199"/>
              <a:gd name="connsiteY11" fmla="*/ 14918 h 5223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96199" h="5223770">
                <a:moveTo>
                  <a:pt x="0" y="0"/>
                </a:moveTo>
                <a:lnTo>
                  <a:pt x="7696199" y="0"/>
                </a:lnTo>
                <a:lnTo>
                  <a:pt x="7696199" y="5223770"/>
                </a:lnTo>
                <a:lnTo>
                  <a:pt x="0" y="5223770"/>
                </a:lnTo>
                <a:lnTo>
                  <a:pt x="0" y="0"/>
                </a:lnTo>
                <a:close/>
                <a:moveTo>
                  <a:pt x="7429500" y="14918"/>
                </a:moveTo>
                <a:lnTo>
                  <a:pt x="5886450" y="91118"/>
                </a:lnTo>
                <a:lnTo>
                  <a:pt x="5429250" y="776918"/>
                </a:lnTo>
                <a:lnTo>
                  <a:pt x="6076950" y="1710368"/>
                </a:lnTo>
                <a:lnTo>
                  <a:pt x="6934200" y="2015168"/>
                </a:lnTo>
                <a:lnTo>
                  <a:pt x="7467600" y="1481768"/>
                </a:lnTo>
                <a:lnTo>
                  <a:pt x="7429500" y="14918"/>
                </a:lnTo>
                <a:close/>
              </a:path>
            </a:pathLst>
          </a:custGeom>
        </p:spPr>
      </p:pic>
      <p:pic>
        <p:nvPicPr>
          <p:cNvPr id="13" name="图片 2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4" t="16944" b="45000"/>
          <a:stretch>
            <a:fillRect/>
          </a:stretch>
        </p:blipFill>
        <p:spPr>
          <a:xfrm>
            <a:off x="9212344" y="1060800"/>
            <a:ext cx="2655432" cy="3938942"/>
          </a:xfrm>
          <a:custGeom>
            <a:avLst/>
            <a:gdLst>
              <a:gd name="connsiteX0" fmla="*/ 0 w 2655432"/>
              <a:gd name="connsiteY0" fmla="*/ 0 h 3938942"/>
              <a:gd name="connsiteX1" fmla="*/ 2655432 w 2655432"/>
              <a:gd name="connsiteY1" fmla="*/ 0 h 3938942"/>
              <a:gd name="connsiteX2" fmla="*/ 2655432 w 2655432"/>
              <a:gd name="connsiteY2" fmla="*/ 3938942 h 3938942"/>
              <a:gd name="connsiteX3" fmla="*/ 0 w 2655432"/>
              <a:gd name="connsiteY3" fmla="*/ 3938942 h 3938942"/>
              <a:gd name="connsiteX4" fmla="*/ 0 w 2655432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432" h="3938942">
                <a:moveTo>
                  <a:pt x="0" y="0"/>
                </a:moveTo>
                <a:lnTo>
                  <a:pt x="2655432" y="0"/>
                </a:lnTo>
                <a:lnTo>
                  <a:pt x="2655432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2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4" r="38696" b="45000"/>
          <a:stretch>
            <a:fillRect/>
          </a:stretch>
        </p:blipFill>
        <p:spPr>
          <a:xfrm>
            <a:off x="-108975" y="1683369"/>
            <a:ext cx="4206813" cy="3938942"/>
          </a:xfrm>
          <a:custGeom>
            <a:avLst/>
            <a:gdLst>
              <a:gd name="connsiteX0" fmla="*/ 0 w 4206813"/>
              <a:gd name="connsiteY0" fmla="*/ 0 h 3938942"/>
              <a:gd name="connsiteX1" fmla="*/ 4206813 w 4206813"/>
              <a:gd name="connsiteY1" fmla="*/ 0 h 3938942"/>
              <a:gd name="connsiteX2" fmla="*/ 4206813 w 4206813"/>
              <a:gd name="connsiteY2" fmla="*/ 3938942 h 3938942"/>
              <a:gd name="connsiteX3" fmla="*/ 0 w 4206813"/>
              <a:gd name="connsiteY3" fmla="*/ 3938942 h 3938942"/>
              <a:gd name="connsiteX4" fmla="*/ 0 w 4206813"/>
              <a:gd name="connsiteY4" fmla="*/ 0 h 3938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813" h="3938942">
                <a:moveTo>
                  <a:pt x="0" y="0"/>
                </a:moveTo>
                <a:lnTo>
                  <a:pt x="4206813" y="0"/>
                </a:lnTo>
                <a:lnTo>
                  <a:pt x="4206813" y="3938942"/>
                </a:lnTo>
                <a:lnTo>
                  <a:pt x="0" y="393894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5" t="55129" r="2970" b="27640"/>
          <a:stretch>
            <a:fillRect/>
          </a:stretch>
        </p:blipFill>
        <p:spPr>
          <a:xfrm>
            <a:off x="1604879" y="4744580"/>
            <a:ext cx="2038350" cy="2000250"/>
          </a:xfrm>
          <a:custGeom>
            <a:avLst/>
            <a:gdLst>
              <a:gd name="connsiteX0" fmla="*/ 2000250 w 2038350"/>
              <a:gd name="connsiteY0" fmla="*/ 0 h 2000250"/>
              <a:gd name="connsiteX1" fmla="*/ 2038350 w 2038350"/>
              <a:gd name="connsiteY1" fmla="*/ 1466850 h 2000250"/>
              <a:gd name="connsiteX2" fmla="*/ 1504950 w 2038350"/>
              <a:gd name="connsiteY2" fmla="*/ 2000250 h 2000250"/>
              <a:gd name="connsiteX3" fmla="*/ 647700 w 2038350"/>
              <a:gd name="connsiteY3" fmla="*/ 1695450 h 2000250"/>
              <a:gd name="connsiteX4" fmla="*/ 0 w 2038350"/>
              <a:gd name="connsiteY4" fmla="*/ 762000 h 2000250"/>
              <a:gd name="connsiteX5" fmla="*/ 457200 w 2038350"/>
              <a:gd name="connsiteY5" fmla="*/ 76200 h 2000250"/>
              <a:gd name="connsiteX6" fmla="*/ 2000250 w 2038350"/>
              <a:gd name="connsiteY6" fmla="*/ 0 h 20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38350" h="2000250">
                <a:moveTo>
                  <a:pt x="2000250" y="0"/>
                </a:moveTo>
                <a:lnTo>
                  <a:pt x="2038350" y="1466850"/>
                </a:lnTo>
                <a:lnTo>
                  <a:pt x="1504950" y="2000250"/>
                </a:lnTo>
                <a:lnTo>
                  <a:pt x="647700" y="1695450"/>
                </a:lnTo>
                <a:lnTo>
                  <a:pt x="0" y="762000"/>
                </a:lnTo>
                <a:lnTo>
                  <a:pt x="457200" y="76200"/>
                </a:lnTo>
                <a:lnTo>
                  <a:pt x="200025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4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16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  <p:sp>
        <p:nvSpPr>
          <p:cNvPr id="11" name="矩形 4"/>
          <p:cNvSpPr/>
          <p:nvPr userDrawn="1"/>
        </p:nvSpPr>
        <p:spPr>
          <a:xfrm>
            <a:off x="324853" y="321746"/>
            <a:ext cx="11542295" cy="6214508"/>
          </a:xfrm>
          <a:prstGeom prst="rect">
            <a:avLst/>
          </a:prstGeom>
          <a:solidFill>
            <a:srgbClr val="E4D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12" name="图形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665465">
            <a:off x="1583664" y="1813122"/>
            <a:ext cx="1677964" cy="580557"/>
          </a:xfrm>
          <a:prstGeom prst="rect">
            <a:avLst/>
          </a:prstGeom>
        </p:spPr>
      </p:pic>
      <p:pic>
        <p:nvPicPr>
          <p:cNvPr id="13" name="图形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620676">
            <a:off x="10684685" y="3625036"/>
            <a:ext cx="1125739" cy="389493"/>
          </a:xfrm>
          <a:prstGeom prst="rect">
            <a:avLst/>
          </a:prstGeom>
        </p:spPr>
      </p:pic>
      <p:pic>
        <p:nvPicPr>
          <p:cNvPr id="14" name="图形 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651374" y="5268956"/>
            <a:ext cx="1805824" cy="584694"/>
          </a:xfrm>
          <a:prstGeom prst="rect">
            <a:avLst/>
          </a:prstGeom>
        </p:spPr>
      </p:pic>
      <p:pic>
        <p:nvPicPr>
          <p:cNvPr id="15" name="图形 8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7998422" flipV="1">
            <a:off x="9412375" y="1075427"/>
            <a:ext cx="1787912" cy="557930"/>
          </a:xfrm>
          <a:prstGeom prst="rect">
            <a:avLst/>
          </a:prstGeom>
        </p:spPr>
      </p:pic>
      <p:pic>
        <p:nvPicPr>
          <p:cNvPr id="16" name="图形 9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640970">
            <a:off x="3275432" y="3725374"/>
            <a:ext cx="1805824" cy="584694"/>
          </a:xfrm>
          <a:prstGeom prst="rect">
            <a:avLst/>
          </a:prstGeom>
        </p:spPr>
      </p:pic>
      <p:pic>
        <p:nvPicPr>
          <p:cNvPr id="17" name="图形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5254165">
            <a:off x="7230918" y="2667901"/>
            <a:ext cx="1413997" cy="741499"/>
          </a:xfrm>
          <a:prstGeom prst="rect">
            <a:avLst/>
          </a:prstGeom>
        </p:spPr>
      </p:pic>
      <p:pic>
        <p:nvPicPr>
          <p:cNvPr id="18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68020">
            <a:off x="6500270" y="5644176"/>
            <a:ext cx="1677964" cy="58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2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0990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5586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67437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35974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19894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AEB2FE5-BFCD-41C2-A281-D6B683BB7010}" type="datetimeFigureOut">
              <a:rPr lang="vi-VN" smtClean="0"/>
              <a:t>21/04/2025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8673D63-4FF6-433F-9948-89D13529FF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0952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A1E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r="5332"/>
          <a:stretch>
            <a:fillRect/>
          </a:stretch>
        </p:blipFill>
        <p:spPr>
          <a:xfrm>
            <a:off x="0" y="-1"/>
            <a:ext cx="12192000" cy="6858002"/>
          </a:xfrm>
          <a:prstGeom prst="rect">
            <a:avLst/>
          </a:prstGeom>
        </p:spPr>
      </p:pic>
      <p:sp>
        <p:nvSpPr>
          <p:cNvPr id="3" name="矩形: 圆角 2"/>
          <p:cNvSpPr/>
          <p:nvPr userDrawn="1"/>
        </p:nvSpPr>
        <p:spPr>
          <a:xfrm>
            <a:off x="432955" y="365125"/>
            <a:ext cx="11360727" cy="6201929"/>
          </a:xfrm>
          <a:prstGeom prst="roundRect">
            <a:avLst>
              <a:gd name="adj" fmla="val 6531"/>
            </a:avLst>
          </a:prstGeom>
          <a:solidFill>
            <a:schemeClr val="bg1"/>
          </a:solidFill>
          <a:ln>
            <a:solidFill>
              <a:srgbClr val="A1E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2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3EC43A-6126-18AE-65A2-8B83A26F2AA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" y="0"/>
            <a:ext cx="12234333" cy="6858000"/>
          </a:xfrm>
          <a:prstGeom prst="rect">
            <a:avLst/>
          </a:prstGeom>
        </p:spPr>
      </p:pic>
      <p:sp>
        <p:nvSpPr>
          <p:cNvPr id="12" name="矩形: 圆角 1">
            <a:extLst>
              <a:ext uri="{FF2B5EF4-FFF2-40B4-BE49-F238E27FC236}">
                <a16:creationId xmlns:a16="http://schemas.microsoft.com/office/drawing/2014/main" id="{A42E3B83-8D21-FB6B-9F9C-545C9ED378AC}"/>
              </a:ext>
            </a:extLst>
          </p:cNvPr>
          <p:cNvSpPr/>
          <p:nvPr userDrawn="1"/>
        </p:nvSpPr>
        <p:spPr>
          <a:xfrm>
            <a:off x="617096" y="498423"/>
            <a:ext cx="10957809" cy="5861154"/>
          </a:xfrm>
          <a:prstGeom prst="roundRect">
            <a:avLst>
              <a:gd name="adj" fmla="val 50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50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0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98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AFC24A94-D717-4D68-B382-ECBE381D60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7C998-43E2-40F1-B12E-7828790C2B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28ADA-5F7E-40DA-9BE4-AAF9DFB188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390B0-23F5-468E-A763-425CCA939F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13807E-9B18-4E3D-B8BB-31150F0E49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907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</p:spTree>
    <p:extLst>
      <p:ext uri="{BB962C8B-B14F-4D97-AF65-F5344CB8AC3E}">
        <p14:creationId xmlns:p14="http://schemas.microsoft.com/office/powerpoint/2010/main" val="160320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21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1.png"/><Relationship Id="rId5" Type="http://schemas.openxmlformats.org/officeDocument/2006/relationships/slide" Target="slide8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55.png"/><Relationship Id="rId12" Type="http://schemas.microsoft.com/office/2007/relationships/hdphoto" Target="../media/hdphoto5.wdp"/><Relationship Id="rId17" Type="http://schemas.openxmlformats.org/officeDocument/2006/relationships/image" Target="../media/image60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slide" Target="slide16.xml"/><Relationship Id="rId15" Type="http://schemas.openxmlformats.org/officeDocument/2006/relationships/image" Target="../media/image59.png"/><Relationship Id="rId10" Type="http://schemas.microsoft.com/office/2007/relationships/hdphoto" Target="../media/hdphoto4.wdp"/><Relationship Id="rId4" Type="http://schemas.openxmlformats.org/officeDocument/2006/relationships/image" Target="../media/image53.jpg"/><Relationship Id="rId9" Type="http://schemas.openxmlformats.org/officeDocument/2006/relationships/image" Target="../media/image56.png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20.xml"/><Relationship Id="rId18" Type="http://schemas.microsoft.com/office/2007/relationships/hdphoto" Target="../media/hdphoto11.wdp"/><Relationship Id="rId3" Type="http://schemas.openxmlformats.org/officeDocument/2006/relationships/image" Target="../media/image62.png"/><Relationship Id="rId7" Type="http://schemas.openxmlformats.org/officeDocument/2006/relationships/slide" Target="slide18.xml"/><Relationship Id="rId12" Type="http://schemas.microsoft.com/office/2007/relationships/hdphoto" Target="../media/hdphoto9.wdp"/><Relationship Id="rId17" Type="http://schemas.openxmlformats.org/officeDocument/2006/relationships/image" Target="../media/image65.png"/><Relationship Id="rId2" Type="http://schemas.openxmlformats.org/officeDocument/2006/relationships/image" Target="../media/image61.jpg"/><Relationship Id="rId16" Type="http://schemas.openxmlformats.org/officeDocument/2006/relationships/slide" Target="slide17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4.wdp"/><Relationship Id="rId11" Type="http://schemas.openxmlformats.org/officeDocument/2006/relationships/image" Target="../media/image63.png"/><Relationship Id="rId5" Type="http://schemas.openxmlformats.org/officeDocument/2006/relationships/image" Target="../media/image56.png"/><Relationship Id="rId15" Type="http://schemas.microsoft.com/office/2007/relationships/hdphoto" Target="../media/hdphoto10.wdp"/><Relationship Id="rId10" Type="http://schemas.openxmlformats.org/officeDocument/2006/relationships/slide" Target="slide19.xml"/><Relationship Id="rId19" Type="http://schemas.openxmlformats.org/officeDocument/2006/relationships/image" Target="../media/image66.gif"/><Relationship Id="rId4" Type="http://schemas.microsoft.com/office/2007/relationships/hdphoto" Target="../media/hdphoto8.wdp"/><Relationship Id="rId9" Type="http://schemas.microsoft.com/office/2007/relationships/hdphoto" Target="../media/hdphoto6.wdp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1.xml"/><Relationship Id="rId5" Type="http://schemas.openxmlformats.org/officeDocument/2006/relationships/slide" Target="slide1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1.xml"/><Relationship Id="rId5" Type="http://schemas.openxmlformats.org/officeDocument/2006/relationships/slide" Target="slide16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1.xml"/><Relationship Id="rId5" Type="http://schemas.openxmlformats.org/officeDocument/2006/relationships/slide" Target="slide16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7.svg"/><Relationship Id="rId18" Type="http://schemas.openxmlformats.org/officeDocument/2006/relationships/image" Target="../media/image31.svg"/><Relationship Id="rId3" Type="http://schemas.openxmlformats.org/officeDocument/2006/relationships/image" Target="../media/image20.png"/><Relationship Id="rId7" Type="http://schemas.openxmlformats.org/officeDocument/2006/relationships/image" Target="../media/image23.sv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19.emf"/><Relationship Id="rId16" Type="http://schemas.openxmlformats.org/officeDocument/2006/relationships/slide" Target="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slide" Target="slide3.xml"/><Relationship Id="rId15" Type="http://schemas.openxmlformats.org/officeDocument/2006/relationships/image" Target="../media/image29.svg"/><Relationship Id="rId10" Type="http://schemas.openxmlformats.org/officeDocument/2006/relationships/image" Target="../media/image25.svg"/><Relationship Id="rId19" Type="http://schemas.openxmlformats.org/officeDocument/2006/relationships/image" Target="../media/image32.png"/><Relationship Id="rId4" Type="http://schemas.openxmlformats.org/officeDocument/2006/relationships/image" Target="../media/image21.sv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1.xml"/><Relationship Id="rId5" Type="http://schemas.openxmlformats.org/officeDocument/2006/relationships/slide" Target="slide16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svg"/><Relationship Id="rId11" Type="http://schemas.openxmlformats.org/officeDocument/2006/relationships/slide" Target="slide2.xml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svg"/><Relationship Id="rId11" Type="http://schemas.openxmlformats.org/officeDocument/2006/relationships/slide" Target="slide2.xml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svg"/><Relationship Id="rId11" Type="http://schemas.openxmlformats.org/officeDocument/2006/relationships/slide" Target="slide2.xml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3E47D-9D73-1EEC-9B29-476D452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856095"/>
            <a:ext cx="9388654" cy="314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0697F5-BD75-F2D2-CBFB-A14139EAB5DE}"/>
              </a:ext>
            </a:extLst>
          </p:cNvPr>
          <p:cNvGrpSpPr/>
          <p:nvPr/>
        </p:nvGrpSpPr>
        <p:grpSpPr>
          <a:xfrm>
            <a:off x="-94367" y="1860414"/>
            <a:ext cx="5708651" cy="1568586"/>
            <a:chOff x="1210086" y="2375615"/>
            <a:chExt cx="15218987" cy="28161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8C186652-702B-4126-0C41-DDACD038CC4A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D9DE6C-F1E6-BEFC-610F-81DB2887B044}"/>
                </a:ext>
              </a:extLst>
            </p:cNvPr>
            <p:cNvSpPr txBox="1"/>
            <p:nvPr/>
          </p:nvSpPr>
          <p:spPr>
            <a:xfrm>
              <a:off x="1210086" y="2375615"/>
              <a:ext cx="3661994" cy="70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588C75F-E5E4-CCB3-F59E-8E1048C3FDA6}"/>
              </a:ext>
            </a:extLst>
          </p:cNvPr>
          <p:cNvSpPr txBox="1"/>
          <p:nvPr/>
        </p:nvSpPr>
        <p:spPr>
          <a:xfrm>
            <a:off x="282499" y="5297048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1583C-2680-4C78-0730-F798FCEFFF24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EAA9C1-A0D6-B62F-D5A1-168C2EB9C94B}"/>
              </a:ext>
            </a:extLst>
          </p:cNvPr>
          <p:cNvSpPr txBox="1"/>
          <p:nvPr/>
        </p:nvSpPr>
        <p:spPr>
          <a:xfrm>
            <a:off x="755001" y="189215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8ED3A-3C7D-E15E-DAE2-1D1BB270EF2E}"/>
              </a:ext>
            </a:extLst>
          </p:cNvPr>
          <p:cNvSpPr txBox="1"/>
          <p:nvPr/>
        </p:nvSpPr>
        <p:spPr>
          <a:xfrm>
            <a:off x="-1011443" y="242554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ACEDA5-8004-9CD4-B62B-328ABA81CC1A}"/>
              </a:ext>
            </a:extLst>
          </p:cNvPr>
          <p:cNvSpPr txBox="1"/>
          <p:nvPr/>
        </p:nvSpPr>
        <p:spPr>
          <a:xfrm>
            <a:off x="-1512067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+ 200 = 600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8EB93-B818-8C46-8E8F-A85DA7D13A26}"/>
              </a:ext>
            </a:extLst>
          </p:cNvPr>
          <p:cNvSpPr txBox="1"/>
          <p:nvPr/>
        </p:nvSpPr>
        <p:spPr>
          <a:xfrm>
            <a:off x="-28965" y="3513570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17ABEA-63AC-4538-F300-78ABE8993F4C}"/>
              </a:ext>
            </a:extLst>
          </p:cNvPr>
          <p:cNvSpPr txBox="1"/>
          <p:nvPr/>
        </p:nvSpPr>
        <p:spPr>
          <a:xfrm>
            <a:off x="6336858" y="5215748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E0993A-D48F-D9D9-9AF3-D74FB009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8C566-DB30-8931-CBDF-7A31E2075235}"/>
              </a:ext>
            </a:extLst>
          </p:cNvPr>
          <p:cNvGrpSpPr/>
          <p:nvPr/>
        </p:nvGrpSpPr>
        <p:grpSpPr>
          <a:xfrm>
            <a:off x="5614284" y="1897289"/>
            <a:ext cx="6455796" cy="1447141"/>
            <a:chOff x="925261" y="2477897"/>
            <a:chExt cx="15503812" cy="27138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9CD5BBD-417A-566B-78B9-5FFB5646C4AE}"/>
                </a:ext>
              </a:extLst>
            </p:cNvPr>
            <p:cNvSpPr/>
            <p:nvPr/>
          </p:nvSpPr>
          <p:spPr>
            <a:xfrm>
              <a:off x="1309088" y="2477897"/>
              <a:ext cx="15119985" cy="2713849"/>
            </a:xfrm>
            <a:prstGeom prst="roundRect">
              <a:avLst>
                <a:gd name="adj" fmla="val 39019"/>
              </a:avLst>
            </a:prstGeom>
            <a:solidFill>
              <a:srgbClr val="8ADF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D2E73-ACCA-30DB-7DD8-5E1107794D8E}"/>
                </a:ext>
              </a:extLst>
            </p:cNvPr>
            <p:cNvSpPr txBox="1"/>
            <p:nvPr/>
          </p:nvSpPr>
          <p:spPr>
            <a:xfrm>
              <a:off x="925261" y="2540171"/>
              <a:ext cx="3661995" cy="870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926437-BFC3-8F98-F65F-DCF6DDD4B4FC}"/>
              </a:ext>
            </a:extLst>
          </p:cNvPr>
          <p:cNvSpPr txBox="1"/>
          <p:nvPr/>
        </p:nvSpPr>
        <p:spPr>
          <a:xfrm>
            <a:off x="6983650" y="1837373"/>
            <a:ext cx="3048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=?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45CA33-4763-914E-8982-CD57EBC493FC}"/>
              </a:ext>
            </a:extLst>
          </p:cNvPr>
          <p:cNvSpPr txBox="1"/>
          <p:nvPr/>
        </p:nvSpPr>
        <p:spPr>
          <a:xfrm>
            <a:off x="4833635" y="239754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+ 7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A5E0DC-6C10-A7AD-3929-23976B377F71}"/>
              </a:ext>
            </a:extLst>
          </p:cNvPr>
          <p:cNvSpPr txBox="1"/>
          <p:nvPr/>
        </p:nvSpPr>
        <p:spPr>
          <a:xfrm>
            <a:off x="4324061" y="2821210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+ 700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96D6DC-08A9-4F27-77F3-AD7E038B6F44}"/>
              </a:ext>
            </a:extLst>
          </p:cNvPr>
          <p:cNvSpPr txBox="1"/>
          <p:nvPr/>
        </p:nvSpPr>
        <p:spPr>
          <a:xfrm>
            <a:off x="6028232" y="3493739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01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D1D9E1-D7DE-1B5D-ADFF-1E600382DFDA}"/>
              </a:ext>
            </a:extLst>
          </p:cNvPr>
          <p:cNvSpPr txBox="1"/>
          <p:nvPr/>
        </p:nvSpPr>
        <p:spPr>
          <a:xfrm>
            <a:off x="457049" y="4135883"/>
            <a:ext cx="4158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400 + 600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CCE39-AC1A-2F1F-06C2-5DC304C323D0}"/>
              </a:ext>
            </a:extLst>
          </p:cNvPr>
          <p:cNvSpPr txBox="1"/>
          <p:nvPr/>
        </p:nvSpPr>
        <p:spPr>
          <a:xfrm>
            <a:off x="1349855" y="992568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7CD00-B57F-DE49-56FC-12FC0F07B1B1}"/>
              </a:ext>
            </a:extLst>
          </p:cNvPr>
          <p:cNvSpPr txBox="1"/>
          <p:nvPr/>
        </p:nvSpPr>
        <p:spPr>
          <a:xfrm>
            <a:off x="114815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200 + 600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F66E1-3473-853E-BA48-D75FBB10EED0}"/>
              </a:ext>
            </a:extLst>
          </p:cNvPr>
          <p:cNvSpPr txBox="1"/>
          <p:nvPr/>
        </p:nvSpPr>
        <p:spPr>
          <a:xfrm>
            <a:off x="6480639" y="3983446"/>
            <a:ext cx="30694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100 + 900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4009D4-2F7A-7F01-4F65-BC3FFB6DA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71" y="433162"/>
            <a:ext cx="1347333" cy="1609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1B2E0-758C-5307-B198-11E65BA3C494}"/>
              </a:ext>
            </a:extLst>
          </p:cNvPr>
          <p:cNvSpPr txBox="1"/>
          <p:nvPr/>
        </p:nvSpPr>
        <p:spPr>
          <a:xfrm>
            <a:off x="6429327" y="207930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500 + 400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0F046-D039-D5F8-6B02-B1EE05581165}"/>
              </a:ext>
            </a:extLst>
          </p:cNvPr>
          <p:cNvSpPr txBox="1"/>
          <p:nvPr/>
        </p:nvSpPr>
        <p:spPr>
          <a:xfrm>
            <a:off x="-867662" y="2731115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D5C230-3B62-7EFD-B9CC-9042C4F59560}"/>
              </a:ext>
            </a:extLst>
          </p:cNvPr>
          <p:cNvSpPr txBox="1"/>
          <p:nvPr/>
        </p:nvSpPr>
        <p:spPr>
          <a:xfrm>
            <a:off x="-1374716" y="322617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+ 600 = 800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17792A-CA15-D300-F3E7-B9A786475384}"/>
              </a:ext>
            </a:extLst>
          </p:cNvPr>
          <p:cNvSpPr txBox="1"/>
          <p:nvPr/>
        </p:nvSpPr>
        <p:spPr>
          <a:xfrm>
            <a:off x="5512310" y="2722286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+ 4trăm =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B6036-8BC1-08E8-1F22-62D84CA4E365}"/>
              </a:ext>
            </a:extLst>
          </p:cNvPr>
          <p:cNvSpPr txBox="1"/>
          <p:nvPr/>
        </p:nvSpPr>
        <p:spPr>
          <a:xfrm>
            <a:off x="5005256" y="3159795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+ 400 = 900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36A2E5-DF77-17C6-E805-3217DABFA3DB}"/>
              </a:ext>
            </a:extLst>
          </p:cNvPr>
          <p:cNvSpPr txBox="1"/>
          <p:nvPr/>
        </p:nvSpPr>
        <p:spPr>
          <a:xfrm>
            <a:off x="5535174" y="4661302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+ 9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ECEE52-36AA-0F51-2298-2514FEDE7463}"/>
              </a:ext>
            </a:extLst>
          </p:cNvPr>
          <p:cNvSpPr txBox="1"/>
          <p:nvPr/>
        </p:nvSpPr>
        <p:spPr>
          <a:xfrm>
            <a:off x="5028120" y="5098811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+ 900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299591-39D6-0C8B-644A-58748E385940}"/>
              </a:ext>
            </a:extLst>
          </p:cNvPr>
          <p:cNvSpPr txBox="1"/>
          <p:nvPr/>
        </p:nvSpPr>
        <p:spPr>
          <a:xfrm>
            <a:off x="-181282" y="4639674"/>
            <a:ext cx="73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4B868-C0A0-6F38-315B-CECB4A705033}"/>
              </a:ext>
            </a:extLst>
          </p:cNvPr>
          <p:cNvSpPr txBox="1"/>
          <p:nvPr/>
        </p:nvSpPr>
        <p:spPr>
          <a:xfrm>
            <a:off x="-692995" y="5130853"/>
            <a:ext cx="9089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+ 600 = 1 000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DD05F-1585-E06F-0D0E-FDA6083F8CF7}"/>
              </a:ext>
            </a:extLst>
          </p:cNvPr>
          <p:cNvSpPr txBox="1"/>
          <p:nvPr/>
        </p:nvSpPr>
        <p:spPr>
          <a:xfrm>
            <a:off x="874776" y="724402"/>
            <a:ext cx="109971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248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70 km.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6AB51-DA84-0867-00F1-380FEB6971AB}"/>
              </a:ext>
            </a:extLst>
          </p:cNvPr>
          <p:cNvSpPr txBox="1"/>
          <p:nvPr/>
        </p:nvSpPr>
        <p:spPr>
          <a:xfrm>
            <a:off x="874776" y="4527207"/>
            <a:ext cx="109971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ki-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248 + 70 = 318 (km)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318 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115F7-0BC9-7E60-2708-5D8B50EDD44F}"/>
              </a:ext>
            </a:extLst>
          </p:cNvPr>
          <p:cNvSpPr txBox="1"/>
          <p:nvPr/>
        </p:nvSpPr>
        <p:spPr>
          <a:xfrm>
            <a:off x="749808" y="3880876"/>
            <a:ext cx="1099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CF7B04-5647-A98E-39E5-6F5765AB4D04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496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2FA9CC-41B5-AFBF-24EE-EAA6759E7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47" y="1963178"/>
            <a:ext cx="6974326" cy="4711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14B15D-CDC7-5E57-A347-990D4032E72E}"/>
              </a:ext>
            </a:extLst>
          </p:cNvPr>
          <p:cNvSpPr txBox="1"/>
          <p:nvPr/>
        </p:nvSpPr>
        <p:spPr>
          <a:xfrm>
            <a:off x="874776" y="482460"/>
            <a:ext cx="110581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đèn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Quan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623F64-C653-1B49-BC00-5678510C8E33}"/>
              </a:ext>
            </a:extLst>
          </p:cNvPr>
          <p:cNvSpPr/>
          <p:nvPr/>
        </p:nvSpPr>
        <p:spPr>
          <a:xfrm>
            <a:off x="36576" y="577626"/>
            <a:ext cx="838200" cy="838200"/>
          </a:xfrm>
          <a:prstGeom prst="ellipse">
            <a:avLst/>
          </a:prstGeom>
          <a:solidFill>
            <a:srgbClr val="8ADFE4"/>
          </a:solidFill>
          <a:ln>
            <a:solidFill>
              <a:srgbClr val="8ADF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#9Slide03 AmpleSoft Bold" panose="02000000000000000000" pitchFamily="2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A0405-B617-E546-D9C0-F6A0A67C85F7}"/>
              </a:ext>
            </a:extLst>
          </p:cNvPr>
          <p:cNvSpPr txBox="1"/>
          <p:nvPr/>
        </p:nvSpPr>
        <p:spPr>
          <a:xfrm>
            <a:off x="7841526" y="4936092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6EE45-8920-2B1C-BA16-37D05226D73C}"/>
              </a:ext>
            </a:extLst>
          </p:cNvPr>
          <p:cNvSpPr txBox="1"/>
          <p:nvPr/>
        </p:nvSpPr>
        <p:spPr>
          <a:xfrm>
            <a:off x="6426819" y="5422968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A07B7-94C4-6E5C-627C-67F46571D989}"/>
              </a:ext>
            </a:extLst>
          </p:cNvPr>
          <p:cNvSpPr txBox="1"/>
          <p:nvPr/>
        </p:nvSpPr>
        <p:spPr>
          <a:xfrm>
            <a:off x="5445146" y="6049044"/>
            <a:ext cx="3378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Dấu tick">
            <a:hlinkClick r:id="rId5" action="ppaction://hlinksldjump"/>
            <a:extLst>
              <a:ext uri="{FF2B5EF4-FFF2-40B4-BE49-F238E27FC236}">
                <a16:creationId xmlns:a16="http://schemas.microsoft.com/office/drawing/2014/main" id="{E6BE6B9C-A2F4-E8C4-C00D-A52541BF6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023" y="5384090"/>
            <a:ext cx="887618" cy="10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9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2CFBBB04-628B-4AC7-4D51-8B350B774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811" y="979617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863" y="1317171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Arrow: Right 1">
            <a:hlinkClick r:id="" action="ppaction://noaction"/>
            <a:extLst>
              <a:ext uri="{FF2B5EF4-FFF2-40B4-BE49-F238E27FC236}">
                <a16:creationId xmlns:a16="http://schemas.microsoft.com/office/drawing/2014/main" id="{BBBB2340-8EE2-497D-B7CD-D6C0AF4AF0E3}"/>
              </a:ext>
            </a:extLst>
          </p:cNvPr>
          <p:cNvSpPr/>
          <p:nvPr/>
        </p:nvSpPr>
        <p:spPr>
          <a:xfrm>
            <a:off x="11176000" y="6131065"/>
            <a:ext cx="898095" cy="5890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168 + 207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5088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375 + 200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575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308938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1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409 +231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640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250881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36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Hình ảnh 1012"/>
          <p:cNvPicPr>
            <a:picLocks noChangeAspect="1"/>
          </p:cNvPicPr>
          <p:nvPr/>
        </p:nvPicPr>
        <p:blipFill rotWithShape="1">
          <a:blip r:embed="rId2"/>
          <a:srcRect l="11912" t="13017" r="6567" b="18147"/>
          <a:stretch>
            <a:fillRect/>
          </a:stretch>
        </p:blipFill>
        <p:spPr>
          <a:xfrm>
            <a:off x="-1527860" y="-1"/>
            <a:ext cx="13924345" cy="6858000"/>
          </a:xfrm>
          <a:prstGeom prst="rect">
            <a:avLst/>
          </a:prstGeom>
        </p:spPr>
      </p:pic>
      <p:pic>
        <p:nvPicPr>
          <p:cNvPr id="1017" name="Đồ họa 1016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38" y="4707338"/>
            <a:ext cx="1282259" cy="793351"/>
          </a:xfrm>
          <a:prstGeom prst="rect">
            <a:avLst/>
          </a:prstGeom>
        </p:spPr>
      </p:pic>
      <p:pic>
        <p:nvPicPr>
          <p:cNvPr id="1018" name="Đồ họa 101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9019" y="5068081"/>
            <a:ext cx="1282259" cy="793351"/>
          </a:xfrm>
          <a:prstGeom prst="rect">
            <a:avLst/>
          </a:prstGeom>
        </p:spPr>
      </p:pic>
      <p:pic>
        <p:nvPicPr>
          <p:cNvPr id="1019" name="Đồ họa 1018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7621" y="4142915"/>
            <a:ext cx="1282259" cy="793351"/>
          </a:xfrm>
          <a:prstGeom prst="rect">
            <a:avLst/>
          </a:prstGeom>
        </p:spPr>
      </p:pic>
      <p:pic>
        <p:nvPicPr>
          <p:cNvPr id="1028" name="Đồ họa 10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3077" y="3537246"/>
            <a:ext cx="1014780" cy="1014780"/>
          </a:xfrm>
          <a:prstGeom prst="rect">
            <a:avLst/>
          </a:prstGeom>
        </p:spPr>
      </p:pic>
      <p:pic>
        <p:nvPicPr>
          <p:cNvPr id="1032" name="Đồ họa 103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2758" y="3969714"/>
            <a:ext cx="1014780" cy="1014780"/>
          </a:xfrm>
          <a:prstGeom prst="rect">
            <a:avLst/>
          </a:prstGeom>
        </p:spPr>
      </p:pic>
      <p:pic>
        <p:nvPicPr>
          <p:cNvPr id="1034" name="Đồ họa 10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351" y="3134315"/>
            <a:ext cx="1014780" cy="1014780"/>
          </a:xfrm>
          <a:prstGeom prst="rect">
            <a:avLst/>
          </a:prstGeom>
        </p:spPr>
      </p:pic>
      <p:pic>
        <p:nvPicPr>
          <p:cNvPr id="1036" name="Đồ họa 1035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9338" y="2912578"/>
            <a:ext cx="1282259" cy="729127"/>
          </a:xfrm>
          <a:prstGeom prst="rect">
            <a:avLst/>
          </a:prstGeom>
        </p:spPr>
      </p:pic>
      <p:pic>
        <p:nvPicPr>
          <p:cNvPr id="1037" name="Đồ họa 1036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8620" y="3336306"/>
            <a:ext cx="1282259" cy="729127"/>
          </a:xfrm>
          <a:prstGeom prst="rect">
            <a:avLst/>
          </a:prstGeom>
        </p:spPr>
      </p:pic>
      <p:pic>
        <p:nvPicPr>
          <p:cNvPr id="1038" name="Đồ họa 103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08611" y="2473459"/>
            <a:ext cx="1282259" cy="729127"/>
          </a:xfrm>
          <a:prstGeom prst="rect">
            <a:avLst/>
          </a:prstGeom>
        </p:spPr>
      </p:pic>
      <p:pic>
        <p:nvPicPr>
          <p:cNvPr id="3" name="Đồ họa 2" descr="Quay lại RTL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277600" y="5861432"/>
            <a:ext cx="914400" cy="9144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33F1C-316B-4950-0DD9-9F2D8BAA231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124" y="748676"/>
            <a:ext cx="9876376" cy="32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387 + 550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937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178309" y="609600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2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053" y="1636395"/>
            <a:ext cx="8041321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/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/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Hình tự do: Hình 54"/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Hình tự do: Hình 55"/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Hộp Văn bản 4"/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1: 708 + 204 = ?</a:t>
              </a:r>
            </a:p>
          </p:txBody>
        </p:sp>
      </p:grpSp>
      <p:grpSp>
        <p:nvGrpSpPr>
          <p:cNvPr id="49" name="Nhóm 48"/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22" name="Nhóm 21"/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/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" name="Đồ họa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/>
            <p:cNvSpPr txBox="1"/>
            <p:nvPr/>
          </p:nvSpPr>
          <p:spPr>
            <a:xfrm>
              <a:off x="3109967" y="2712947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911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0" name="Nhóm 49"/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23" name="Nhóm 22"/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/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Đồ họa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/>
            <p:cNvSpPr txBox="1"/>
            <p:nvPr/>
          </p:nvSpPr>
          <p:spPr>
            <a:xfrm>
              <a:off x="8259841" y="2647970"/>
              <a:ext cx="12198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914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8" name="Nhóm 47"/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24" name="Nhóm 23"/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/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5" name="Hộp Văn bản 44"/>
            <p:cNvSpPr txBox="1"/>
            <p:nvPr/>
          </p:nvSpPr>
          <p:spPr>
            <a:xfrm>
              <a:off x="3077789" y="4658056"/>
              <a:ext cx="125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913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5" name="Nhóm 24"/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1" name="Hình chữ nhật: Góc Tròn 20"/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16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6" name="Hộp Văn bản 45"/>
            <p:cNvSpPr txBox="1"/>
            <p:nvPr/>
          </p:nvSpPr>
          <p:spPr>
            <a:xfrm>
              <a:off x="8220820" y="4658056"/>
              <a:ext cx="12351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912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Đồ họa 2" descr="Trang chủ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/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/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/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Hình tự do: Hình 21"/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Hình tự do: Hình 22"/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4" name="Hộp Văn bản 23"/>
            <p:cNvSpPr txBox="1"/>
            <p:nvPr/>
          </p:nvSpPr>
          <p:spPr>
            <a:xfrm>
              <a:off x="1459131" y="1186818"/>
              <a:ext cx="95369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2: 264 + 126 = ?</a:t>
              </a: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3" name="Nhóm 2"/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5" name="Hình chữ nhật: Góc Tròn 4"/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Đồ họa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" name="Hộp Văn bản 3"/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391</a:t>
              </a: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32" name="Nhóm 31"/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0" name="Hình chữ nhật: Góc Tròn 39"/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1" name="Đồ họa 40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38"/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390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2" name="Nhóm 41"/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43" name="Nhóm 42"/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45" name="Hình chữ nhật: Góc Tròn 44"/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46" name="Đồ họa 45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4" name="Hộp Văn bản 43"/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393</a:t>
              </a:r>
            </a:p>
          </p:txBody>
        </p:sp>
      </p:grpSp>
      <p:grpSp>
        <p:nvGrpSpPr>
          <p:cNvPr id="47" name="Nhóm 46"/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48" name="Nhóm 47"/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0" name="Hình chữ nhật: Góc Tròn 49"/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51" name="Đồ họa 50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9" name="Hộp Văn bản 48"/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392</a:t>
              </a:r>
            </a:p>
          </p:txBody>
        </p:sp>
      </p:grpSp>
      <p:pic>
        <p:nvPicPr>
          <p:cNvPr id="10" name="Đồ họa 9" descr="Trang chủ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5" name="Đồ họa 51"/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/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Hình tự do: Hình 19"/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Hình tự do: Hình 20"/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Hộp Văn bản 5"/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3: 361+ 626 = ?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Nhóm 1"/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8" name="Nhóm 7"/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/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0" name="Đồ họa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/>
            <p:cNvSpPr txBox="1"/>
            <p:nvPr/>
          </p:nvSpPr>
          <p:spPr>
            <a:xfrm>
              <a:off x="3081364" y="2636561"/>
              <a:ext cx="1246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987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Nhóm 2"/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1" name="Nhóm 10"/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2" name="Hình chữ nhật: Góc Tròn 11"/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3" name="Đồ họa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/>
            <p:cNvSpPr txBox="1"/>
            <p:nvPr/>
          </p:nvSpPr>
          <p:spPr>
            <a:xfrm>
              <a:off x="8517235" y="2638163"/>
              <a:ext cx="15083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789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2" name="Nhóm 21"/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7" name="Nhóm 16"/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/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9" name="Đồ họa 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/>
            <p:cNvSpPr txBox="1"/>
            <p:nvPr/>
          </p:nvSpPr>
          <p:spPr>
            <a:xfrm>
              <a:off x="3130768" y="4646547"/>
              <a:ext cx="14875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678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Nhóm 22"/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14" name="Nhóm 13"/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15" name="Hình chữ nhật: Góc Tròn 14"/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6" name="Đồ họa 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6"/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567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Đồ họa 27" descr="Trang chủ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65785" y="5514060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7" y="2755697"/>
            <a:ext cx="7957548" cy="923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F374DE-9623-A34A-F617-B570C6915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709" y="1893044"/>
            <a:ext cx="6822015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91430D-23C0-09DC-5D1D-EBD1236A1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436" y="742407"/>
            <a:ext cx="3039992" cy="1300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60FE8-1B5E-0585-3A21-3C15D6B3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519" y="1978753"/>
            <a:ext cx="8596105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34C85E-9B55-8718-67CB-49937ECAA3CE}"/>
              </a:ext>
            </a:extLst>
          </p:cNvPr>
          <p:cNvSpPr txBox="1"/>
          <p:nvPr/>
        </p:nvSpPr>
        <p:spPr>
          <a:xfrm>
            <a:off x="1091529" y="4135347"/>
            <a:ext cx="744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542AF-87D2-9370-9951-88FF032CB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1" y="296039"/>
            <a:ext cx="1347333" cy="16033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B2D9904-2DF2-8A43-A225-CEF6F6506134}"/>
              </a:ext>
            </a:extLst>
          </p:cNvPr>
          <p:cNvGrpSpPr/>
          <p:nvPr/>
        </p:nvGrpSpPr>
        <p:grpSpPr>
          <a:xfrm>
            <a:off x="-168503" y="1237513"/>
            <a:ext cx="12225503" cy="2953027"/>
            <a:chOff x="0" y="1037110"/>
            <a:chExt cx="12225503" cy="29530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82092F0-B6EA-C635-9AE8-DBC6724B5BC6}"/>
                </a:ext>
              </a:extLst>
            </p:cNvPr>
            <p:cNvGrpSpPr/>
            <p:nvPr/>
          </p:nvGrpSpPr>
          <p:grpSpPr>
            <a:xfrm>
              <a:off x="0" y="1975420"/>
              <a:ext cx="12225503" cy="2014717"/>
              <a:chOff x="1116242" y="2477897"/>
              <a:chExt cx="15312831" cy="2713849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735D592-E746-2E5C-43EF-88DB98694E22}"/>
                  </a:ext>
                </a:extLst>
              </p:cNvPr>
              <p:cNvSpPr/>
              <p:nvPr/>
            </p:nvSpPr>
            <p:spPr>
              <a:xfrm>
                <a:off x="1309088" y="2477897"/>
                <a:ext cx="15119985" cy="2713849"/>
              </a:xfrm>
              <a:prstGeom prst="roundRect">
                <a:avLst>
                  <a:gd name="adj" fmla="val 39019"/>
                </a:avLst>
              </a:prstGeom>
              <a:solidFill>
                <a:srgbClr val="8ADF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252A20A-ACEB-9DBB-572F-10929642B4A1}"/>
                  </a:ext>
                </a:extLst>
              </p:cNvPr>
              <p:cNvSpPr txBox="1"/>
              <p:nvPr/>
            </p:nvSpPr>
            <p:spPr>
              <a:xfrm>
                <a:off x="1116242" y="2487507"/>
                <a:ext cx="2372920" cy="8706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Mẫu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3769AF-4DE5-53D9-1199-FF199AD96B74}"/>
                </a:ext>
              </a:extLst>
            </p:cNvPr>
            <p:cNvSpPr txBox="1"/>
            <p:nvPr/>
          </p:nvSpPr>
          <p:spPr>
            <a:xfrm>
              <a:off x="507651" y="1037110"/>
              <a:ext cx="594841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)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06289D-F206-D6A9-B312-6B1AC669B310}"/>
                </a:ext>
              </a:extLst>
            </p:cNvPr>
            <p:cNvSpPr txBox="1"/>
            <p:nvPr/>
          </p:nvSpPr>
          <p:spPr>
            <a:xfrm>
              <a:off x="1442448" y="2180497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43E5614-222E-00AB-0936-2552B69490D9}"/>
                </a:ext>
              </a:extLst>
            </p:cNvPr>
            <p:cNvSpPr txBox="1"/>
            <p:nvPr/>
          </p:nvSpPr>
          <p:spPr>
            <a:xfrm>
              <a:off x="1419779" y="2713411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273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827FAF-DCD8-5C74-AA80-1E6984499DF5}"/>
                </a:ext>
              </a:extLst>
            </p:cNvPr>
            <p:cNvSpPr txBox="1"/>
            <p:nvPr/>
          </p:nvSpPr>
          <p:spPr>
            <a:xfrm>
              <a:off x="771751" y="24581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02C290E-811F-23EB-3F9D-9A58C4134ED3}"/>
                </a:ext>
              </a:extLst>
            </p:cNvPr>
            <p:cNvCxnSpPr/>
            <p:nvPr/>
          </p:nvCxnSpPr>
          <p:spPr>
            <a:xfrm>
              <a:off x="1515737" y="3333596"/>
              <a:ext cx="13392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85D386-0A7F-9DA0-37F1-D0AAD6CE067A}"/>
                </a:ext>
              </a:extLst>
            </p:cNvPr>
            <p:cNvSpPr txBox="1"/>
            <p:nvPr/>
          </p:nvSpPr>
          <p:spPr>
            <a:xfrm>
              <a:off x="1392082" y="3321663"/>
              <a:ext cx="160130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098223F-77DC-CCE5-07FA-A70C48762748}"/>
                </a:ext>
              </a:extLst>
            </p:cNvPr>
            <p:cNvSpPr txBox="1"/>
            <p:nvPr/>
          </p:nvSpPr>
          <p:spPr>
            <a:xfrm>
              <a:off x="1883666" y="2049348"/>
              <a:ext cx="76476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A00FA68-7D88-E641-0D74-B4E1587AE1CE}"/>
                </a:ext>
              </a:extLst>
            </p:cNvPr>
            <p:cNvSpPr txBox="1"/>
            <p:nvPr/>
          </p:nvSpPr>
          <p:spPr>
            <a:xfrm>
              <a:off x="2073067" y="2676640"/>
              <a:ext cx="890846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12,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 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C97F674-29BD-5CA9-4FDD-BB8D043F8D58}"/>
                </a:ext>
              </a:extLst>
            </p:cNvPr>
            <p:cNvSpPr txBox="1"/>
            <p:nvPr/>
          </p:nvSpPr>
          <p:spPr>
            <a:xfrm>
              <a:off x="2981917" y="3306394"/>
              <a:ext cx="90896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5, 5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C1C8869E-7FF0-88CA-597A-B95DE6AD68A5}"/>
              </a:ext>
            </a:extLst>
          </p:cNvPr>
          <p:cNvSpPr txBox="1"/>
          <p:nvPr/>
        </p:nvSpPr>
        <p:spPr>
          <a:xfrm>
            <a:off x="1671224" y="425659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3EBF8B-E501-F159-0E69-CED11D23C18D}"/>
              </a:ext>
            </a:extLst>
          </p:cNvPr>
          <p:cNvSpPr txBox="1"/>
          <p:nvPr/>
        </p:nvSpPr>
        <p:spPr>
          <a:xfrm>
            <a:off x="1698921" y="479222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2EC5CE-7F55-8AEA-197D-4A0AA0C6DA44}"/>
              </a:ext>
            </a:extLst>
          </p:cNvPr>
          <p:cNvSpPr txBox="1"/>
          <p:nvPr/>
        </p:nvSpPr>
        <p:spPr>
          <a:xfrm>
            <a:off x="1060342" y="451779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5DF94F-2FEF-8A8B-9FCA-1ABA9A96CB08}"/>
              </a:ext>
            </a:extLst>
          </p:cNvPr>
          <p:cNvSpPr txBox="1"/>
          <p:nvPr/>
        </p:nvSpPr>
        <p:spPr>
          <a:xfrm>
            <a:off x="1671224" y="540047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734AC3-1D37-B78C-8106-3F4D650CEB8B}"/>
              </a:ext>
            </a:extLst>
          </p:cNvPr>
          <p:cNvSpPr txBox="1"/>
          <p:nvPr/>
        </p:nvSpPr>
        <p:spPr>
          <a:xfrm>
            <a:off x="6661346" y="422273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B8E7F1-2ED0-C5D8-0233-C10AB0C4B523}"/>
              </a:ext>
            </a:extLst>
          </p:cNvPr>
          <p:cNvSpPr txBox="1"/>
          <p:nvPr/>
        </p:nvSpPr>
        <p:spPr>
          <a:xfrm>
            <a:off x="6638677" y="475565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2CB1DD-83FF-1CEE-5203-0A2EF1FF11B0}"/>
              </a:ext>
            </a:extLst>
          </p:cNvPr>
          <p:cNvSpPr txBox="1"/>
          <p:nvPr/>
        </p:nvSpPr>
        <p:spPr>
          <a:xfrm>
            <a:off x="5990649" y="45004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FFF9D5C-5431-E7AA-62B0-3C95A8DF3AFC}"/>
              </a:ext>
            </a:extLst>
          </p:cNvPr>
          <p:cNvSpPr txBox="1"/>
          <p:nvPr/>
        </p:nvSpPr>
        <p:spPr>
          <a:xfrm>
            <a:off x="6610980" y="536390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742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9C2B564-B014-CAF2-0288-D03648BBF330}"/>
              </a:ext>
            </a:extLst>
          </p:cNvPr>
          <p:cNvCxnSpPr/>
          <p:nvPr/>
        </p:nvCxnSpPr>
        <p:spPr>
          <a:xfrm>
            <a:off x="1781474" y="539616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B8B413E-ACD8-CF19-A590-E3E49FBBD0E1}"/>
              </a:ext>
            </a:extLst>
          </p:cNvPr>
          <p:cNvCxnSpPr/>
          <p:nvPr/>
        </p:nvCxnSpPr>
        <p:spPr>
          <a:xfrm>
            <a:off x="6769688" y="5363902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974A7A01-F9EE-E16E-B477-9196F7E28C41}"/>
              </a:ext>
            </a:extLst>
          </p:cNvPr>
          <p:cNvSpPr txBox="1"/>
          <p:nvPr/>
        </p:nvSpPr>
        <p:spPr>
          <a:xfrm>
            <a:off x="6096000" y="4166028"/>
            <a:ext cx="818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76F8FE-8412-C7F2-2B24-E29DA57E74AE}"/>
              </a:ext>
            </a:extLst>
          </p:cNvPr>
          <p:cNvSpPr txBox="1"/>
          <p:nvPr/>
        </p:nvSpPr>
        <p:spPr>
          <a:xfrm>
            <a:off x="613302" y="1004681"/>
            <a:ext cx="5948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A795C5-9E6B-D2A7-043B-B30DC384A341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 + 452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CC53B-7102-0794-3B99-CB4365E6FD7E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9DF613-032A-2E22-8B61-4D2DC17697C7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452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D933E-F8EF-056D-59BF-BCC9426957E8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1CAFC8-1E65-9A87-B0BF-B23E7AE9D220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5931F-214E-AC4E-A76F-D64502B7EF72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FFE7F-8B2E-F776-2EAC-E0C7AF26BA95}"/>
              </a:ext>
            </a:extLst>
          </p:cNvPr>
          <p:cNvSpPr txBox="1"/>
          <p:nvPr/>
        </p:nvSpPr>
        <p:spPr>
          <a:xfrm>
            <a:off x="6783866" y="320194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66E06-7624-C84A-15E9-9F49F4EA2818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E0965-8EBA-829E-6C0F-0D2CE7888D93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ECC5CAF-F6C4-5858-FF1F-F3392D2C6DD1}"/>
              </a:ext>
            </a:extLst>
          </p:cNvPr>
          <p:cNvCxnSpPr/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699C59-603A-37FF-8C82-15603F4CEF87}"/>
              </a:ext>
            </a:extLst>
          </p:cNvPr>
          <p:cNvCxnSpPr/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BF73B61-17C1-FEFA-725F-B2B80252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1" y="571014"/>
            <a:ext cx="1347333" cy="16094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DD5A0C-1839-6E08-C7BE-9B1A41CDE626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 + 29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F9102-5AEA-7189-57FE-76244AAA90F2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762 + 184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BF5B5-3184-7336-8E9E-1C9DBCA3D78F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 + 172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EEF432-FD7F-A548-DCF9-F56F98164207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39680F-EB63-8FB1-249F-4BF060FA6F3B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D7D397-9D37-A716-A653-87A35E43E9E2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5804DB-FCA7-D8CF-6962-6BA0A81D2482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458BC6E-0748-F598-D144-E27BA5D51ACC}"/>
              </a:ext>
            </a:extLst>
          </p:cNvPr>
          <p:cNvCxnSpPr/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E23216-7FDD-0CFB-4BB3-ADEE0BAD1AB6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B99C9-A77E-FA85-3F0F-76A19B1E3D6E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172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7E9F13-A299-E95F-9497-1CBB9B4754F7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718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B871E63-E321-FA56-A5F0-A381BB41C71A}"/>
              </a:ext>
            </a:extLst>
          </p:cNvPr>
          <p:cNvCxnSpPr/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8AA3723-D778-7F14-4EF3-66F30B21CD91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39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7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474</Words>
  <Application>Microsoft Office PowerPoint</Application>
  <PresentationFormat>Widescreen</PresentationFormat>
  <Paragraphs>103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#9Slide03 AmpleSoft Bold</vt:lpstr>
      <vt:lpstr>Arial</vt:lpstr>
      <vt:lpstr>Arial-Rounded</vt:lpstr>
      <vt:lpstr>Calibri</vt:lpstr>
      <vt:lpstr>Cambria</vt:lpstr>
      <vt:lpstr>Times New Roman</vt:lpstr>
      <vt:lpstr>UTM Avo</vt:lpstr>
      <vt:lpstr>UTM Avo</vt:lpstr>
      <vt:lpstr>思源黑体 CN Normal</vt:lpstr>
      <vt:lpstr>2_Office 主题</vt:lpstr>
      <vt:lpstr>https://www.freeppt7.com</vt:lpstr>
      <vt:lpstr>3_第一PPT，www.1ppt.com</vt:lpstr>
      <vt:lpstr>自定义设计方案</vt:lpstr>
      <vt:lpstr>2_Office Theme</vt:lpstr>
      <vt:lpstr>5_Office Theme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tramic3al@gmail.com</cp:lastModifiedBy>
  <cp:revision>54</cp:revision>
  <dcterms:created xsi:type="dcterms:W3CDTF">2021-07-20T01:55:21Z</dcterms:created>
  <dcterms:modified xsi:type="dcterms:W3CDTF">2025-04-21T07:57:11Z</dcterms:modified>
</cp:coreProperties>
</file>