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07" r:id="rId3"/>
  </p:sldMasterIdLst>
  <p:notesMasterIdLst>
    <p:notesMasterId r:id="rId21"/>
  </p:notesMasterIdLst>
  <p:sldIdLst>
    <p:sldId id="3837" r:id="rId4"/>
    <p:sldId id="257" r:id="rId5"/>
    <p:sldId id="266" r:id="rId6"/>
    <p:sldId id="276" r:id="rId7"/>
    <p:sldId id="321" r:id="rId8"/>
    <p:sldId id="322" r:id="rId9"/>
    <p:sldId id="324" r:id="rId10"/>
    <p:sldId id="286" r:id="rId11"/>
    <p:sldId id="326" r:id="rId12"/>
    <p:sldId id="291" r:id="rId13"/>
    <p:sldId id="285" r:id="rId14"/>
    <p:sldId id="327" r:id="rId15"/>
    <p:sldId id="288" r:id="rId16"/>
    <p:sldId id="328" r:id="rId17"/>
    <p:sldId id="325" r:id="rId18"/>
    <p:sldId id="283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CE397-8273-4482-8285-FB93086820D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8AFA4-486C-4C1B-AFBB-D8DAABC93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2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925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864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8294d3274_1_1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8294d3274_1_1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/>
              <a:t>Nhấn vào các món ăn để đến câu hỏi, nhấn vào mũi tên đến bài mới (Thầy cô tự cài hyperlink)</a:t>
            </a:r>
          </a:p>
          <a:p>
            <a:r>
              <a:rPr lang="en-US" b="1"/>
              <a:t>Game by Măng Non – Tài liệu Tiểu học, cấm sử dụng để buôn bán và reup dưới mọi hình thức. </a:t>
            </a:r>
          </a:p>
          <a:p>
            <a:r>
              <a:rPr lang="en-US" i="1"/>
              <a:t>Nhất là cô Hương Thảo.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món ăn để quay lại hoặc mũi tên quay lại.</a:t>
            </a:r>
          </a:p>
        </p:txBody>
      </p:sp>
    </p:spTree>
    <p:extLst>
      <p:ext uri="{BB962C8B-B14F-4D97-AF65-F5344CB8AC3E}">
        <p14:creationId xmlns:p14="http://schemas.microsoft.com/office/powerpoint/2010/main" val="2867726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293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8AFA4-486C-4C1B-AFBB-D8DAABC931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31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14067fc8d0a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14067fc8d0a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Google Shape;3609;g14029c42f62_0_2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0" name="Google Shape;3610;g14029c42f62_0_2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415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4101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396242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40741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501729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877942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13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709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52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81342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8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4115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5996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407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8729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7173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489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55059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4828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9322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40990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5851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74820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09830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3323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8936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443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44520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8826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5598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5540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28385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617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058575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62746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056079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19935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04580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907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09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52988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496517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645909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4648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1635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93100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6359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146129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2133600"/>
            <a:ext cx="11024377" cy="4112039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325171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986616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83312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78875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277059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3588771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793519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093902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22840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713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pic>
        <p:nvPicPr>
          <p:cNvPr id="1393" name="Google Shape;1393;p24"/>
          <p:cNvPicPr preferRelativeResize="0"/>
          <p:nvPr userDrawn="1"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6617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5351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8806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4281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72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8181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2329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5.xml"/><Relationship Id="rId7" Type="http://schemas.openxmlformats.org/officeDocument/2006/relationships/slide" Target="slide7.xml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slide" Target="slide6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image" Target="../media/image17.png"/><Relationship Id="rId12" Type="http://schemas.openxmlformats.org/officeDocument/2006/relationships/image" Target="../media/image150.png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90.png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140.pn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slide" Target="slide4.xml"/><Relationship Id="rId14" Type="http://schemas.openxmlformats.org/officeDocument/2006/relationships/image" Target="../media/image17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slide" Target="slide4.xml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slide" Target="slide4.xml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31.png"/><Relationship Id="rId10" Type="http://schemas.openxmlformats.org/officeDocument/2006/relationships/image" Target="../media/image29.png"/><Relationship Id="rId4" Type="http://schemas.openxmlformats.org/officeDocument/2006/relationships/audio" Target="../media/media2.mp3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1" descr="E:\0000000我图PPT\03.20\亲子乐园\亲子乐园副本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2419" y="-27384"/>
            <a:ext cx="12255059" cy="686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" descr="E:\0000000我图PPT\03.20\亲子乐园\r6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40704" y="-507437"/>
            <a:ext cx="12865429" cy="739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" descr="E:\0000000我图PPT\03.20\亲子乐园\3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" y="3934376"/>
            <a:ext cx="12194117" cy="29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" descr="E:\0000000我图PPT\03.20\亲子乐园\56y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42413" y="4187132"/>
            <a:ext cx="7469361" cy="259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" descr="E:\0000000我图PPT\03.20\亲子乐园\ty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26572" y="3192275"/>
            <a:ext cx="4268259" cy="4027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" descr="E:\0000000我图PPT\03.20\亲子乐园\568io.png"/>
          <p:cNvPicPr preferRelativeResize="0"/>
          <p:nvPr/>
        </p:nvPicPr>
        <p:blipFill rotWithShape="1">
          <a:blip r:embed="rId8">
            <a:alphaModFix/>
          </a:blip>
          <a:srcRect l="67532" t="19027" r="11037" b="19634"/>
          <a:stretch/>
        </p:blipFill>
        <p:spPr>
          <a:xfrm>
            <a:off x="10239557" y="-162231"/>
            <a:ext cx="2139785" cy="21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" descr="E:\0000000我图PPT\03.20\亲子乐园\568io.png"/>
          <p:cNvPicPr preferRelativeResize="0"/>
          <p:nvPr/>
        </p:nvPicPr>
        <p:blipFill rotWithShape="1">
          <a:blip r:embed="rId8">
            <a:alphaModFix/>
          </a:blip>
          <a:srcRect l="3846" t="10300" r="70716" b="10732"/>
          <a:stretch/>
        </p:blipFill>
        <p:spPr>
          <a:xfrm>
            <a:off x="-310527" y="-426956"/>
            <a:ext cx="2540000" cy="281093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"/>
          <p:cNvSpPr/>
          <p:nvPr/>
        </p:nvSpPr>
        <p:spPr>
          <a:xfrm>
            <a:off x="2067395" y="2726347"/>
            <a:ext cx="8219284" cy="14552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62233" tIns="81100" rIns="162233" bIns="81100" anchor="ctr" anchorCtr="0">
            <a:noAutofit/>
          </a:bodyPr>
          <a:lstStyle/>
          <a:p>
            <a:pPr algn="ctr"/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 LỚP 4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PHÙNG THỊ THU HIỀN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73" name="Google Shape;373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11436" y="1338066"/>
            <a:ext cx="1769125" cy="14251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A6E258-8A44-A97A-1D06-54DCCF8FC6B0}"/>
              </a:ext>
            </a:extLst>
          </p:cNvPr>
          <p:cNvSpPr/>
          <p:nvPr/>
        </p:nvSpPr>
        <p:spPr>
          <a:xfrm>
            <a:off x="1168714" y="1068579"/>
            <a:ext cx="9854572" cy="5039319"/>
          </a:xfrm>
          <a:prstGeom prst="rect">
            <a:avLst/>
          </a:prstGeom>
          <a:noFill/>
        </p:spPr>
        <p:txBody>
          <a:bodyPr spcFirstLastPara="1" wrap="none" lIns="121920" tIns="60960" rIns="121920" bIns="60960" numCol="1">
            <a:prstTxWarp prst="textArchUp">
              <a:avLst>
                <a:gd name="adj" fmla="val 10229978"/>
              </a:avLst>
            </a:prstTxWarp>
            <a:spAutoFit/>
          </a:bodyPr>
          <a:lstStyle/>
          <a:p>
            <a:pPr algn="ctr"/>
            <a:r>
              <a:rPr lang="en-US" sz="4267" b="1" dirty="0">
                <a:ln w="0"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AF99FF-7B99-636B-177B-10FBDBD1B1A7}"/>
              </a:ext>
            </a:extLst>
          </p:cNvPr>
          <p:cNvSpPr/>
          <p:nvPr/>
        </p:nvSpPr>
        <p:spPr>
          <a:xfrm>
            <a:off x="5972858" y="2813447"/>
            <a:ext cx="246286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1968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/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blipFill>
                <a:blip r:embed="rId2"/>
                <a:stretch>
                  <a:fillRect l="-2375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/>
              <p:nvPr/>
            </p:nvSpPr>
            <p:spPr>
              <a:xfrm>
                <a:off x="1371601" y="2392327"/>
                <a:ext cx="3391785" cy="3203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i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392327"/>
                <a:ext cx="3391785" cy="32038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/>
              <p:nvPr/>
            </p:nvSpPr>
            <p:spPr>
              <a:xfrm>
                <a:off x="4880345" y="2424223"/>
                <a:ext cx="3391785" cy="321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3600" b="1" i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345" y="2424223"/>
                <a:ext cx="3391785" cy="3214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/>
              <p:nvPr/>
            </p:nvSpPr>
            <p:spPr>
              <a:xfrm>
                <a:off x="8410353" y="2530549"/>
                <a:ext cx="2658139" cy="2501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353" y="2530549"/>
                <a:ext cx="2658139" cy="25013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6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1444D9F-2457-6735-6A06-C2B4C2AB0CA3}"/>
              </a:ext>
            </a:extLst>
          </p:cNvPr>
          <p:cNvGrpSpPr/>
          <p:nvPr/>
        </p:nvGrpSpPr>
        <p:grpSpPr>
          <a:xfrm>
            <a:off x="955807" y="340746"/>
            <a:ext cx="861983" cy="1015663"/>
            <a:chOff x="1144100" y="726302"/>
            <a:chExt cx="861983" cy="1015663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8E500B5-43FE-AE2C-D184-3E5549225546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PA-文本框 54">
              <a:extLst>
                <a:ext uri="{FF2B5EF4-FFF2-40B4-BE49-F238E27FC236}">
                  <a16:creationId xmlns:a16="http://schemas.microsoft.com/office/drawing/2014/main" id="{BE71808E-FF7E-89DA-C8A7-033A16FE437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4100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2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72B907-AC2E-C3FB-4E08-5F0AC5CC4324}"/>
              </a:ext>
            </a:extLst>
          </p:cNvPr>
          <p:cNvSpPr txBox="1"/>
          <p:nvPr/>
        </p:nvSpPr>
        <p:spPr>
          <a:xfrm>
            <a:off x="1839432" y="542260"/>
            <a:ext cx="4476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dirty="0" err="1">
                <a:solidFill>
                  <a:srgbClr val="152A20"/>
                </a:solidFill>
              </a:rPr>
              <a:t>Tính</a:t>
            </a:r>
            <a:r>
              <a:rPr lang="en-US" sz="4000" dirty="0">
                <a:solidFill>
                  <a:srgbClr val="152A20"/>
                </a:solidFill>
              </a:rPr>
              <a:t> (</a:t>
            </a:r>
            <a:r>
              <a:rPr lang="en-US" sz="4000" dirty="0" err="1">
                <a:solidFill>
                  <a:srgbClr val="152A20"/>
                </a:solidFill>
              </a:rPr>
              <a:t>theo</a:t>
            </a:r>
            <a:r>
              <a:rPr lang="en-US" sz="4000" dirty="0">
                <a:solidFill>
                  <a:srgbClr val="152A20"/>
                </a:solidFill>
              </a:rPr>
              <a:t> </a:t>
            </a:r>
            <a:r>
              <a:rPr lang="en-US" sz="4000" dirty="0" err="1">
                <a:solidFill>
                  <a:srgbClr val="152A20"/>
                </a:solidFill>
              </a:rPr>
              <a:t>mẫu</a:t>
            </a:r>
            <a:r>
              <a:rPr lang="en-US" sz="4000" dirty="0">
                <a:solidFill>
                  <a:srgbClr val="152A20"/>
                </a:solidFill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31F705-57B6-A04A-C231-E02AA56B9190}"/>
              </a:ext>
            </a:extLst>
          </p:cNvPr>
          <p:cNvSpPr/>
          <p:nvPr/>
        </p:nvSpPr>
        <p:spPr>
          <a:xfrm>
            <a:off x="2020186" y="1903227"/>
            <a:ext cx="8080744" cy="2349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/>
              <p:nvPr/>
            </p:nvSpPr>
            <p:spPr>
              <a:xfrm>
                <a:off x="2604976" y="1945758"/>
                <a:ext cx="727267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76" y="1945758"/>
                <a:ext cx="7272670" cy="927433"/>
              </a:xfrm>
              <a:prstGeom prst="rect">
                <a:avLst/>
              </a:prstGeom>
              <a:blipFill>
                <a:blip r:embed="rId3"/>
                <a:stretch>
                  <a:fillRect l="-2515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385AE50-6844-D406-E8C9-C103A65FB21B}"/>
              </a:ext>
            </a:extLst>
          </p:cNvPr>
          <p:cNvSpPr txBox="1"/>
          <p:nvPr/>
        </p:nvSpPr>
        <p:spPr>
          <a:xfrm>
            <a:off x="2604976" y="2785730"/>
            <a:ext cx="72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/>
              <p:nvPr/>
            </p:nvSpPr>
            <p:spPr>
              <a:xfrm>
                <a:off x="2977116" y="3402418"/>
                <a:ext cx="727267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16" y="3402418"/>
                <a:ext cx="7272670" cy="927433"/>
              </a:xfrm>
              <a:prstGeom prst="rect">
                <a:avLst/>
              </a:prstGeom>
              <a:blipFill>
                <a:blip r:embed="rId4"/>
                <a:stretch>
                  <a:fillRect l="-2515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/>
              <p:nvPr/>
            </p:nvSpPr>
            <p:spPr>
              <a:xfrm>
                <a:off x="1626781" y="4720856"/>
                <a:ext cx="9718159" cy="98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3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b) 1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c) 0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781" y="4720856"/>
                <a:ext cx="9718159" cy="987706"/>
              </a:xfrm>
              <a:prstGeom prst="rect">
                <a:avLst/>
              </a:prstGeom>
              <a:blipFill>
                <a:blip r:embed="rId5"/>
                <a:stretch>
                  <a:fillRect l="-225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4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/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3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  b) 1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  c) 0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blipFill>
                <a:blip r:embed="rId2"/>
                <a:stretch>
                  <a:fillRect l="-2375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/>
              <p:nvPr/>
            </p:nvSpPr>
            <p:spPr>
              <a:xfrm>
                <a:off x="1371601" y="2392327"/>
                <a:ext cx="3391785" cy="3275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den>
                      </m:f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den>
                      </m:f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392327"/>
                <a:ext cx="3391785" cy="32754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/>
              <p:nvPr/>
            </p:nvSpPr>
            <p:spPr>
              <a:xfrm>
                <a:off x="4880345" y="2424223"/>
                <a:ext cx="3391785" cy="328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345" y="2424223"/>
                <a:ext cx="3391785" cy="3286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/>
              <p:nvPr/>
            </p:nvSpPr>
            <p:spPr>
              <a:xfrm>
                <a:off x="8410353" y="2530549"/>
                <a:ext cx="2658139" cy="2556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353" y="2530549"/>
                <a:ext cx="2658139" cy="25564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42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407735-4DE7-3E1B-A43E-88C1AA956788}"/>
                  </a:ext>
                </a:extLst>
              </p:cNvPr>
              <p:cNvSpPr txBox="1"/>
              <p:nvPr/>
            </p:nvSpPr>
            <p:spPr>
              <a:xfrm>
                <a:off x="1040025" y="448017"/>
                <a:ext cx="10464403" cy="927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Tính chu vi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vuông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cạnh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6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dm.</a:t>
                </a: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407735-4DE7-3E1B-A43E-88C1AA956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25" y="448017"/>
                <a:ext cx="10464403" cy="927433"/>
              </a:xfrm>
              <a:prstGeom prst="rect">
                <a:avLst/>
              </a:prstGeom>
              <a:blipFill>
                <a:blip r:embed="rId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3B5893B6-93D3-B6FD-74B4-BE3796880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74" y="152683"/>
            <a:ext cx="1347333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482427-0B0F-7377-EAD3-8A62EBD1C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953" y="1903228"/>
            <a:ext cx="3478472" cy="2440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BE9FFF-BB52-AB1C-19CA-0C7402D1252B}"/>
                  </a:ext>
                </a:extLst>
              </p:cNvPr>
              <p:cNvSpPr txBox="1"/>
              <p:nvPr/>
            </p:nvSpPr>
            <p:spPr>
              <a:xfrm>
                <a:off x="1201478" y="1924493"/>
                <a:ext cx="5794745" cy="3271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Chu vi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× 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(dm)</a:t>
                </a: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dm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BE9FFF-BB52-AB1C-19CA-0C7402D12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478" y="1924493"/>
                <a:ext cx="5794745" cy="3271088"/>
              </a:xfrm>
              <a:prstGeom prst="rect">
                <a:avLst/>
              </a:prstGeom>
              <a:blipFill>
                <a:blip r:embed="rId5"/>
                <a:stretch>
                  <a:fillRect t="-1493" r="-3260"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6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0BA093-263F-6E62-AC93-69AD7F2A03BC}"/>
                  </a:ext>
                </a:extLst>
              </p:cNvPr>
              <p:cNvSpPr txBox="1"/>
              <p:nvPr/>
            </p:nvSpPr>
            <p:spPr>
              <a:xfrm>
                <a:off x="1316586" y="400190"/>
                <a:ext cx="9528623" cy="1603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Một tàu vũ trụ bay vòng quanh một thiên thể 6 vòng rồi mới đáp xuống. Nếu mỗi vòng tàu vũ trụ bay được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km thì nó đã bay được tất cả bao nhiêu ki-lô-mét quanh thiên thể?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0BA093-263F-6E62-AC93-69AD7F2A0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586" y="400190"/>
                <a:ext cx="9528623" cy="1603581"/>
              </a:xfrm>
              <a:prstGeom prst="rect">
                <a:avLst/>
              </a:prstGeom>
              <a:blipFill>
                <a:blip r:embed="rId2"/>
                <a:stretch>
                  <a:fillRect l="-1344" t="-4183" r="-1280" b="-7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783BD02-23A7-D9C6-35FE-BF67D520B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64" y="152455"/>
            <a:ext cx="1347333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42AFBB-18FA-16D4-5012-B0759E6C4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021" y="2354890"/>
            <a:ext cx="5232674" cy="3057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61DF4B-43AA-940F-3749-284A2688C7C8}"/>
                  </a:ext>
                </a:extLst>
              </p:cNvPr>
              <p:cNvSpPr txBox="1"/>
              <p:nvPr/>
            </p:nvSpPr>
            <p:spPr>
              <a:xfrm>
                <a:off x="978195" y="2679405"/>
                <a:ext cx="5390707" cy="3325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Tàu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vũ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ki –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lô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× 6 = 61 (km)</a:t>
                </a: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61 km</a:t>
                </a:r>
              </a:p>
              <a:p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61DF4B-43AA-940F-3749-284A2688C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95" y="2679405"/>
                <a:ext cx="5390707" cy="3325847"/>
              </a:xfrm>
              <a:prstGeom prst="rect">
                <a:avLst/>
              </a:prstGeom>
              <a:blipFill>
                <a:blip r:embed="rId5"/>
                <a:stretch>
                  <a:fillRect t="-917" r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84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" name="Google Shape;1601;p32"/>
          <p:cNvGrpSpPr/>
          <p:nvPr/>
        </p:nvGrpSpPr>
        <p:grpSpPr>
          <a:xfrm flipH="1">
            <a:off x="1176662" y="765176"/>
            <a:ext cx="774063" cy="705235"/>
            <a:chOff x="7953250" y="1084584"/>
            <a:chExt cx="580547" cy="528926"/>
          </a:xfrm>
        </p:grpSpPr>
        <p:sp>
          <p:nvSpPr>
            <p:cNvPr id="1602" name="Google Shape;1602;p32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3" name="Google Shape;1603;p32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4" name="Google Shape;1604;p32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5" name="Google Shape;1605;p32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85563F4-CEAF-6954-97BD-1B7FF03DFFBE}"/>
              </a:ext>
            </a:extLst>
          </p:cNvPr>
          <p:cNvSpPr txBox="1"/>
          <p:nvPr/>
        </p:nvSpPr>
        <p:spPr>
          <a:xfrm>
            <a:off x="2914279" y="2349356"/>
            <a:ext cx="61657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18?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DA1AEE-039D-6981-7CA7-006ED07D70B6}"/>
              </a:ext>
            </a:extLst>
          </p:cNvPr>
          <p:cNvSpPr txBox="1"/>
          <p:nvPr/>
        </p:nvSpPr>
        <p:spPr>
          <a:xfrm>
            <a:off x="3185406" y="4242184"/>
            <a:ext cx="61657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CFD016-5DCF-501C-9783-4A7255F68CF6}"/>
              </a:ext>
            </a:extLst>
          </p:cNvPr>
          <p:cNvSpPr txBox="1"/>
          <p:nvPr/>
        </p:nvSpPr>
        <p:spPr>
          <a:xfrm>
            <a:off x="4929492" y="3672795"/>
            <a:ext cx="26775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387385-2C79-345B-815A-C549A87DEECD}"/>
              </a:ext>
            </a:extLst>
          </p:cNvPr>
          <p:cNvGrpSpPr/>
          <p:nvPr/>
        </p:nvGrpSpPr>
        <p:grpSpPr>
          <a:xfrm>
            <a:off x="9781470" y="3934585"/>
            <a:ext cx="752857" cy="1938636"/>
            <a:chOff x="9018032" y="3593253"/>
            <a:chExt cx="752857" cy="1938636"/>
          </a:xfrm>
        </p:grpSpPr>
        <p:sp>
          <p:nvSpPr>
            <p:cNvPr id="3" name="Google Shape;3651;p57">
              <a:extLst>
                <a:ext uri="{FF2B5EF4-FFF2-40B4-BE49-F238E27FC236}">
                  <a16:creationId xmlns:a16="http://schemas.microsoft.com/office/drawing/2014/main" id="{D92BF6A3-E6AF-81DF-71E0-8DD65ADCCCCF}"/>
                </a:ext>
              </a:extLst>
            </p:cNvPr>
            <p:cNvSpPr/>
            <p:nvPr/>
          </p:nvSpPr>
          <p:spPr>
            <a:xfrm>
              <a:off x="9288325" y="5313579"/>
              <a:ext cx="212288" cy="55583"/>
            </a:xfrm>
            <a:custGeom>
              <a:avLst/>
              <a:gdLst/>
              <a:ahLst/>
              <a:cxnLst/>
              <a:rect l="l" t="t" r="r" b="b"/>
              <a:pathLst>
                <a:path w="9449" h="2474" extrusionOk="0">
                  <a:moveTo>
                    <a:pt x="4638" y="1"/>
                  </a:moveTo>
                  <a:cubicBezTo>
                    <a:pt x="1838" y="1"/>
                    <a:pt x="0" y="2473"/>
                    <a:pt x="0" y="2473"/>
                  </a:cubicBezTo>
                  <a:lnTo>
                    <a:pt x="9449" y="2473"/>
                  </a:lnTo>
                  <a:cubicBezTo>
                    <a:pt x="7678" y="619"/>
                    <a:pt x="6037" y="1"/>
                    <a:pt x="4638" y="1"/>
                  </a:cubicBezTo>
                  <a:close/>
                </a:path>
              </a:pathLst>
            </a:custGeom>
            <a:solidFill>
              <a:srgbClr val="FEF1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3652;p57">
              <a:extLst>
                <a:ext uri="{FF2B5EF4-FFF2-40B4-BE49-F238E27FC236}">
                  <a16:creationId xmlns:a16="http://schemas.microsoft.com/office/drawing/2014/main" id="{EEFA898D-F2F1-2E0D-3714-98B105D8A314}"/>
                </a:ext>
              </a:extLst>
            </p:cNvPr>
            <p:cNvSpPr/>
            <p:nvPr/>
          </p:nvSpPr>
          <p:spPr>
            <a:xfrm>
              <a:off x="9277048" y="5299695"/>
              <a:ext cx="233699" cy="79600"/>
            </a:xfrm>
            <a:custGeom>
              <a:avLst/>
              <a:gdLst/>
              <a:ahLst/>
              <a:cxnLst/>
              <a:rect l="l" t="t" r="r" b="b"/>
              <a:pathLst>
                <a:path w="10402" h="3543" extrusionOk="0">
                  <a:moveTo>
                    <a:pt x="5106" y="1"/>
                  </a:moveTo>
                  <a:cubicBezTo>
                    <a:pt x="5008" y="1"/>
                    <a:pt x="4911" y="4"/>
                    <a:pt x="4813" y="9"/>
                  </a:cubicBezTo>
                  <a:cubicBezTo>
                    <a:pt x="1931" y="184"/>
                    <a:pt x="76" y="2615"/>
                    <a:pt x="1" y="2740"/>
                  </a:cubicBezTo>
                  <a:lnTo>
                    <a:pt x="1003" y="3467"/>
                  </a:lnTo>
                  <a:cubicBezTo>
                    <a:pt x="1028" y="3467"/>
                    <a:pt x="2582" y="1387"/>
                    <a:pt x="4888" y="1262"/>
                  </a:cubicBezTo>
                  <a:cubicBezTo>
                    <a:pt x="4958" y="1258"/>
                    <a:pt x="5027" y="1257"/>
                    <a:pt x="5097" y="1257"/>
                  </a:cubicBezTo>
                  <a:cubicBezTo>
                    <a:pt x="6558" y="1257"/>
                    <a:pt x="8039" y="2011"/>
                    <a:pt x="9475" y="3543"/>
                  </a:cubicBezTo>
                  <a:lnTo>
                    <a:pt x="10402" y="2665"/>
                  </a:lnTo>
                  <a:cubicBezTo>
                    <a:pt x="8690" y="882"/>
                    <a:pt x="6910" y="1"/>
                    <a:pt x="5106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3653;p57">
              <a:extLst>
                <a:ext uri="{FF2B5EF4-FFF2-40B4-BE49-F238E27FC236}">
                  <a16:creationId xmlns:a16="http://schemas.microsoft.com/office/drawing/2014/main" id="{4A7366BD-2695-0D09-FE56-B0C6B5EE0E52}"/>
                </a:ext>
              </a:extLst>
            </p:cNvPr>
            <p:cNvSpPr/>
            <p:nvPr/>
          </p:nvSpPr>
          <p:spPr>
            <a:xfrm>
              <a:off x="9100820" y="5045898"/>
              <a:ext cx="588987" cy="433068"/>
            </a:xfrm>
            <a:custGeom>
              <a:avLst/>
              <a:gdLst/>
              <a:ahLst/>
              <a:cxnLst/>
              <a:rect l="l" t="t" r="r" b="b"/>
              <a:pathLst>
                <a:path w="26216" h="19276" extrusionOk="0">
                  <a:moveTo>
                    <a:pt x="5036" y="1"/>
                  </a:moveTo>
                  <a:cubicBezTo>
                    <a:pt x="4797" y="1"/>
                    <a:pt x="4556" y="67"/>
                    <a:pt x="4336" y="203"/>
                  </a:cubicBezTo>
                  <a:lnTo>
                    <a:pt x="852" y="2283"/>
                  </a:lnTo>
                  <a:cubicBezTo>
                    <a:pt x="176" y="2684"/>
                    <a:pt x="0" y="3611"/>
                    <a:pt x="501" y="4238"/>
                  </a:cubicBezTo>
                  <a:lnTo>
                    <a:pt x="11529" y="18524"/>
                  </a:lnTo>
                  <a:cubicBezTo>
                    <a:pt x="11918" y="19025"/>
                    <a:pt x="12494" y="19276"/>
                    <a:pt x="13070" y="19276"/>
                  </a:cubicBezTo>
                  <a:cubicBezTo>
                    <a:pt x="13647" y="19276"/>
                    <a:pt x="14223" y="19025"/>
                    <a:pt x="14612" y="18524"/>
                  </a:cubicBezTo>
                  <a:lnTo>
                    <a:pt x="25765" y="4063"/>
                  </a:lnTo>
                  <a:cubicBezTo>
                    <a:pt x="26216" y="3486"/>
                    <a:pt x="26116" y="2659"/>
                    <a:pt x="25539" y="2208"/>
                  </a:cubicBezTo>
                  <a:lnTo>
                    <a:pt x="23760" y="829"/>
                  </a:lnTo>
                  <a:cubicBezTo>
                    <a:pt x="23518" y="634"/>
                    <a:pt x="23230" y="539"/>
                    <a:pt x="22942" y="539"/>
                  </a:cubicBezTo>
                  <a:cubicBezTo>
                    <a:pt x="22602" y="539"/>
                    <a:pt x="22263" y="672"/>
                    <a:pt x="22005" y="930"/>
                  </a:cubicBezTo>
                  <a:lnTo>
                    <a:pt x="19750" y="3185"/>
                  </a:lnTo>
                  <a:cubicBezTo>
                    <a:pt x="19499" y="3436"/>
                    <a:pt x="19161" y="3561"/>
                    <a:pt x="18819" y="3561"/>
                  </a:cubicBezTo>
                  <a:cubicBezTo>
                    <a:pt x="18478" y="3561"/>
                    <a:pt x="18133" y="3436"/>
                    <a:pt x="17870" y="3185"/>
                  </a:cubicBezTo>
                  <a:lnTo>
                    <a:pt x="15288" y="604"/>
                  </a:lnTo>
                  <a:cubicBezTo>
                    <a:pt x="15025" y="341"/>
                    <a:pt x="14687" y="209"/>
                    <a:pt x="14349" y="209"/>
                  </a:cubicBezTo>
                  <a:cubicBezTo>
                    <a:pt x="14010" y="209"/>
                    <a:pt x="13672" y="341"/>
                    <a:pt x="13409" y="604"/>
                  </a:cubicBezTo>
                  <a:lnTo>
                    <a:pt x="10727" y="3286"/>
                  </a:lnTo>
                  <a:cubicBezTo>
                    <a:pt x="10464" y="3536"/>
                    <a:pt x="10126" y="3662"/>
                    <a:pt x="9787" y="3662"/>
                  </a:cubicBezTo>
                  <a:cubicBezTo>
                    <a:pt x="9449" y="3662"/>
                    <a:pt x="9111" y="3536"/>
                    <a:pt x="8847" y="3286"/>
                  </a:cubicBezTo>
                  <a:lnTo>
                    <a:pt x="5965" y="378"/>
                  </a:lnTo>
                  <a:cubicBezTo>
                    <a:pt x="5702" y="130"/>
                    <a:pt x="5371" y="1"/>
                    <a:pt x="5036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3654;p57">
              <a:extLst>
                <a:ext uri="{FF2B5EF4-FFF2-40B4-BE49-F238E27FC236}">
                  <a16:creationId xmlns:a16="http://schemas.microsoft.com/office/drawing/2014/main" id="{4D3BE3B8-EC57-9C61-06B4-367C4D1A84ED}"/>
                </a:ext>
              </a:extLst>
            </p:cNvPr>
            <p:cNvSpPr/>
            <p:nvPr/>
          </p:nvSpPr>
          <p:spPr>
            <a:xfrm>
              <a:off x="9086733" y="4004851"/>
              <a:ext cx="615475" cy="1129827"/>
            </a:xfrm>
            <a:custGeom>
              <a:avLst/>
              <a:gdLst/>
              <a:ahLst/>
              <a:cxnLst/>
              <a:rect l="l" t="t" r="r" b="b"/>
              <a:pathLst>
                <a:path w="27395" h="50289" extrusionOk="0">
                  <a:moveTo>
                    <a:pt x="1" y="0"/>
                  </a:moveTo>
                  <a:lnTo>
                    <a:pt x="1" y="49123"/>
                  </a:lnTo>
                  <a:lnTo>
                    <a:pt x="201" y="49399"/>
                  </a:lnTo>
                  <a:lnTo>
                    <a:pt x="3710" y="47269"/>
                  </a:lnTo>
                  <a:cubicBezTo>
                    <a:pt x="4218" y="46964"/>
                    <a:pt x="4784" y="46815"/>
                    <a:pt x="5348" y="46815"/>
                  </a:cubicBezTo>
                  <a:cubicBezTo>
                    <a:pt x="6173" y="46815"/>
                    <a:pt x="6994" y="47134"/>
                    <a:pt x="7620" y="47745"/>
                  </a:cubicBezTo>
                  <a:lnTo>
                    <a:pt x="9976" y="50101"/>
                  </a:lnTo>
                  <a:cubicBezTo>
                    <a:pt x="10088" y="50226"/>
                    <a:pt x="10245" y="50289"/>
                    <a:pt x="10405" y="50289"/>
                  </a:cubicBezTo>
                  <a:cubicBezTo>
                    <a:pt x="10565" y="50289"/>
                    <a:pt x="10727" y="50226"/>
                    <a:pt x="10853" y="50101"/>
                  </a:cubicBezTo>
                  <a:lnTo>
                    <a:pt x="12733" y="48246"/>
                  </a:lnTo>
                  <a:cubicBezTo>
                    <a:pt x="13347" y="47620"/>
                    <a:pt x="14161" y="47306"/>
                    <a:pt x="14979" y="47306"/>
                  </a:cubicBezTo>
                  <a:cubicBezTo>
                    <a:pt x="15796" y="47306"/>
                    <a:pt x="16617" y="47620"/>
                    <a:pt x="17244" y="48246"/>
                  </a:cubicBezTo>
                  <a:lnTo>
                    <a:pt x="18998" y="50001"/>
                  </a:lnTo>
                  <a:cubicBezTo>
                    <a:pt x="19124" y="50126"/>
                    <a:pt x="19286" y="50188"/>
                    <a:pt x="19449" y="50188"/>
                  </a:cubicBezTo>
                  <a:cubicBezTo>
                    <a:pt x="19612" y="50188"/>
                    <a:pt x="19775" y="50126"/>
                    <a:pt x="19900" y="50001"/>
                  </a:cubicBezTo>
                  <a:lnTo>
                    <a:pt x="21479" y="48422"/>
                  </a:lnTo>
                  <a:cubicBezTo>
                    <a:pt x="22093" y="47808"/>
                    <a:pt x="22907" y="47491"/>
                    <a:pt x="23727" y="47491"/>
                  </a:cubicBezTo>
                  <a:cubicBezTo>
                    <a:pt x="24415" y="47491"/>
                    <a:pt x="25107" y="47714"/>
                    <a:pt x="25690" y="48171"/>
                  </a:cubicBezTo>
                  <a:lnTo>
                    <a:pt x="27219" y="49349"/>
                  </a:lnTo>
                  <a:lnTo>
                    <a:pt x="27394" y="49123"/>
                  </a:lnTo>
                  <a:lnTo>
                    <a:pt x="27394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655;p57">
              <a:extLst>
                <a:ext uri="{FF2B5EF4-FFF2-40B4-BE49-F238E27FC236}">
                  <a16:creationId xmlns:a16="http://schemas.microsoft.com/office/drawing/2014/main" id="{7020DBF0-19F2-EA37-26AF-969A3DD3F9A0}"/>
                </a:ext>
              </a:extLst>
            </p:cNvPr>
            <p:cNvSpPr/>
            <p:nvPr/>
          </p:nvSpPr>
          <p:spPr>
            <a:xfrm>
              <a:off x="9260737" y="4004851"/>
              <a:ext cx="301256" cy="1129827"/>
            </a:xfrm>
            <a:custGeom>
              <a:avLst/>
              <a:gdLst/>
              <a:ahLst/>
              <a:cxnLst/>
              <a:rect l="l" t="t" r="r" b="b"/>
              <a:pathLst>
                <a:path w="13409" h="50289" extrusionOk="0">
                  <a:moveTo>
                    <a:pt x="0" y="0"/>
                  </a:moveTo>
                  <a:lnTo>
                    <a:pt x="0" y="47895"/>
                  </a:lnTo>
                  <a:lnTo>
                    <a:pt x="2231" y="50101"/>
                  </a:lnTo>
                  <a:cubicBezTo>
                    <a:pt x="2343" y="50226"/>
                    <a:pt x="2500" y="50289"/>
                    <a:pt x="2660" y="50289"/>
                  </a:cubicBezTo>
                  <a:cubicBezTo>
                    <a:pt x="2820" y="50289"/>
                    <a:pt x="2982" y="50226"/>
                    <a:pt x="3108" y="50101"/>
                  </a:cubicBezTo>
                  <a:lnTo>
                    <a:pt x="4988" y="48246"/>
                  </a:lnTo>
                  <a:cubicBezTo>
                    <a:pt x="5602" y="47620"/>
                    <a:pt x="6416" y="47306"/>
                    <a:pt x="7234" y="47306"/>
                  </a:cubicBezTo>
                  <a:cubicBezTo>
                    <a:pt x="8051" y="47306"/>
                    <a:pt x="8872" y="47620"/>
                    <a:pt x="9499" y="48246"/>
                  </a:cubicBezTo>
                  <a:lnTo>
                    <a:pt x="11253" y="50001"/>
                  </a:lnTo>
                  <a:cubicBezTo>
                    <a:pt x="11379" y="50126"/>
                    <a:pt x="11541" y="50188"/>
                    <a:pt x="11704" y="50188"/>
                  </a:cubicBezTo>
                  <a:cubicBezTo>
                    <a:pt x="11867" y="50188"/>
                    <a:pt x="12030" y="50126"/>
                    <a:pt x="12155" y="50001"/>
                  </a:cubicBezTo>
                  <a:lnTo>
                    <a:pt x="13409" y="48747"/>
                  </a:lnTo>
                  <a:lnTo>
                    <a:pt x="13409" y="0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656;p57">
              <a:extLst>
                <a:ext uri="{FF2B5EF4-FFF2-40B4-BE49-F238E27FC236}">
                  <a16:creationId xmlns:a16="http://schemas.microsoft.com/office/drawing/2014/main" id="{4221E556-2D02-C63F-B552-8E730DB5ADFE}"/>
                </a:ext>
              </a:extLst>
            </p:cNvPr>
            <p:cNvSpPr/>
            <p:nvPr/>
          </p:nvSpPr>
          <p:spPr>
            <a:xfrm>
              <a:off x="9288325" y="5323330"/>
              <a:ext cx="212288" cy="208559"/>
            </a:xfrm>
            <a:custGeom>
              <a:avLst/>
              <a:gdLst/>
              <a:ahLst/>
              <a:cxnLst/>
              <a:rect l="l" t="t" r="r" b="b"/>
              <a:pathLst>
                <a:path w="9449" h="9283" extrusionOk="0">
                  <a:moveTo>
                    <a:pt x="5012" y="1"/>
                  </a:moveTo>
                  <a:cubicBezTo>
                    <a:pt x="3612" y="1"/>
                    <a:pt x="1922" y="511"/>
                    <a:pt x="0" y="2039"/>
                  </a:cubicBezTo>
                  <a:lnTo>
                    <a:pt x="3835" y="8756"/>
                  </a:lnTo>
                  <a:cubicBezTo>
                    <a:pt x="4023" y="9107"/>
                    <a:pt x="4367" y="9283"/>
                    <a:pt x="4715" y="9283"/>
                  </a:cubicBezTo>
                  <a:cubicBezTo>
                    <a:pt x="5063" y="9283"/>
                    <a:pt x="5414" y="9107"/>
                    <a:pt x="5614" y="8756"/>
                  </a:cubicBezTo>
                  <a:lnTo>
                    <a:pt x="9449" y="2039"/>
                  </a:lnTo>
                  <a:cubicBezTo>
                    <a:pt x="9449" y="2039"/>
                    <a:pt x="7811" y="1"/>
                    <a:pt x="5012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657;p57">
              <a:extLst>
                <a:ext uri="{FF2B5EF4-FFF2-40B4-BE49-F238E27FC236}">
                  <a16:creationId xmlns:a16="http://schemas.microsoft.com/office/drawing/2014/main" id="{79CA2BFA-D51E-A9D8-EB1A-152753244BAC}"/>
                </a:ext>
              </a:extLst>
            </p:cNvPr>
            <p:cNvSpPr/>
            <p:nvPr/>
          </p:nvSpPr>
          <p:spPr>
            <a:xfrm>
              <a:off x="9078849" y="3593253"/>
              <a:ext cx="630684" cy="339000"/>
            </a:xfrm>
            <a:custGeom>
              <a:avLst/>
              <a:gdLst/>
              <a:ahLst/>
              <a:cxnLst/>
              <a:rect l="l" t="t" r="r" b="b"/>
              <a:pathLst>
                <a:path w="28072" h="15089" extrusionOk="0">
                  <a:moveTo>
                    <a:pt x="7670" y="0"/>
                  </a:moveTo>
                  <a:cubicBezTo>
                    <a:pt x="3434" y="0"/>
                    <a:pt x="1" y="3409"/>
                    <a:pt x="1" y="7644"/>
                  </a:cubicBezTo>
                  <a:lnTo>
                    <a:pt x="1" y="15088"/>
                  </a:lnTo>
                  <a:lnTo>
                    <a:pt x="28071" y="15088"/>
                  </a:lnTo>
                  <a:lnTo>
                    <a:pt x="28071" y="7644"/>
                  </a:lnTo>
                  <a:cubicBezTo>
                    <a:pt x="28071" y="3409"/>
                    <a:pt x="24663" y="0"/>
                    <a:pt x="20427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658;p57">
              <a:extLst>
                <a:ext uri="{FF2B5EF4-FFF2-40B4-BE49-F238E27FC236}">
                  <a16:creationId xmlns:a16="http://schemas.microsoft.com/office/drawing/2014/main" id="{72E6B844-DF29-7834-7BDC-68D16086DAA7}"/>
                </a:ext>
              </a:extLst>
            </p:cNvPr>
            <p:cNvSpPr/>
            <p:nvPr/>
          </p:nvSpPr>
          <p:spPr>
            <a:xfrm>
              <a:off x="9018032" y="3847186"/>
              <a:ext cx="752857" cy="247785"/>
            </a:xfrm>
            <a:custGeom>
              <a:avLst/>
              <a:gdLst/>
              <a:ahLst/>
              <a:cxnLst/>
              <a:rect l="l" t="t" r="r" b="b"/>
              <a:pathLst>
                <a:path w="33510" h="11029" extrusionOk="0">
                  <a:moveTo>
                    <a:pt x="4512" y="1"/>
                  </a:moveTo>
                  <a:cubicBezTo>
                    <a:pt x="2006" y="1"/>
                    <a:pt x="1" y="2031"/>
                    <a:pt x="1" y="4512"/>
                  </a:cubicBezTo>
                  <a:lnTo>
                    <a:pt x="1" y="6517"/>
                  </a:lnTo>
                  <a:cubicBezTo>
                    <a:pt x="1" y="8998"/>
                    <a:pt x="2006" y="11028"/>
                    <a:pt x="4512" y="11028"/>
                  </a:cubicBezTo>
                  <a:lnTo>
                    <a:pt x="28999" y="11028"/>
                  </a:lnTo>
                  <a:cubicBezTo>
                    <a:pt x="31480" y="11028"/>
                    <a:pt x="33510" y="8998"/>
                    <a:pt x="33510" y="6517"/>
                  </a:cubicBezTo>
                  <a:lnTo>
                    <a:pt x="33510" y="4512"/>
                  </a:lnTo>
                  <a:cubicBezTo>
                    <a:pt x="33510" y="2031"/>
                    <a:pt x="31480" y="1"/>
                    <a:pt x="28999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659;p57">
              <a:extLst>
                <a:ext uri="{FF2B5EF4-FFF2-40B4-BE49-F238E27FC236}">
                  <a16:creationId xmlns:a16="http://schemas.microsoft.com/office/drawing/2014/main" id="{BA743DCB-8D91-9DBE-D6CA-2AFD05309048}"/>
                </a:ext>
              </a:extLst>
            </p:cNvPr>
            <p:cNvSpPr/>
            <p:nvPr/>
          </p:nvSpPr>
          <p:spPr>
            <a:xfrm>
              <a:off x="9195965" y="3646745"/>
              <a:ext cx="198224" cy="116017"/>
            </a:xfrm>
            <a:custGeom>
              <a:avLst/>
              <a:gdLst/>
              <a:ahLst/>
              <a:cxnLst/>
              <a:rect l="l" t="t" r="r" b="b"/>
              <a:pathLst>
                <a:path w="8823" h="5164" extrusionOk="0">
                  <a:moveTo>
                    <a:pt x="4412" y="0"/>
                  </a:moveTo>
                  <a:cubicBezTo>
                    <a:pt x="1981" y="0"/>
                    <a:pt x="1" y="1153"/>
                    <a:pt x="1" y="2582"/>
                  </a:cubicBezTo>
                  <a:cubicBezTo>
                    <a:pt x="1" y="4010"/>
                    <a:pt x="1981" y="5163"/>
                    <a:pt x="4412" y="5163"/>
                  </a:cubicBezTo>
                  <a:cubicBezTo>
                    <a:pt x="6843" y="5163"/>
                    <a:pt x="8823" y="4010"/>
                    <a:pt x="8823" y="2582"/>
                  </a:cubicBezTo>
                  <a:cubicBezTo>
                    <a:pt x="8823" y="1153"/>
                    <a:pt x="6843" y="0"/>
                    <a:pt x="4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660;p57">
              <a:extLst>
                <a:ext uri="{FF2B5EF4-FFF2-40B4-BE49-F238E27FC236}">
                  <a16:creationId xmlns:a16="http://schemas.microsoft.com/office/drawing/2014/main" id="{06C49B2F-8CEC-3609-0976-9396A9AA8C18}"/>
                </a:ext>
              </a:extLst>
            </p:cNvPr>
            <p:cNvSpPr/>
            <p:nvPr/>
          </p:nvSpPr>
          <p:spPr>
            <a:xfrm>
              <a:off x="9286619" y="4551019"/>
              <a:ext cx="121095" cy="76027"/>
            </a:xfrm>
            <a:custGeom>
              <a:avLst/>
              <a:gdLst/>
              <a:ahLst/>
              <a:cxnLst/>
              <a:rect l="l" t="t" r="r" b="b"/>
              <a:pathLst>
                <a:path w="5390" h="3384" extrusionOk="0">
                  <a:moveTo>
                    <a:pt x="2683" y="0"/>
                  </a:moveTo>
                  <a:cubicBezTo>
                    <a:pt x="1204" y="0"/>
                    <a:pt x="1" y="0"/>
                    <a:pt x="1" y="1203"/>
                  </a:cubicBezTo>
                  <a:cubicBezTo>
                    <a:pt x="1" y="2406"/>
                    <a:pt x="1204" y="3384"/>
                    <a:pt x="2683" y="3384"/>
                  </a:cubicBezTo>
                  <a:cubicBezTo>
                    <a:pt x="4186" y="3384"/>
                    <a:pt x="5389" y="2406"/>
                    <a:pt x="5389" y="1203"/>
                  </a:cubicBezTo>
                  <a:cubicBezTo>
                    <a:pt x="5389" y="0"/>
                    <a:pt x="4186" y="0"/>
                    <a:pt x="2683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661;p57">
              <a:extLst>
                <a:ext uri="{FF2B5EF4-FFF2-40B4-BE49-F238E27FC236}">
                  <a16:creationId xmlns:a16="http://schemas.microsoft.com/office/drawing/2014/main" id="{24DF165F-E607-AB81-BA86-712FFCF52ED3}"/>
                </a:ext>
              </a:extLst>
            </p:cNvPr>
            <p:cNvSpPr/>
            <p:nvPr/>
          </p:nvSpPr>
          <p:spPr>
            <a:xfrm>
              <a:off x="9161615" y="4383783"/>
              <a:ext cx="146437" cy="162748"/>
            </a:xfrm>
            <a:custGeom>
              <a:avLst/>
              <a:gdLst/>
              <a:ahLst/>
              <a:cxnLst/>
              <a:rect l="l" t="t" r="r" b="b"/>
              <a:pathLst>
                <a:path w="6518" h="7244" extrusionOk="0">
                  <a:moveTo>
                    <a:pt x="3259" y="0"/>
                  </a:moveTo>
                  <a:cubicBezTo>
                    <a:pt x="1455" y="0"/>
                    <a:pt x="1" y="1630"/>
                    <a:pt x="1" y="3610"/>
                  </a:cubicBezTo>
                  <a:cubicBezTo>
                    <a:pt x="1" y="5615"/>
                    <a:pt x="1455" y="7244"/>
                    <a:pt x="3259" y="7244"/>
                  </a:cubicBezTo>
                  <a:cubicBezTo>
                    <a:pt x="5039" y="7244"/>
                    <a:pt x="6517" y="5615"/>
                    <a:pt x="6517" y="3610"/>
                  </a:cubicBezTo>
                  <a:cubicBezTo>
                    <a:pt x="6517" y="1630"/>
                    <a:pt x="5039" y="0"/>
                    <a:pt x="32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662;p57">
              <a:extLst>
                <a:ext uri="{FF2B5EF4-FFF2-40B4-BE49-F238E27FC236}">
                  <a16:creationId xmlns:a16="http://schemas.microsoft.com/office/drawing/2014/main" id="{E1D5C91F-FB0E-1CA9-891D-4E69EA8B2B68}"/>
                </a:ext>
              </a:extLst>
            </p:cNvPr>
            <p:cNvSpPr/>
            <p:nvPr/>
          </p:nvSpPr>
          <p:spPr>
            <a:xfrm>
              <a:off x="9161616" y="4387154"/>
              <a:ext cx="78857" cy="153740"/>
            </a:xfrm>
            <a:custGeom>
              <a:avLst/>
              <a:gdLst/>
              <a:ahLst/>
              <a:cxnLst/>
              <a:rect l="l" t="t" r="r" b="b"/>
              <a:pathLst>
                <a:path w="3510" h="6843" extrusionOk="0">
                  <a:moveTo>
                    <a:pt x="2282" y="1"/>
                  </a:moveTo>
                  <a:cubicBezTo>
                    <a:pt x="2282" y="1"/>
                    <a:pt x="1" y="903"/>
                    <a:pt x="1" y="3184"/>
                  </a:cubicBezTo>
                  <a:cubicBezTo>
                    <a:pt x="1" y="6216"/>
                    <a:pt x="2056" y="6843"/>
                    <a:pt x="2056" y="6843"/>
                  </a:cubicBezTo>
                  <a:cubicBezTo>
                    <a:pt x="3460" y="6617"/>
                    <a:pt x="3510" y="5064"/>
                    <a:pt x="3510" y="4612"/>
                  </a:cubicBezTo>
                  <a:cubicBezTo>
                    <a:pt x="3510" y="4562"/>
                    <a:pt x="3460" y="4487"/>
                    <a:pt x="3409" y="4462"/>
                  </a:cubicBezTo>
                  <a:lnTo>
                    <a:pt x="2131" y="3810"/>
                  </a:lnTo>
                  <a:cubicBezTo>
                    <a:pt x="2031" y="3735"/>
                    <a:pt x="2031" y="3585"/>
                    <a:pt x="2156" y="3560"/>
                  </a:cubicBezTo>
                  <a:lnTo>
                    <a:pt x="3359" y="3159"/>
                  </a:lnTo>
                  <a:cubicBezTo>
                    <a:pt x="3435" y="3134"/>
                    <a:pt x="3510" y="3059"/>
                    <a:pt x="3510" y="2983"/>
                  </a:cubicBezTo>
                  <a:cubicBezTo>
                    <a:pt x="3485" y="653"/>
                    <a:pt x="2282" y="1"/>
                    <a:pt x="2282" y="1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663;p57">
              <a:extLst>
                <a:ext uri="{FF2B5EF4-FFF2-40B4-BE49-F238E27FC236}">
                  <a16:creationId xmlns:a16="http://schemas.microsoft.com/office/drawing/2014/main" id="{032D43AC-163E-9BB0-C3E0-82601CF9BAFF}"/>
                </a:ext>
              </a:extLst>
            </p:cNvPr>
            <p:cNvSpPr/>
            <p:nvPr/>
          </p:nvSpPr>
          <p:spPr>
            <a:xfrm>
              <a:off x="9402614" y="4383783"/>
              <a:ext cx="146437" cy="162748"/>
            </a:xfrm>
            <a:custGeom>
              <a:avLst/>
              <a:gdLst/>
              <a:ahLst/>
              <a:cxnLst/>
              <a:rect l="l" t="t" r="r" b="b"/>
              <a:pathLst>
                <a:path w="6518" h="7244" extrusionOk="0">
                  <a:moveTo>
                    <a:pt x="3259" y="0"/>
                  </a:moveTo>
                  <a:cubicBezTo>
                    <a:pt x="1454" y="0"/>
                    <a:pt x="1" y="1630"/>
                    <a:pt x="1" y="3610"/>
                  </a:cubicBezTo>
                  <a:cubicBezTo>
                    <a:pt x="1" y="5615"/>
                    <a:pt x="1454" y="7244"/>
                    <a:pt x="3259" y="7244"/>
                  </a:cubicBezTo>
                  <a:cubicBezTo>
                    <a:pt x="5064" y="7244"/>
                    <a:pt x="6517" y="5615"/>
                    <a:pt x="6517" y="3610"/>
                  </a:cubicBezTo>
                  <a:cubicBezTo>
                    <a:pt x="6517" y="1630"/>
                    <a:pt x="5064" y="0"/>
                    <a:pt x="32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3664;p57">
              <a:extLst>
                <a:ext uri="{FF2B5EF4-FFF2-40B4-BE49-F238E27FC236}">
                  <a16:creationId xmlns:a16="http://schemas.microsoft.com/office/drawing/2014/main" id="{59B1F2A4-5158-50BA-D312-5055CDEAB9E3}"/>
                </a:ext>
              </a:extLst>
            </p:cNvPr>
            <p:cNvSpPr/>
            <p:nvPr/>
          </p:nvSpPr>
          <p:spPr>
            <a:xfrm>
              <a:off x="9403176" y="4387154"/>
              <a:ext cx="78857" cy="153740"/>
            </a:xfrm>
            <a:custGeom>
              <a:avLst/>
              <a:gdLst/>
              <a:ahLst/>
              <a:cxnLst/>
              <a:rect l="l" t="t" r="r" b="b"/>
              <a:pathLst>
                <a:path w="3510" h="6843" extrusionOk="0">
                  <a:moveTo>
                    <a:pt x="2257" y="1"/>
                  </a:moveTo>
                  <a:cubicBezTo>
                    <a:pt x="2257" y="1"/>
                    <a:pt x="1" y="903"/>
                    <a:pt x="1" y="3184"/>
                  </a:cubicBezTo>
                  <a:cubicBezTo>
                    <a:pt x="1" y="6216"/>
                    <a:pt x="2056" y="6843"/>
                    <a:pt x="2056" y="6843"/>
                  </a:cubicBezTo>
                  <a:cubicBezTo>
                    <a:pt x="3460" y="6617"/>
                    <a:pt x="3510" y="5064"/>
                    <a:pt x="3485" y="4612"/>
                  </a:cubicBezTo>
                  <a:cubicBezTo>
                    <a:pt x="3485" y="4562"/>
                    <a:pt x="3460" y="4487"/>
                    <a:pt x="3384" y="4462"/>
                  </a:cubicBezTo>
                  <a:lnTo>
                    <a:pt x="2106" y="3810"/>
                  </a:lnTo>
                  <a:cubicBezTo>
                    <a:pt x="2006" y="3735"/>
                    <a:pt x="2031" y="3585"/>
                    <a:pt x="2131" y="3560"/>
                  </a:cubicBezTo>
                  <a:lnTo>
                    <a:pt x="3359" y="3159"/>
                  </a:lnTo>
                  <a:cubicBezTo>
                    <a:pt x="3434" y="3134"/>
                    <a:pt x="3485" y="3059"/>
                    <a:pt x="3485" y="2983"/>
                  </a:cubicBezTo>
                  <a:cubicBezTo>
                    <a:pt x="3485" y="653"/>
                    <a:pt x="2257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3665;p57">
              <a:extLst>
                <a:ext uri="{FF2B5EF4-FFF2-40B4-BE49-F238E27FC236}">
                  <a16:creationId xmlns:a16="http://schemas.microsoft.com/office/drawing/2014/main" id="{C5B8EEF3-88B6-3E6F-89D1-E92EDE797679}"/>
                </a:ext>
              </a:extLst>
            </p:cNvPr>
            <p:cNvSpPr/>
            <p:nvPr/>
          </p:nvSpPr>
          <p:spPr>
            <a:xfrm>
              <a:off x="9129533" y="4330831"/>
              <a:ext cx="153177" cy="75308"/>
            </a:xfrm>
            <a:custGeom>
              <a:avLst/>
              <a:gdLst/>
              <a:ahLst/>
              <a:cxnLst/>
              <a:rect l="l" t="t" r="r" b="b"/>
              <a:pathLst>
                <a:path w="6818" h="3352" extrusionOk="0">
                  <a:moveTo>
                    <a:pt x="4491" y="0"/>
                  </a:moveTo>
                  <a:cubicBezTo>
                    <a:pt x="3994" y="0"/>
                    <a:pt x="3443" y="82"/>
                    <a:pt x="2883" y="252"/>
                  </a:cubicBezTo>
                  <a:cubicBezTo>
                    <a:pt x="1153" y="804"/>
                    <a:pt x="0" y="2007"/>
                    <a:pt x="301" y="2934"/>
                  </a:cubicBezTo>
                  <a:cubicBezTo>
                    <a:pt x="391" y="3236"/>
                    <a:pt x="587" y="3352"/>
                    <a:pt x="870" y="3352"/>
                  </a:cubicBezTo>
                  <a:cubicBezTo>
                    <a:pt x="1457" y="3352"/>
                    <a:pt x="2418" y="2855"/>
                    <a:pt x="3584" y="2483"/>
                  </a:cubicBezTo>
                  <a:cubicBezTo>
                    <a:pt x="5289" y="1956"/>
                    <a:pt x="6817" y="1906"/>
                    <a:pt x="6517" y="979"/>
                  </a:cubicBezTo>
                  <a:cubicBezTo>
                    <a:pt x="6330" y="352"/>
                    <a:pt x="5526" y="0"/>
                    <a:pt x="4491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3666;p57">
              <a:extLst>
                <a:ext uri="{FF2B5EF4-FFF2-40B4-BE49-F238E27FC236}">
                  <a16:creationId xmlns:a16="http://schemas.microsoft.com/office/drawing/2014/main" id="{7AE15F53-54D8-AAEF-EA40-C7C49D33E5DF}"/>
                </a:ext>
              </a:extLst>
            </p:cNvPr>
            <p:cNvSpPr/>
            <p:nvPr/>
          </p:nvSpPr>
          <p:spPr>
            <a:xfrm>
              <a:off x="9299581" y="4191789"/>
              <a:ext cx="152616" cy="162187"/>
            </a:xfrm>
            <a:custGeom>
              <a:avLst/>
              <a:gdLst/>
              <a:ahLst/>
              <a:cxnLst/>
              <a:rect l="l" t="t" r="r" b="b"/>
              <a:pathLst>
                <a:path w="6793" h="7219" extrusionOk="0">
                  <a:moveTo>
                    <a:pt x="3409" y="0"/>
                  </a:moveTo>
                  <a:cubicBezTo>
                    <a:pt x="1529" y="0"/>
                    <a:pt x="0" y="1429"/>
                    <a:pt x="0" y="3208"/>
                  </a:cubicBezTo>
                  <a:cubicBezTo>
                    <a:pt x="0" y="4988"/>
                    <a:pt x="1529" y="7218"/>
                    <a:pt x="3409" y="7218"/>
                  </a:cubicBezTo>
                  <a:cubicBezTo>
                    <a:pt x="5289" y="7218"/>
                    <a:pt x="6792" y="4988"/>
                    <a:pt x="6792" y="3208"/>
                  </a:cubicBezTo>
                  <a:cubicBezTo>
                    <a:pt x="6792" y="1429"/>
                    <a:pt x="5289" y="0"/>
                    <a:pt x="34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3667;p57">
              <a:extLst>
                <a:ext uri="{FF2B5EF4-FFF2-40B4-BE49-F238E27FC236}">
                  <a16:creationId xmlns:a16="http://schemas.microsoft.com/office/drawing/2014/main" id="{EF6CF7E7-52C5-C0F5-9346-17A584740014}"/>
                </a:ext>
              </a:extLst>
            </p:cNvPr>
            <p:cNvSpPr/>
            <p:nvPr/>
          </p:nvSpPr>
          <p:spPr>
            <a:xfrm>
              <a:off x="9473744" y="4524397"/>
              <a:ext cx="94449" cy="62368"/>
            </a:xfrm>
            <a:custGeom>
              <a:avLst/>
              <a:gdLst/>
              <a:ahLst/>
              <a:cxnLst/>
              <a:rect l="l" t="t" r="r" b="b"/>
              <a:pathLst>
                <a:path w="4204" h="2776" extrusionOk="0">
                  <a:moveTo>
                    <a:pt x="3765" y="0"/>
                  </a:moveTo>
                  <a:cubicBezTo>
                    <a:pt x="2140" y="0"/>
                    <a:pt x="609" y="1178"/>
                    <a:pt x="18" y="2669"/>
                  </a:cubicBezTo>
                  <a:cubicBezTo>
                    <a:pt x="0" y="2722"/>
                    <a:pt x="58" y="2775"/>
                    <a:pt x="110" y="2775"/>
                  </a:cubicBezTo>
                  <a:cubicBezTo>
                    <a:pt x="132" y="2775"/>
                    <a:pt x="154" y="2766"/>
                    <a:pt x="168" y="2744"/>
                  </a:cubicBezTo>
                  <a:cubicBezTo>
                    <a:pt x="1346" y="1642"/>
                    <a:pt x="2574" y="789"/>
                    <a:pt x="4078" y="238"/>
                  </a:cubicBezTo>
                  <a:cubicBezTo>
                    <a:pt x="4203" y="188"/>
                    <a:pt x="4178" y="12"/>
                    <a:pt x="4053" y="12"/>
                  </a:cubicBezTo>
                  <a:cubicBezTo>
                    <a:pt x="3957" y="4"/>
                    <a:pt x="3860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3668;p57">
              <a:extLst>
                <a:ext uri="{FF2B5EF4-FFF2-40B4-BE49-F238E27FC236}">
                  <a16:creationId xmlns:a16="http://schemas.microsoft.com/office/drawing/2014/main" id="{DA83024A-9041-6D99-B890-B64F982E02EA}"/>
                </a:ext>
              </a:extLst>
            </p:cNvPr>
            <p:cNvSpPr/>
            <p:nvPr/>
          </p:nvSpPr>
          <p:spPr>
            <a:xfrm>
              <a:off x="9137418" y="4524240"/>
              <a:ext cx="94292" cy="62525"/>
            </a:xfrm>
            <a:custGeom>
              <a:avLst/>
              <a:gdLst/>
              <a:ahLst/>
              <a:cxnLst/>
              <a:rect l="l" t="t" r="r" b="b"/>
              <a:pathLst>
                <a:path w="4197" h="2783" extrusionOk="0">
                  <a:moveTo>
                    <a:pt x="478" y="0"/>
                  </a:moveTo>
                  <a:cubicBezTo>
                    <a:pt x="369" y="0"/>
                    <a:pt x="259" y="6"/>
                    <a:pt x="151" y="19"/>
                  </a:cubicBezTo>
                  <a:cubicBezTo>
                    <a:pt x="25" y="19"/>
                    <a:pt x="0" y="195"/>
                    <a:pt x="101" y="245"/>
                  </a:cubicBezTo>
                  <a:cubicBezTo>
                    <a:pt x="1604" y="796"/>
                    <a:pt x="2832" y="1649"/>
                    <a:pt x="4035" y="2751"/>
                  </a:cubicBezTo>
                  <a:cubicBezTo>
                    <a:pt x="4050" y="2773"/>
                    <a:pt x="4071" y="2782"/>
                    <a:pt x="4092" y="2782"/>
                  </a:cubicBezTo>
                  <a:cubicBezTo>
                    <a:pt x="4144" y="2782"/>
                    <a:pt x="4196" y="2729"/>
                    <a:pt x="4161" y="2676"/>
                  </a:cubicBezTo>
                  <a:cubicBezTo>
                    <a:pt x="3785" y="1649"/>
                    <a:pt x="2958" y="872"/>
                    <a:pt x="2030" y="370"/>
                  </a:cubicBezTo>
                  <a:cubicBezTo>
                    <a:pt x="1533" y="142"/>
                    <a:pt x="1002" y="0"/>
                    <a:pt x="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3669;p57">
              <a:extLst>
                <a:ext uri="{FF2B5EF4-FFF2-40B4-BE49-F238E27FC236}">
                  <a16:creationId xmlns:a16="http://schemas.microsoft.com/office/drawing/2014/main" id="{3E118B26-521D-8029-B23D-8E76A13FCC96}"/>
                </a:ext>
              </a:extLst>
            </p:cNvPr>
            <p:cNvSpPr/>
            <p:nvPr/>
          </p:nvSpPr>
          <p:spPr>
            <a:xfrm>
              <a:off x="9427955" y="4328518"/>
              <a:ext cx="152616" cy="79981"/>
            </a:xfrm>
            <a:custGeom>
              <a:avLst/>
              <a:gdLst/>
              <a:ahLst/>
              <a:cxnLst/>
              <a:rect l="l" t="t" r="r" b="b"/>
              <a:pathLst>
                <a:path w="6793" h="3560" extrusionOk="0">
                  <a:moveTo>
                    <a:pt x="2165" y="0"/>
                  </a:moveTo>
                  <a:cubicBezTo>
                    <a:pt x="1256" y="0"/>
                    <a:pt x="543" y="300"/>
                    <a:pt x="326" y="856"/>
                  </a:cubicBezTo>
                  <a:cubicBezTo>
                    <a:pt x="1" y="1784"/>
                    <a:pt x="1504" y="1909"/>
                    <a:pt x="3184" y="2536"/>
                  </a:cubicBezTo>
                  <a:cubicBezTo>
                    <a:pt x="4365" y="2987"/>
                    <a:pt x="5317" y="3559"/>
                    <a:pt x="5899" y="3559"/>
                  </a:cubicBezTo>
                  <a:cubicBezTo>
                    <a:pt x="6157" y="3559"/>
                    <a:pt x="6342" y="3447"/>
                    <a:pt x="6442" y="3162"/>
                  </a:cubicBezTo>
                  <a:cubicBezTo>
                    <a:pt x="6793" y="2260"/>
                    <a:pt x="5715" y="1007"/>
                    <a:pt x="4011" y="355"/>
                  </a:cubicBezTo>
                  <a:cubicBezTo>
                    <a:pt x="3368" y="115"/>
                    <a:pt x="2729" y="0"/>
                    <a:pt x="2165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670;p57">
              <a:extLst>
                <a:ext uri="{FF2B5EF4-FFF2-40B4-BE49-F238E27FC236}">
                  <a16:creationId xmlns:a16="http://schemas.microsoft.com/office/drawing/2014/main" id="{EEB8DA5C-F600-FD5D-60F6-DE9E6206E06C}"/>
                </a:ext>
              </a:extLst>
            </p:cNvPr>
            <p:cNvSpPr/>
            <p:nvPr/>
          </p:nvSpPr>
          <p:spPr>
            <a:xfrm>
              <a:off x="9298460" y="4569869"/>
              <a:ext cx="95169" cy="47607"/>
            </a:xfrm>
            <a:custGeom>
              <a:avLst/>
              <a:gdLst/>
              <a:ahLst/>
              <a:cxnLst/>
              <a:rect l="l" t="t" r="r" b="b"/>
              <a:pathLst>
                <a:path w="4236" h="2119" extrusionOk="0">
                  <a:moveTo>
                    <a:pt x="2222" y="1"/>
                  </a:moveTo>
                  <a:cubicBezTo>
                    <a:pt x="1725" y="1"/>
                    <a:pt x="1234" y="98"/>
                    <a:pt x="777" y="264"/>
                  </a:cubicBezTo>
                  <a:cubicBezTo>
                    <a:pt x="476" y="364"/>
                    <a:pt x="151" y="540"/>
                    <a:pt x="75" y="840"/>
                  </a:cubicBezTo>
                  <a:cubicBezTo>
                    <a:pt x="0" y="1116"/>
                    <a:pt x="151" y="1417"/>
                    <a:pt x="376" y="1617"/>
                  </a:cubicBezTo>
                  <a:cubicBezTo>
                    <a:pt x="877" y="2043"/>
                    <a:pt x="1554" y="2119"/>
                    <a:pt x="2206" y="2119"/>
                  </a:cubicBezTo>
                  <a:cubicBezTo>
                    <a:pt x="2782" y="2093"/>
                    <a:pt x="4035" y="1968"/>
                    <a:pt x="4136" y="1191"/>
                  </a:cubicBezTo>
                  <a:cubicBezTo>
                    <a:pt x="4236" y="464"/>
                    <a:pt x="3083" y="88"/>
                    <a:pt x="2532" y="13"/>
                  </a:cubicBezTo>
                  <a:cubicBezTo>
                    <a:pt x="2428" y="5"/>
                    <a:pt x="2325" y="1"/>
                    <a:pt x="222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C270CDF5-F9F6-E34F-EB76-FD26AF5A0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664" y="706978"/>
            <a:ext cx="4261473" cy="107298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6F8718C-AE21-3B1E-1DAC-D17E79C6B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946" y="2022048"/>
            <a:ext cx="1347333" cy="1603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3" name="Google Shape;3613;p57"/>
          <p:cNvGrpSpPr/>
          <p:nvPr/>
        </p:nvGrpSpPr>
        <p:grpSpPr>
          <a:xfrm>
            <a:off x="2558452" y="478032"/>
            <a:ext cx="7075915" cy="1597995"/>
            <a:chOff x="1979225" y="358525"/>
            <a:chExt cx="5186100" cy="1198496"/>
          </a:xfrm>
        </p:grpSpPr>
        <p:sp>
          <p:nvSpPr>
            <p:cNvPr id="3614" name="Google Shape;3614;p57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5" name="Google Shape;3615;p57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17F782-66DA-E3D8-BFBA-ECC0A4CA3AC2}"/>
              </a:ext>
            </a:extLst>
          </p:cNvPr>
          <p:cNvGrpSpPr/>
          <p:nvPr/>
        </p:nvGrpSpPr>
        <p:grpSpPr>
          <a:xfrm>
            <a:off x="1883200" y="2463300"/>
            <a:ext cx="1350504" cy="1707507"/>
            <a:chOff x="6732645" y="3761438"/>
            <a:chExt cx="1350504" cy="1707507"/>
          </a:xfrm>
        </p:grpSpPr>
        <p:sp>
          <p:nvSpPr>
            <p:cNvPr id="3629" name="Google Shape;3629;p57"/>
            <p:cNvSpPr/>
            <p:nvPr/>
          </p:nvSpPr>
          <p:spPr>
            <a:xfrm>
              <a:off x="6896785" y="394941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8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4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0" name="Google Shape;3630;p57"/>
            <p:cNvSpPr/>
            <p:nvPr/>
          </p:nvSpPr>
          <p:spPr>
            <a:xfrm>
              <a:off x="6844649" y="3894037"/>
              <a:ext cx="1186364" cy="1454139"/>
            </a:xfrm>
            <a:custGeom>
              <a:avLst/>
              <a:gdLst/>
              <a:ahLst/>
              <a:cxnLst/>
              <a:rect l="l" t="t" r="r" b="b"/>
              <a:pathLst>
                <a:path w="46192" h="56618" extrusionOk="0">
                  <a:moveTo>
                    <a:pt x="7795" y="1"/>
                  </a:moveTo>
                  <a:cubicBezTo>
                    <a:pt x="3484" y="1"/>
                    <a:pt x="1" y="3484"/>
                    <a:pt x="1" y="7795"/>
                  </a:cubicBezTo>
                  <a:lnTo>
                    <a:pt x="1" y="48823"/>
                  </a:lnTo>
                  <a:cubicBezTo>
                    <a:pt x="1" y="53134"/>
                    <a:pt x="3484" y="56618"/>
                    <a:pt x="7795" y="56618"/>
                  </a:cubicBezTo>
                  <a:lnTo>
                    <a:pt x="43785" y="56618"/>
                  </a:lnTo>
                  <a:cubicBezTo>
                    <a:pt x="45114" y="56618"/>
                    <a:pt x="46191" y="55540"/>
                    <a:pt x="46191" y="54212"/>
                  </a:cubicBezTo>
                  <a:lnTo>
                    <a:pt x="46191" y="2382"/>
                  </a:lnTo>
                  <a:cubicBezTo>
                    <a:pt x="46191" y="1078"/>
                    <a:pt x="45114" y="1"/>
                    <a:pt x="4378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1" name="Google Shape;3631;p57"/>
            <p:cNvSpPr/>
            <p:nvPr/>
          </p:nvSpPr>
          <p:spPr>
            <a:xfrm>
              <a:off x="6795722" y="383869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6" y="0"/>
                  </a:moveTo>
                  <a:cubicBezTo>
                    <a:pt x="3510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510" y="56642"/>
                    <a:pt x="7796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2" name="Google Shape;3632;p57"/>
            <p:cNvSpPr/>
            <p:nvPr/>
          </p:nvSpPr>
          <p:spPr>
            <a:xfrm>
              <a:off x="6732645" y="3766599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509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3" name="Google Shape;3633;p57"/>
            <p:cNvSpPr/>
            <p:nvPr/>
          </p:nvSpPr>
          <p:spPr>
            <a:xfrm>
              <a:off x="6880707" y="3761438"/>
              <a:ext cx="32207" cy="1474737"/>
            </a:xfrm>
            <a:custGeom>
              <a:avLst/>
              <a:gdLst/>
              <a:ahLst/>
              <a:cxnLst/>
              <a:rect l="l" t="t" r="r" b="b"/>
              <a:pathLst>
                <a:path w="1254" h="57420" extrusionOk="0">
                  <a:moveTo>
                    <a:pt x="627" y="1"/>
                  </a:moveTo>
                  <a:cubicBezTo>
                    <a:pt x="276" y="1"/>
                    <a:pt x="0" y="277"/>
                    <a:pt x="0" y="627"/>
                  </a:cubicBezTo>
                  <a:lnTo>
                    <a:pt x="0" y="56793"/>
                  </a:lnTo>
                  <a:cubicBezTo>
                    <a:pt x="0" y="57144"/>
                    <a:pt x="276" y="57420"/>
                    <a:pt x="627" y="57420"/>
                  </a:cubicBezTo>
                  <a:cubicBezTo>
                    <a:pt x="978" y="57420"/>
                    <a:pt x="1253" y="57144"/>
                    <a:pt x="1253" y="56793"/>
                  </a:cubicBezTo>
                  <a:lnTo>
                    <a:pt x="1253" y="627"/>
                  </a:lnTo>
                  <a:cubicBezTo>
                    <a:pt x="1253" y="277"/>
                    <a:pt x="978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4" name="Google Shape;3634;p57"/>
            <p:cNvSpPr/>
            <p:nvPr/>
          </p:nvSpPr>
          <p:spPr>
            <a:xfrm>
              <a:off x="7063518" y="4180480"/>
              <a:ext cx="626981" cy="626981"/>
            </a:xfrm>
            <a:custGeom>
              <a:avLst/>
              <a:gdLst/>
              <a:ahLst/>
              <a:cxnLst/>
              <a:rect l="l" t="t" r="r" b="b"/>
              <a:pathLst>
                <a:path w="24412" h="24412" extrusionOk="0">
                  <a:moveTo>
                    <a:pt x="12206" y="1"/>
                  </a:moveTo>
                  <a:cubicBezTo>
                    <a:pt x="5464" y="1"/>
                    <a:pt x="0" y="5464"/>
                    <a:pt x="0" y="12206"/>
                  </a:cubicBezTo>
                  <a:cubicBezTo>
                    <a:pt x="0" y="18948"/>
                    <a:pt x="5464" y="24412"/>
                    <a:pt x="12206" y="24412"/>
                  </a:cubicBezTo>
                  <a:cubicBezTo>
                    <a:pt x="18948" y="24412"/>
                    <a:pt x="24411" y="18948"/>
                    <a:pt x="24411" y="12206"/>
                  </a:cubicBezTo>
                  <a:cubicBezTo>
                    <a:pt x="24411" y="5464"/>
                    <a:pt x="18948" y="1"/>
                    <a:pt x="1220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5" name="Google Shape;3635;p57"/>
            <p:cNvSpPr/>
            <p:nvPr/>
          </p:nvSpPr>
          <p:spPr>
            <a:xfrm>
              <a:off x="7297798" y="4474010"/>
              <a:ext cx="101732" cy="32207"/>
            </a:xfrm>
            <a:custGeom>
              <a:avLst/>
              <a:gdLst/>
              <a:ahLst/>
              <a:cxnLst/>
              <a:rect l="l" t="t" r="r" b="b"/>
              <a:pathLst>
                <a:path w="3961" h="1254" extrusionOk="0">
                  <a:moveTo>
                    <a:pt x="3485" y="0"/>
                  </a:moveTo>
                  <a:cubicBezTo>
                    <a:pt x="3019" y="319"/>
                    <a:pt x="2512" y="425"/>
                    <a:pt x="2046" y="425"/>
                  </a:cubicBezTo>
                  <a:cubicBezTo>
                    <a:pt x="1157" y="425"/>
                    <a:pt x="418" y="42"/>
                    <a:pt x="402" y="25"/>
                  </a:cubicBezTo>
                  <a:lnTo>
                    <a:pt x="1" y="777"/>
                  </a:lnTo>
                  <a:cubicBezTo>
                    <a:pt x="76" y="802"/>
                    <a:pt x="953" y="1253"/>
                    <a:pt x="2031" y="1253"/>
                  </a:cubicBezTo>
                  <a:cubicBezTo>
                    <a:pt x="2633" y="1253"/>
                    <a:pt x="3309" y="1128"/>
                    <a:pt x="3961" y="677"/>
                  </a:cubicBezTo>
                  <a:lnTo>
                    <a:pt x="34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6" name="Google Shape;3636;p57"/>
            <p:cNvSpPr/>
            <p:nvPr/>
          </p:nvSpPr>
          <p:spPr>
            <a:xfrm>
              <a:off x="7115013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2" y="1"/>
                  </a:moveTo>
                  <a:cubicBezTo>
                    <a:pt x="1303" y="1"/>
                    <a:pt x="0" y="1455"/>
                    <a:pt x="0" y="3259"/>
                  </a:cubicBezTo>
                  <a:cubicBezTo>
                    <a:pt x="0" y="5039"/>
                    <a:pt x="1303" y="6492"/>
                    <a:pt x="2932" y="6492"/>
                  </a:cubicBezTo>
                  <a:cubicBezTo>
                    <a:pt x="4536" y="6492"/>
                    <a:pt x="5840" y="5039"/>
                    <a:pt x="5840" y="3259"/>
                  </a:cubicBezTo>
                  <a:cubicBezTo>
                    <a:pt x="5840" y="1455"/>
                    <a:pt x="4536" y="1"/>
                    <a:pt x="2932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7" name="Google Shape;3637;p57"/>
            <p:cNvSpPr/>
            <p:nvPr/>
          </p:nvSpPr>
          <p:spPr>
            <a:xfrm>
              <a:off x="7115654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8" name="Google Shape;3638;p57"/>
            <p:cNvSpPr/>
            <p:nvPr/>
          </p:nvSpPr>
          <p:spPr>
            <a:xfrm>
              <a:off x="7434277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3" y="1"/>
                  </a:moveTo>
                  <a:cubicBezTo>
                    <a:pt x="1304" y="1"/>
                    <a:pt x="0" y="1455"/>
                    <a:pt x="0" y="3259"/>
                  </a:cubicBezTo>
                  <a:cubicBezTo>
                    <a:pt x="0" y="5039"/>
                    <a:pt x="1304" y="6492"/>
                    <a:pt x="2933" y="6492"/>
                  </a:cubicBezTo>
                  <a:cubicBezTo>
                    <a:pt x="4537" y="6492"/>
                    <a:pt x="5840" y="5039"/>
                    <a:pt x="5840" y="3259"/>
                  </a:cubicBezTo>
                  <a:cubicBezTo>
                    <a:pt x="5840" y="1455"/>
                    <a:pt x="4537" y="1"/>
                    <a:pt x="293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9" name="Google Shape;3639;p57"/>
            <p:cNvSpPr/>
            <p:nvPr/>
          </p:nvSpPr>
          <p:spPr>
            <a:xfrm>
              <a:off x="7434919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0" name="Google Shape;3640;p57"/>
            <p:cNvSpPr/>
            <p:nvPr/>
          </p:nvSpPr>
          <p:spPr>
            <a:xfrm>
              <a:off x="7385992" y="4468848"/>
              <a:ext cx="30280" cy="30923"/>
            </a:xfrm>
            <a:custGeom>
              <a:avLst/>
              <a:gdLst/>
              <a:ahLst/>
              <a:cxnLst/>
              <a:rect l="l" t="t" r="r" b="b"/>
              <a:pathLst>
                <a:path w="1179" h="1204" extrusionOk="0">
                  <a:moveTo>
                    <a:pt x="1" y="1"/>
                  </a:moveTo>
                  <a:cubicBezTo>
                    <a:pt x="1" y="1"/>
                    <a:pt x="251" y="828"/>
                    <a:pt x="1179" y="120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1" name="Google Shape;3641;p57"/>
            <p:cNvSpPr/>
            <p:nvPr/>
          </p:nvSpPr>
          <p:spPr>
            <a:xfrm>
              <a:off x="7373768" y="4457984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484" y="1"/>
                  </a:moveTo>
                  <a:cubicBezTo>
                    <a:pt x="440" y="1"/>
                    <a:pt x="396" y="8"/>
                    <a:pt x="351" y="23"/>
                  </a:cubicBezTo>
                  <a:cubicBezTo>
                    <a:pt x="126" y="73"/>
                    <a:pt x="0" y="324"/>
                    <a:pt x="76" y="549"/>
                  </a:cubicBezTo>
                  <a:cubicBezTo>
                    <a:pt x="76" y="574"/>
                    <a:pt x="401" y="1552"/>
                    <a:pt x="1504" y="2028"/>
                  </a:cubicBezTo>
                  <a:cubicBezTo>
                    <a:pt x="1554" y="2053"/>
                    <a:pt x="1604" y="2053"/>
                    <a:pt x="1655" y="2053"/>
                  </a:cubicBezTo>
                  <a:cubicBezTo>
                    <a:pt x="1830" y="2053"/>
                    <a:pt x="1980" y="1953"/>
                    <a:pt x="2056" y="1802"/>
                  </a:cubicBezTo>
                  <a:cubicBezTo>
                    <a:pt x="2131" y="1577"/>
                    <a:pt x="2030" y="1326"/>
                    <a:pt x="1830" y="1251"/>
                  </a:cubicBezTo>
                  <a:cubicBezTo>
                    <a:pt x="1078" y="950"/>
                    <a:pt x="878" y="324"/>
                    <a:pt x="878" y="299"/>
                  </a:cubicBezTo>
                  <a:cubicBezTo>
                    <a:pt x="817" y="117"/>
                    <a:pt x="660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2" name="Google Shape;3642;p57"/>
            <p:cNvSpPr/>
            <p:nvPr/>
          </p:nvSpPr>
          <p:spPr>
            <a:xfrm>
              <a:off x="7283004" y="4466922"/>
              <a:ext cx="30923" cy="31565"/>
            </a:xfrm>
            <a:custGeom>
              <a:avLst/>
              <a:gdLst/>
              <a:ahLst/>
              <a:cxnLst/>
              <a:rect l="l" t="t" r="r" b="b"/>
              <a:pathLst>
                <a:path w="1204" h="1229" extrusionOk="0">
                  <a:moveTo>
                    <a:pt x="1204" y="1"/>
                  </a:moveTo>
                  <a:lnTo>
                    <a:pt x="1" y="1229"/>
                  </a:lnTo>
                  <a:cubicBezTo>
                    <a:pt x="953" y="828"/>
                    <a:pt x="1203" y="1"/>
                    <a:pt x="1204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3" name="Google Shape;3643;p57"/>
            <p:cNvSpPr/>
            <p:nvPr/>
          </p:nvSpPr>
          <p:spPr>
            <a:xfrm>
              <a:off x="7271421" y="4456057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1648" y="1"/>
                  </a:moveTo>
                  <a:cubicBezTo>
                    <a:pt x="1471" y="1"/>
                    <a:pt x="1314" y="117"/>
                    <a:pt x="1254" y="298"/>
                  </a:cubicBezTo>
                  <a:cubicBezTo>
                    <a:pt x="1254" y="323"/>
                    <a:pt x="1028" y="950"/>
                    <a:pt x="301" y="1251"/>
                  </a:cubicBezTo>
                  <a:cubicBezTo>
                    <a:pt x="101" y="1351"/>
                    <a:pt x="0" y="1577"/>
                    <a:pt x="76" y="1802"/>
                  </a:cubicBezTo>
                  <a:cubicBezTo>
                    <a:pt x="151" y="1952"/>
                    <a:pt x="301" y="2053"/>
                    <a:pt x="452" y="2053"/>
                  </a:cubicBezTo>
                  <a:cubicBezTo>
                    <a:pt x="527" y="2053"/>
                    <a:pt x="577" y="2053"/>
                    <a:pt x="627" y="2028"/>
                  </a:cubicBezTo>
                  <a:cubicBezTo>
                    <a:pt x="1730" y="1577"/>
                    <a:pt x="2030" y="574"/>
                    <a:pt x="2056" y="549"/>
                  </a:cubicBezTo>
                  <a:cubicBezTo>
                    <a:pt x="2131" y="323"/>
                    <a:pt x="2005" y="98"/>
                    <a:pt x="1780" y="23"/>
                  </a:cubicBezTo>
                  <a:cubicBezTo>
                    <a:pt x="1735" y="8"/>
                    <a:pt x="1691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4" name="Google Shape;3644;p57"/>
            <p:cNvSpPr/>
            <p:nvPr/>
          </p:nvSpPr>
          <p:spPr>
            <a:xfrm>
              <a:off x="7445861" y="4272912"/>
              <a:ext cx="157079" cy="81699"/>
            </a:xfrm>
            <a:custGeom>
              <a:avLst/>
              <a:gdLst/>
              <a:ahLst/>
              <a:cxnLst/>
              <a:rect l="l" t="t" r="r" b="b"/>
              <a:pathLst>
                <a:path w="6116" h="3181" extrusionOk="0">
                  <a:moveTo>
                    <a:pt x="1965" y="0"/>
                  </a:moveTo>
                  <a:cubicBezTo>
                    <a:pt x="1149" y="0"/>
                    <a:pt x="512" y="266"/>
                    <a:pt x="326" y="763"/>
                  </a:cubicBezTo>
                  <a:cubicBezTo>
                    <a:pt x="0" y="1590"/>
                    <a:pt x="1354" y="1715"/>
                    <a:pt x="2883" y="2266"/>
                  </a:cubicBezTo>
                  <a:cubicBezTo>
                    <a:pt x="3932" y="2669"/>
                    <a:pt x="4786" y="3181"/>
                    <a:pt x="5309" y="3181"/>
                  </a:cubicBezTo>
                  <a:cubicBezTo>
                    <a:pt x="5535" y="3181"/>
                    <a:pt x="5699" y="3085"/>
                    <a:pt x="5790" y="2843"/>
                  </a:cubicBezTo>
                  <a:cubicBezTo>
                    <a:pt x="6116" y="2016"/>
                    <a:pt x="5138" y="888"/>
                    <a:pt x="3609" y="311"/>
                  </a:cubicBezTo>
                  <a:cubicBezTo>
                    <a:pt x="3036" y="101"/>
                    <a:pt x="2467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5" name="Google Shape;3645;p57"/>
            <p:cNvSpPr/>
            <p:nvPr/>
          </p:nvSpPr>
          <p:spPr>
            <a:xfrm>
              <a:off x="7111777" y="4277510"/>
              <a:ext cx="157105" cy="77281"/>
            </a:xfrm>
            <a:custGeom>
              <a:avLst/>
              <a:gdLst/>
              <a:ahLst/>
              <a:cxnLst/>
              <a:rect l="l" t="t" r="r" b="b"/>
              <a:pathLst>
                <a:path w="6117" h="3009" extrusionOk="0">
                  <a:moveTo>
                    <a:pt x="4046" y="1"/>
                  </a:moveTo>
                  <a:cubicBezTo>
                    <a:pt x="3595" y="1"/>
                    <a:pt x="3094" y="76"/>
                    <a:pt x="2582" y="233"/>
                  </a:cubicBezTo>
                  <a:cubicBezTo>
                    <a:pt x="1053" y="734"/>
                    <a:pt x="1" y="1787"/>
                    <a:pt x="251" y="2639"/>
                  </a:cubicBezTo>
                  <a:cubicBezTo>
                    <a:pt x="341" y="2906"/>
                    <a:pt x="519" y="3009"/>
                    <a:pt x="772" y="3009"/>
                  </a:cubicBezTo>
                  <a:cubicBezTo>
                    <a:pt x="1301" y="3009"/>
                    <a:pt x="2157" y="2560"/>
                    <a:pt x="3209" y="2238"/>
                  </a:cubicBezTo>
                  <a:cubicBezTo>
                    <a:pt x="4763" y="1762"/>
                    <a:pt x="6116" y="1711"/>
                    <a:pt x="5865" y="884"/>
                  </a:cubicBezTo>
                  <a:cubicBezTo>
                    <a:pt x="5681" y="313"/>
                    <a:pt x="4966" y="1"/>
                    <a:pt x="4046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6" name="Google Shape;3646;p57"/>
            <p:cNvSpPr/>
            <p:nvPr/>
          </p:nvSpPr>
          <p:spPr>
            <a:xfrm>
              <a:off x="7311332" y="4232616"/>
              <a:ext cx="102373" cy="108179"/>
            </a:xfrm>
            <a:custGeom>
              <a:avLst/>
              <a:gdLst/>
              <a:ahLst/>
              <a:cxnLst/>
              <a:rect l="l" t="t" r="r" b="b"/>
              <a:pathLst>
                <a:path w="3986" h="4212" extrusionOk="0">
                  <a:moveTo>
                    <a:pt x="1980" y="1"/>
                  </a:moveTo>
                  <a:cubicBezTo>
                    <a:pt x="903" y="1"/>
                    <a:pt x="0" y="828"/>
                    <a:pt x="0" y="1880"/>
                  </a:cubicBezTo>
                  <a:cubicBezTo>
                    <a:pt x="0" y="2908"/>
                    <a:pt x="903" y="4211"/>
                    <a:pt x="1980" y="4211"/>
                  </a:cubicBezTo>
                  <a:cubicBezTo>
                    <a:pt x="3083" y="4211"/>
                    <a:pt x="3985" y="2908"/>
                    <a:pt x="3985" y="1880"/>
                  </a:cubicBezTo>
                  <a:cubicBezTo>
                    <a:pt x="3985" y="828"/>
                    <a:pt x="3083" y="1"/>
                    <a:pt x="1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7" name="Google Shape;3647;p57"/>
            <p:cNvSpPr/>
            <p:nvPr/>
          </p:nvSpPr>
          <p:spPr>
            <a:xfrm>
              <a:off x="7507191" y="4505933"/>
              <a:ext cx="96389" cy="63875"/>
            </a:xfrm>
            <a:custGeom>
              <a:avLst/>
              <a:gdLst/>
              <a:ahLst/>
              <a:cxnLst/>
              <a:rect l="l" t="t" r="r" b="b"/>
              <a:pathLst>
                <a:path w="3753" h="2487" extrusionOk="0">
                  <a:moveTo>
                    <a:pt x="3384" y="1"/>
                  </a:moveTo>
                  <a:cubicBezTo>
                    <a:pt x="1939" y="1"/>
                    <a:pt x="541" y="1039"/>
                    <a:pt x="18" y="2391"/>
                  </a:cubicBezTo>
                  <a:cubicBezTo>
                    <a:pt x="0" y="2446"/>
                    <a:pt x="47" y="2487"/>
                    <a:pt x="94" y="2487"/>
                  </a:cubicBezTo>
                  <a:cubicBezTo>
                    <a:pt x="112" y="2487"/>
                    <a:pt x="130" y="2481"/>
                    <a:pt x="144" y="2467"/>
                  </a:cubicBezTo>
                  <a:cubicBezTo>
                    <a:pt x="1221" y="1464"/>
                    <a:pt x="2324" y="712"/>
                    <a:pt x="3678" y="211"/>
                  </a:cubicBezTo>
                  <a:cubicBezTo>
                    <a:pt x="3753" y="161"/>
                    <a:pt x="3728" y="10"/>
                    <a:pt x="3627" y="10"/>
                  </a:cubicBezTo>
                  <a:cubicBezTo>
                    <a:pt x="3546" y="4"/>
                    <a:pt x="3465" y="1"/>
                    <a:pt x="3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8" name="Google Shape;3648;p57"/>
            <p:cNvSpPr/>
            <p:nvPr/>
          </p:nvSpPr>
          <p:spPr>
            <a:xfrm>
              <a:off x="7090537" y="4505704"/>
              <a:ext cx="96415" cy="64105"/>
            </a:xfrm>
            <a:custGeom>
              <a:avLst/>
              <a:gdLst/>
              <a:ahLst/>
              <a:cxnLst/>
              <a:rect l="l" t="t" r="r" b="b"/>
              <a:pathLst>
                <a:path w="3754" h="2496" extrusionOk="0">
                  <a:moveTo>
                    <a:pt x="431" y="0"/>
                  </a:moveTo>
                  <a:cubicBezTo>
                    <a:pt x="329" y="0"/>
                    <a:pt x="227" y="6"/>
                    <a:pt x="126" y="19"/>
                  </a:cubicBezTo>
                  <a:cubicBezTo>
                    <a:pt x="26" y="19"/>
                    <a:pt x="1" y="170"/>
                    <a:pt x="101" y="220"/>
                  </a:cubicBezTo>
                  <a:cubicBezTo>
                    <a:pt x="1454" y="721"/>
                    <a:pt x="2557" y="1473"/>
                    <a:pt x="3610" y="2476"/>
                  </a:cubicBezTo>
                  <a:cubicBezTo>
                    <a:pt x="3624" y="2490"/>
                    <a:pt x="3642" y="2496"/>
                    <a:pt x="3660" y="2496"/>
                  </a:cubicBezTo>
                  <a:cubicBezTo>
                    <a:pt x="3706" y="2496"/>
                    <a:pt x="3753" y="2455"/>
                    <a:pt x="3735" y="2400"/>
                  </a:cubicBezTo>
                  <a:cubicBezTo>
                    <a:pt x="3409" y="1498"/>
                    <a:pt x="2657" y="796"/>
                    <a:pt x="1805" y="345"/>
                  </a:cubicBezTo>
                  <a:cubicBezTo>
                    <a:pt x="1392" y="139"/>
                    <a:pt x="910" y="0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9" name="Google Shape;3649;p57"/>
            <p:cNvSpPr/>
            <p:nvPr/>
          </p:nvSpPr>
          <p:spPr>
            <a:xfrm>
              <a:off x="7006862" y="5258650"/>
              <a:ext cx="173825" cy="210295"/>
            </a:xfrm>
            <a:custGeom>
              <a:avLst/>
              <a:gdLst/>
              <a:ahLst/>
              <a:cxnLst/>
              <a:rect l="l" t="t" r="r" b="b"/>
              <a:pathLst>
                <a:path w="6768" h="8188" extrusionOk="0">
                  <a:moveTo>
                    <a:pt x="427" y="1"/>
                  </a:moveTo>
                  <a:cubicBezTo>
                    <a:pt x="176" y="1"/>
                    <a:pt x="1" y="201"/>
                    <a:pt x="1" y="427"/>
                  </a:cubicBezTo>
                  <a:lnTo>
                    <a:pt x="1" y="7745"/>
                  </a:lnTo>
                  <a:cubicBezTo>
                    <a:pt x="1" y="8019"/>
                    <a:pt x="210" y="8187"/>
                    <a:pt x="431" y="8187"/>
                  </a:cubicBezTo>
                  <a:cubicBezTo>
                    <a:pt x="534" y="8187"/>
                    <a:pt x="640" y="8151"/>
                    <a:pt x="727" y="8071"/>
                  </a:cubicBezTo>
                  <a:lnTo>
                    <a:pt x="3083" y="5690"/>
                  </a:lnTo>
                  <a:cubicBezTo>
                    <a:pt x="3171" y="5602"/>
                    <a:pt x="3284" y="5559"/>
                    <a:pt x="3393" y="5559"/>
                  </a:cubicBezTo>
                  <a:cubicBezTo>
                    <a:pt x="3503" y="5559"/>
                    <a:pt x="3610" y="5602"/>
                    <a:pt x="3685" y="5690"/>
                  </a:cubicBezTo>
                  <a:lnTo>
                    <a:pt x="6041" y="8021"/>
                  </a:lnTo>
                  <a:cubicBezTo>
                    <a:pt x="6121" y="8110"/>
                    <a:pt x="6226" y="8149"/>
                    <a:pt x="6330" y="8149"/>
                  </a:cubicBezTo>
                  <a:cubicBezTo>
                    <a:pt x="6549" y="8149"/>
                    <a:pt x="6768" y="7975"/>
                    <a:pt x="6768" y="7720"/>
                  </a:cubicBezTo>
                  <a:lnTo>
                    <a:pt x="6768" y="427"/>
                  </a:lnTo>
                  <a:cubicBezTo>
                    <a:pt x="6768" y="201"/>
                    <a:pt x="6567" y="1"/>
                    <a:pt x="634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0" name="Google Shape;3650;p57"/>
            <p:cNvSpPr/>
            <p:nvPr/>
          </p:nvSpPr>
          <p:spPr>
            <a:xfrm>
              <a:off x="6959862" y="3838691"/>
              <a:ext cx="247228" cy="299981"/>
            </a:xfrm>
            <a:custGeom>
              <a:avLst/>
              <a:gdLst/>
              <a:ahLst/>
              <a:cxnLst/>
              <a:rect l="l" t="t" r="r" b="b"/>
              <a:pathLst>
                <a:path w="9626" h="11680" extrusionOk="0">
                  <a:moveTo>
                    <a:pt x="4813" y="0"/>
                  </a:moveTo>
                  <a:cubicBezTo>
                    <a:pt x="2156" y="0"/>
                    <a:pt x="1" y="2156"/>
                    <a:pt x="1" y="4812"/>
                  </a:cubicBezTo>
                  <a:cubicBezTo>
                    <a:pt x="1" y="7469"/>
                    <a:pt x="1881" y="11680"/>
                    <a:pt x="4537" y="11680"/>
                  </a:cubicBezTo>
                  <a:cubicBezTo>
                    <a:pt x="7194" y="11680"/>
                    <a:pt x="9625" y="7469"/>
                    <a:pt x="9625" y="4812"/>
                  </a:cubicBezTo>
                  <a:cubicBezTo>
                    <a:pt x="9625" y="2156"/>
                    <a:pt x="7470" y="0"/>
                    <a:pt x="4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F0A0749-A2FF-A7D2-E6EB-EA5676A8E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46" y="439120"/>
            <a:ext cx="4346507" cy="18597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C901C1-FE16-49FE-0079-35DD1D71AE91}"/>
              </a:ext>
            </a:extLst>
          </p:cNvPr>
          <p:cNvSpPr txBox="1"/>
          <p:nvPr/>
        </p:nvSpPr>
        <p:spPr>
          <a:xfrm>
            <a:off x="3514695" y="2593343"/>
            <a:ext cx="7167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3B5AB5-28C1-6DE4-B73C-CBB7223704E6}"/>
              </a:ext>
            </a:extLst>
          </p:cNvPr>
          <p:cNvSpPr txBox="1"/>
          <p:nvPr/>
        </p:nvSpPr>
        <p:spPr>
          <a:xfrm>
            <a:off x="3540868" y="3479176"/>
            <a:ext cx="6869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2"/>
            <a:ext cx="9336800" cy="2897913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312450" y="4740743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013ECF1-7A2B-F973-DCC5-A5AF0D84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430" y="2292072"/>
            <a:ext cx="8510754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3"/>
            <a:ext cx="9336800" cy="2657600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262675" y="4497166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DD5CB80-5365-12BF-C974-00374D4B6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210" y="871665"/>
            <a:ext cx="4907705" cy="14570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B80C57-70D0-32C2-BC22-AD7883495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212" y="2544357"/>
            <a:ext cx="9260627" cy="1865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40"/>
          <p:cNvGrpSpPr/>
          <p:nvPr/>
        </p:nvGrpSpPr>
        <p:grpSpPr>
          <a:xfrm rot="-590018" flipH="1">
            <a:off x="9693987" y="1679925"/>
            <a:ext cx="1537128" cy="2464836"/>
            <a:chOff x="10740175" y="552419"/>
            <a:chExt cx="1095062" cy="1755969"/>
          </a:xfrm>
        </p:grpSpPr>
        <p:sp>
          <p:nvSpPr>
            <p:cNvPr id="2001" name="Google Shape;2001;p4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ED56F82-3D4A-8CDB-583E-2452E1B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218" y="1649333"/>
            <a:ext cx="4499238" cy="395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9" name="Google Shape;7539;p59"/>
          <p:cNvGrpSpPr/>
          <p:nvPr/>
        </p:nvGrpSpPr>
        <p:grpSpPr>
          <a:xfrm>
            <a:off x="5858122" y="1582727"/>
            <a:ext cx="779428" cy="582667"/>
            <a:chOff x="-522075" y="3957700"/>
            <a:chExt cx="429800" cy="321300"/>
          </a:xfrm>
        </p:grpSpPr>
        <p:sp>
          <p:nvSpPr>
            <p:cNvPr id="7540" name="Google Shape;7540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552" name="Google Shape;7552;p59"/>
          <p:cNvGrpSpPr/>
          <p:nvPr/>
        </p:nvGrpSpPr>
        <p:grpSpPr>
          <a:xfrm>
            <a:off x="1398890" y="1172168"/>
            <a:ext cx="633308" cy="867064"/>
            <a:chOff x="1060100" y="3348113"/>
            <a:chExt cx="349225" cy="478125"/>
          </a:xfrm>
        </p:grpSpPr>
        <p:sp>
          <p:nvSpPr>
            <p:cNvPr id="7553" name="Google Shape;7553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205F4F16-BC79-1F98-AE93-95FDEF1A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65" y="1471576"/>
            <a:ext cx="2766977" cy="1918437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885" y="3907011"/>
            <a:ext cx="3170195" cy="1902117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8079B3B3-5085-E641-810C-BA4CFEE7E9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5411" y="2766164"/>
            <a:ext cx="2489275" cy="1582816"/>
          </a:xfrm>
          <a:prstGeom prst="rect">
            <a:avLst/>
          </a:prstGeom>
        </p:spPr>
      </p:pic>
      <p:sp>
        <p:nvSpPr>
          <p:cNvPr id="25" name="Arrow: Right 24">
            <a:hlinkClick r:id="rId9" action="ppaction://hlinksldjump"/>
            <a:extLst>
              <a:ext uri="{FF2B5EF4-FFF2-40B4-BE49-F238E27FC236}">
                <a16:creationId xmlns:a16="http://schemas.microsoft.com/office/drawing/2014/main" id="{9F58ABE2-DC81-82FE-0091-47E9BC78D1CA}"/>
              </a:ext>
            </a:extLst>
          </p:cNvPr>
          <p:cNvSpPr/>
          <p:nvPr/>
        </p:nvSpPr>
        <p:spPr>
          <a:xfrm rot="5400000">
            <a:off x="11482038" y="6054384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1A43AD-6F91-86D5-626F-9F1FEC877A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3755" y="434678"/>
            <a:ext cx="4925995" cy="1182727"/>
          </a:xfrm>
          <a:prstGeom prst="rect">
            <a:avLst/>
          </a:prstGeom>
        </p:spPr>
      </p:pic>
      <p:pic>
        <p:nvPicPr>
          <p:cNvPr id="1026" name="Picture 2" descr="Smiling chefs cooking, holding cake, bakery cartoon art illustration logo.">
            <a:extLst>
              <a:ext uri="{FF2B5EF4-FFF2-40B4-BE49-F238E27FC236}">
                <a16:creationId xmlns:a16="http://schemas.microsoft.com/office/drawing/2014/main" id="{D0A42390-54AC-3E23-B694-DED47A9DD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400" l="9585" r="89617">
                        <a14:foregroundMark x1="36422" y1="8600" x2="58786" y2="6000"/>
                        <a14:foregroundMark x1="58786" y1="6000" x2="61182" y2="6400"/>
                        <a14:foregroundMark x1="45847" y1="91200" x2="57668" y2="92600"/>
                        <a14:foregroundMark x1="47764" y1="94400" x2="56070" y2="92800"/>
                        <a14:foregroundMark x1="48562" y1="93200" x2="48562" y2="9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822" y="1573619"/>
            <a:ext cx="5330886" cy="425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FC2074F1-C648-0591-217D-14105F86A1FC}"/>
                    </a:ext>
                  </a:extLst>
                </p:cNvPr>
                <p:cNvSpPr txBox="1"/>
                <p:nvPr/>
              </p:nvSpPr>
              <p:spPr>
                <a:xfrm>
                  <a:off x="1488300" y="1891737"/>
                  <a:ext cx="2209415" cy="936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FC2074F1-C648-0591-217D-14105F86A1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8300" y="1891737"/>
                  <a:ext cx="2209415" cy="93660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494FD56-6031-30C1-EBD3-D8BFA61ED704}"/>
              </a:ext>
            </a:extLst>
          </p:cNvPr>
          <p:cNvGrpSpPr/>
          <p:nvPr/>
        </p:nvGrpSpPr>
        <p:grpSpPr>
          <a:xfrm>
            <a:off x="193882" y="114653"/>
            <a:ext cx="11804237" cy="2167216"/>
            <a:chOff x="54123" y="23792"/>
            <a:chExt cx="8853178" cy="162541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69D7A8D-AC90-821C-807E-ACF7EF71BEE4}"/>
                </a:ext>
              </a:extLst>
            </p:cNvPr>
            <p:cNvGrpSpPr/>
            <p:nvPr/>
          </p:nvGrpSpPr>
          <p:grpSpPr>
            <a:xfrm>
              <a:off x="54123" y="23792"/>
              <a:ext cx="8853178" cy="1625412"/>
              <a:chOff x="54123" y="23792"/>
              <a:chExt cx="8853178" cy="1625412"/>
            </a:xfrm>
          </p:grpSpPr>
          <p:sp>
            <p:nvSpPr>
              <p:cNvPr id="85" name="Google Shape;2105;p47">
                <a:extLst>
                  <a:ext uri="{FF2B5EF4-FFF2-40B4-BE49-F238E27FC236}">
                    <a16:creationId xmlns:a16="http://schemas.microsoft.com/office/drawing/2014/main" id="{DA3FBF7E-E84E-7E93-863D-5C618E6F7EFA}"/>
                  </a:ext>
                </a:extLst>
              </p:cNvPr>
              <p:cNvSpPr/>
              <p:nvPr/>
            </p:nvSpPr>
            <p:spPr>
              <a:xfrm>
                <a:off x="335021" y="23792"/>
                <a:ext cx="8572280" cy="1553496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54969" extrusionOk="0">
                    <a:moveTo>
                      <a:pt x="16727" y="519"/>
                    </a:moveTo>
                    <a:lnTo>
                      <a:pt x="18344" y="540"/>
                    </a:lnTo>
                    <a:lnTo>
                      <a:pt x="17452" y="560"/>
                    </a:lnTo>
                    <a:lnTo>
                      <a:pt x="15856" y="560"/>
                    </a:lnTo>
                    <a:lnTo>
                      <a:pt x="16727" y="519"/>
                    </a:lnTo>
                    <a:close/>
                    <a:moveTo>
                      <a:pt x="1430" y="12810"/>
                    </a:moveTo>
                    <a:lnTo>
                      <a:pt x="1430" y="13432"/>
                    </a:lnTo>
                    <a:lnTo>
                      <a:pt x="1389" y="13225"/>
                    </a:lnTo>
                    <a:lnTo>
                      <a:pt x="1389" y="13142"/>
                    </a:lnTo>
                    <a:lnTo>
                      <a:pt x="1389" y="13038"/>
                    </a:lnTo>
                    <a:lnTo>
                      <a:pt x="1430" y="12810"/>
                    </a:lnTo>
                    <a:close/>
                    <a:moveTo>
                      <a:pt x="1430" y="13556"/>
                    </a:moveTo>
                    <a:lnTo>
                      <a:pt x="1410" y="13971"/>
                    </a:lnTo>
                    <a:lnTo>
                      <a:pt x="1410" y="13888"/>
                    </a:lnTo>
                    <a:lnTo>
                      <a:pt x="1430" y="13556"/>
                    </a:lnTo>
                    <a:close/>
                    <a:moveTo>
                      <a:pt x="30966" y="1"/>
                    </a:moveTo>
                    <a:lnTo>
                      <a:pt x="30303" y="21"/>
                    </a:lnTo>
                    <a:lnTo>
                      <a:pt x="29640" y="63"/>
                    </a:lnTo>
                    <a:lnTo>
                      <a:pt x="29246" y="84"/>
                    </a:lnTo>
                    <a:lnTo>
                      <a:pt x="28355" y="42"/>
                    </a:lnTo>
                    <a:lnTo>
                      <a:pt x="27816" y="21"/>
                    </a:lnTo>
                    <a:lnTo>
                      <a:pt x="26634" y="21"/>
                    </a:lnTo>
                    <a:lnTo>
                      <a:pt x="26013" y="63"/>
                    </a:lnTo>
                    <a:lnTo>
                      <a:pt x="25577" y="104"/>
                    </a:lnTo>
                    <a:lnTo>
                      <a:pt x="25163" y="146"/>
                    </a:lnTo>
                    <a:lnTo>
                      <a:pt x="24976" y="187"/>
                    </a:lnTo>
                    <a:lnTo>
                      <a:pt x="24396" y="229"/>
                    </a:lnTo>
                    <a:lnTo>
                      <a:pt x="23940" y="249"/>
                    </a:lnTo>
                    <a:lnTo>
                      <a:pt x="23214" y="270"/>
                    </a:lnTo>
                    <a:lnTo>
                      <a:pt x="22344" y="249"/>
                    </a:lnTo>
                    <a:lnTo>
                      <a:pt x="21618" y="249"/>
                    </a:lnTo>
                    <a:lnTo>
                      <a:pt x="20872" y="270"/>
                    </a:lnTo>
                    <a:lnTo>
                      <a:pt x="20748" y="229"/>
                    </a:lnTo>
                    <a:lnTo>
                      <a:pt x="20582" y="208"/>
                    </a:lnTo>
                    <a:lnTo>
                      <a:pt x="19421" y="167"/>
                    </a:lnTo>
                    <a:lnTo>
                      <a:pt x="18530" y="146"/>
                    </a:lnTo>
                    <a:lnTo>
                      <a:pt x="18136" y="125"/>
                    </a:lnTo>
                    <a:lnTo>
                      <a:pt x="17722" y="125"/>
                    </a:lnTo>
                    <a:lnTo>
                      <a:pt x="16830" y="167"/>
                    </a:lnTo>
                    <a:lnTo>
                      <a:pt x="14530" y="167"/>
                    </a:lnTo>
                    <a:lnTo>
                      <a:pt x="13929" y="146"/>
                    </a:lnTo>
                    <a:lnTo>
                      <a:pt x="13328" y="167"/>
                    </a:lnTo>
                    <a:lnTo>
                      <a:pt x="11980" y="208"/>
                    </a:lnTo>
                    <a:lnTo>
                      <a:pt x="10239" y="249"/>
                    </a:lnTo>
                    <a:lnTo>
                      <a:pt x="8519" y="249"/>
                    </a:lnTo>
                    <a:lnTo>
                      <a:pt x="7752" y="270"/>
                    </a:lnTo>
                    <a:lnTo>
                      <a:pt x="6964" y="291"/>
                    </a:lnTo>
                    <a:lnTo>
                      <a:pt x="5824" y="291"/>
                    </a:lnTo>
                    <a:lnTo>
                      <a:pt x="4664" y="270"/>
                    </a:lnTo>
                    <a:lnTo>
                      <a:pt x="4021" y="291"/>
                    </a:lnTo>
                    <a:lnTo>
                      <a:pt x="3379" y="332"/>
                    </a:lnTo>
                    <a:lnTo>
                      <a:pt x="2322" y="312"/>
                    </a:lnTo>
                    <a:lnTo>
                      <a:pt x="2177" y="332"/>
                    </a:lnTo>
                    <a:lnTo>
                      <a:pt x="2135" y="332"/>
                    </a:lnTo>
                    <a:lnTo>
                      <a:pt x="2114" y="374"/>
                    </a:lnTo>
                    <a:lnTo>
                      <a:pt x="2135" y="395"/>
                    </a:lnTo>
                    <a:lnTo>
                      <a:pt x="2156" y="395"/>
                    </a:lnTo>
                    <a:lnTo>
                      <a:pt x="2322" y="415"/>
                    </a:lnTo>
                    <a:lnTo>
                      <a:pt x="2715" y="415"/>
                    </a:lnTo>
                    <a:lnTo>
                      <a:pt x="3586" y="436"/>
                    </a:lnTo>
                    <a:lnTo>
                      <a:pt x="4456" y="436"/>
                    </a:lnTo>
                    <a:lnTo>
                      <a:pt x="6115" y="457"/>
                    </a:lnTo>
                    <a:lnTo>
                      <a:pt x="6695" y="477"/>
                    </a:lnTo>
                    <a:lnTo>
                      <a:pt x="7255" y="498"/>
                    </a:lnTo>
                    <a:lnTo>
                      <a:pt x="7690" y="498"/>
                    </a:lnTo>
                    <a:lnTo>
                      <a:pt x="7172" y="519"/>
                    </a:lnTo>
                    <a:lnTo>
                      <a:pt x="6156" y="540"/>
                    </a:lnTo>
                    <a:lnTo>
                      <a:pt x="2881" y="540"/>
                    </a:lnTo>
                    <a:lnTo>
                      <a:pt x="2591" y="581"/>
                    </a:lnTo>
                    <a:lnTo>
                      <a:pt x="2322" y="643"/>
                    </a:lnTo>
                    <a:lnTo>
                      <a:pt x="2094" y="705"/>
                    </a:lnTo>
                    <a:lnTo>
                      <a:pt x="1907" y="788"/>
                    </a:lnTo>
                    <a:lnTo>
                      <a:pt x="1721" y="892"/>
                    </a:lnTo>
                    <a:lnTo>
                      <a:pt x="1575" y="1016"/>
                    </a:lnTo>
                    <a:lnTo>
                      <a:pt x="1451" y="1141"/>
                    </a:lnTo>
                    <a:lnTo>
                      <a:pt x="1347" y="1265"/>
                    </a:lnTo>
                    <a:lnTo>
                      <a:pt x="1265" y="1410"/>
                    </a:lnTo>
                    <a:lnTo>
                      <a:pt x="1202" y="1555"/>
                    </a:lnTo>
                    <a:lnTo>
                      <a:pt x="1140" y="1680"/>
                    </a:lnTo>
                    <a:lnTo>
                      <a:pt x="1099" y="1825"/>
                    </a:lnTo>
                    <a:lnTo>
                      <a:pt x="1078" y="1970"/>
                    </a:lnTo>
                    <a:lnTo>
                      <a:pt x="1057" y="2219"/>
                    </a:lnTo>
                    <a:lnTo>
                      <a:pt x="1057" y="2571"/>
                    </a:lnTo>
                    <a:lnTo>
                      <a:pt x="1037" y="2923"/>
                    </a:lnTo>
                    <a:lnTo>
                      <a:pt x="995" y="3607"/>
                    </a:lnTo>
                    <a:lnTo>
                      <a:pt x="912" y="4084"/>
                    </a:lnTo>
                    <a:lnTo>
                      <a:pt x="891" y="4312"/>
                    </a:lnTo>
                    <a:lnTo>
                      <a:pt x="871" y="4540"/>
                    </a:lnTo>
                    <a:lnTo>
                      <a:pt x="829" y="5535"/>
                    </a:lnTo>
                    <a:lnTo>
                      <a:pt x="809" y="6447"/>
                    </a:lnTo>
                    <a:lnTo>
                      <a:pt x="809" y="6530"/>
                    </a:lnTo>
                    <a:lnTo>
                      <a:pt x="809" y="6550"/>
                    </a:lnTo>
                    <a:lnTo>
                      <a:pt x="829" y="6758"/>
                    </a:lnTo>
                    <a:lnTo>
                      <a:pt x="850" y="6944"/>
                    </a:lnTo>
                    <a:lnTo>
                      <a:pt x="891" y="7089"/>
                    </a:lnTo>
                    <a:lnTo>
                      <a:pt x="912" y="7317"/>
                    </a:lnTo>
                    <a:lnTo>
                      <a:pt x="912" y="7483"/>
                    </a:lnTo>
                    <a:lnTo>
                      <a:pt x="891" y="7670"/>
                    </a:lnTo>
                    <a:lnTo>
                      <a:pt x="829" y="8043"/>
                    </a:lnTo>
                    <a:lnTo>
                      <a:pt x="809" y="8229"/>
                    </a:lnTo>
                    <a:lnTo>
                      <a:pt x="809" y="8416"/>
                    </a:lnTo>
                    <a:lnTo>
                      <a:pt x="850" y="9100"/>
                    </a:lnTo>
                    <a:lnTo>
                      <a:pt x="850" y="9307"/>
                    </a:lnTo>
                    <a:lnTo>
                      <a:pt x="726" y="9929"/>
                    </a:lnTo>
                    <a:lnTo>
                      <a:pt x="581" y="10841"/>
                    </a:lnTo>
                    <a:lnTo>
                      <a:pt x="518" y="11152"/>
                    </a:lnTo>
                    <a:lnTo>
                      <a:pt x="456" y="11483"/>
                    </a:lnTo>
                    <a:lnTo>
                      <a:pt x="456" y="11649"/>
                    </a:lnTo>
                    <a:lnTo>
                      <a:pt x="456" y="11815"/>
                    </a:lnTo>
                    <a:lnTo>
                      <a:pt x="477" y="11981"/>
                    </a:lnTo>
                    <a:lnTo>
                      <a:pt x="518" y="12147"/>
                    </a:lnTo>
                    <a:lnTo>
                      <a:pt x="581" y="12375"/>
                    </a:lnTo>
                    <a:lnTo>
                      <a:pt x="601" y="12582"/>
                    </a:lnTo>
                    <a:lnTo>
                      <a:pt x="581" y="12706"/>
                    </a:lnTo>
                    <a:lnTo>
                      <a:pt x="560" y="12851"/>
                    </a:lnTo>
                    <a:lnTo>
                      <a:pt x="581" y="12997"/>
                    </a:lnTo>
                    <a:lnTo>
                      <a:pt x="601" y="13162"/>
                    </a:lnTo>
                    <a:lnTo>
                      <a:pt x="601" y="13328"/>
                    </a:lnTo>
                    <a:lnTo>
                      <a:pt x="601" y="13411"/>
                    </a:lnTo>
                    <a:lnTo>
                      <a:pt x="560" y="13494"/>
                    </a:lnTo>
                    <a:lnTo>
                      <a:pt x="498" y="13639"/>
                    </a:lnTo>
                    <a:lnTo>
                      <a:pt x="456" y="13805"/>
                    </a:lnTo>
                    <a:lnTo>
                      <a:pt x="456" y="14095"/>
                    </a:lnTo>
                    <a:lnTo>
                      <a:pt x="477" y="14385"/>
                    </a:lnTo>
                    <a:lnTo>
                      <a:pt x="435" y="14758"/>
                    </a:lnTo>
                    <a:lnTo>
                      <a:pt x="353" y="15152"/>
                    </a:lnTo>
                    <a:lnTo>
                      <a:pt x="311" y="15442"/>
                    </a:lnTo>
                    <a:lnTo>
                      <a:pt x="290" y="15774"/>
                    </a:lnTo>
                    <a:lnTo>
                      <a:pt x="228" y="16541"/>
                    </a:lnTo>
                    <a:lnTo>
                      <a:pt x="125" y="17018"/>
                    </a:lnTo>
                    <a:lnTo>
                      <a:pt x="42" y="17349"/>
                    </a:lnTo>
                    <a:lnTo>
                      <a:pt x="21" y="17660"/>
                    </a:lnTo>
                    <a:lnTo>
                      <a:pt x="0" y="18158"/>
                    </a:lnTo>
                    <a:lnTo>
                      <a:pt x="0" y="18655"/>
                    </a:lnTo>
                    <a:lnTo>
                      <a:pt x="21" y="19194"/>
                    </a:lnTo>
                    <a:lnTo>
                      <a:pt x="62" y="19463"/>
                    </a:lnTo>
                    <a:lnTo>
                      <a:pt x="104" y="19733"/>
                    </a:lnTo>
                    <a:lnTo>
                      <a:pt x="166" y="20044"/>
                    </a:lnTo>
                    <a:lnTo>
                      <a:pt x="104" y="20417"/>
                    </a:lnTo>
                    <a:lnTo>
                      <a:pt x="62" y="20769"/>
                    </a:lnTo>
                    <a:lnTo>
                      <a:pt x="21" y="21204"/>
                    </a:lnTo>
                    <a:lnTo>
                      <a:pt x="21" y="21660"/>
                    </a:lnTo>
                    <a:lnTo>
                      <a:pt x="21" y="21909"/>
                    </a:lnTo>
                    <a:lnTo>
                      <a:pt x="42" y="22158"/>
                    </a:lnTo>
                    <a:lnTo>
                      <a:pt x="125" y="22676"/>
                    </a:lnTo>
                    <a:lnTo>
                      <a:pt x="166" y="22863"/>
                    </a:lnTo>
                    <a:lnTo>
                      <a:pt x="207" y="23028"/>
                    </a:lnTo>
                    <a:lnTo>
                      <a:pt x="332" y="23360"/>
                    </a:lnTo>
                    <a:lnTo>
                      <a:pt x="415" y="23505"/>
                    </a:lnTo>
                    <a:lnTo>
                      <a:pt x="498" y="23982"/>
                    </a:lnTo>
                    <a:lnTo>
                      <a:pt x="539" y="24355"/>
                    </a:lnTo>
                    <a:lnTo>
                      <a:pt x="581" y="24935"/>
                    </a:lnTo>
                    <a:lnTo>
                      <a:pt x="581" y="25288"/>
                    </a:lnTo>
                    <a:lnTo>
                      <a:pt x="560" y="25640"/>
                    </a:lnTo>
                    <a:lnTo>
                      <a:pt x="560" y="25951"/>
                    </a:lnTo>
                    <a:lnTo>
                      <a:pt x="560" y="26241"/>
                    </a:lnTo>
                    <a:lnTo>
                      <a:pt x="601" y="26842"/>
                    </a:lnTo>
                    <a:lnTo>
                      <a:pt x="518" y="26946"/>
                    </a:lnTo>
                    <a:lnTo>
                      <a:pt x="498" y="27008"/>
                    </a:lnTo>
                    <a:lnTo>
                      <a:pt x="477" y="27070"/>
                    </a:lnTo>
                    <a:lnTo>
                      <a:pt x="415" y="27547"/>
                    </a:lnTo>
                    <a:lnTo>
                      <a:pt x="373" y="28003"/>
                    </a:lnTo>
                    <a:lnTo>
                      <a:pt x="311" y="28728"/>
                    </a:lnTo>
                    <a:lnTo>
                      <a:pt x="290" y="29060"/>
                    </a:lnTo>
                    <a:lnTo>
                      <a:pt x="270" y="29412"/>
                    </a:lnTo>
                    <a:lnTo>
                      <a:pt x="311" y="29765"/>
                    </a:lnTo>
                    <a:lnTo>
                      <a:pt x="353" y="30117"/>
                    </a:lnTo>
                    <a:lnTo>
                      <a:pt x="373" y="30200"/>
                    </a:lnTo>
                    <a:lnTo>
                      <a:pt x="373" y="30262"/>
                    </a:lnTo>
                    <a:lnTo>
                      <a:pt x="373" y="30946"/>
                    </a:lnTo>
                    <a:lnTo>
                      <a:pt x="373" y="31464"/>
                    </a:lnTo>
                    <a:lnTo>
                      <a:pt x="332" y="31982"/>
                    </a:lnTo>
                    <a:lnTo>
                      <a:pt x="332" y="32459"/>
                    </a:lnTo>
                    <a:lnTo>
                      <a:pt x="353" y="32957"/>
                    </a:lnTo>
                    <a:lnTo>
                      <a:pt x="456" y="34055"/>
                    </a:lnTo>
                    <a:lnTo>
                      <a:pt x="518" y="34760"/>
                    </a:lnTo>
                    <a:lnTo>
                      <a:pt x="539" y="35465"/>
                    </a:lnTo>
                    <a:lnTo>
                      <a:pt x="539" y="36024"/>
                    </a:lnTo>
                    <a:lnTo>
                      <a:pt x="539" y="36356"/>
                    </a:lnTo>
                    <a:lnTo>
                      <a:pt x="539" y="36688"/>
                    </a:lnTo>
                    <a:lnTo>
                      <a:pt x="539" y="36853"/>
                    </a:lnTo>
                    <a:lnTo>
                      <a:pt x="560" y="37144"/>
                    </a:lnTo>
                    <a:lnTo>
                      <a:pt x="581" y="37475"/>
                    </a:lnTo>
                    <a:lnTo>
                      <a:pt x="622" y="37828"/>
                    </a:lnTo>
                    <a:lnTo>
                      <a:pt x="643" y="38118"/>
                    </a:lnTo>
                    <a:lnTo>
                      <a:pt x="643" y="38594"/>
                    </a:lnTo>
                    <a:lnTo>
                      <a:pt x="622" y="39050"/>
                    </a:lnTo>
                    <a:lnTo>
                      <a:pt x="601" y="39486"/>
                    </a:lnTo>
                    <a:lnTo>
                      <a:pt x="601" y="39983"/>
                    </a:lnTo>
                    <a:lnTo>
                      <a:pt x="622" y="40232"/>
                    </a:lnTo>
                    <a:lnTo>
                      <a:pt x="663" y="40501"/>
                    </a:lnTo>
                    <a:lnTo>
                      <a:pt x="705" y="40771"/>
                    </a:lnTo>
                    <a:lnTo>
                      <a:pt x="726" y="41019"/>
                    </a:lnTo>
                    <a:lnTo>
                      <a:pt x="726" y="41517"/>
                    </a:lnTo>
                    <a:lnTo>
                      <a:pt x="705" y="41890"/>
                    </a:lnTo>
                    <a:lnTo>
                      <a:pt x="705" y="41952"/>
                    </a:lnTo>
                    <a:lnTo>
                      <a:pt x="726" y="41994"/>
                    </a:lnTo>
                    <a:lnTo>
                      <a:pt x="767" y="42035"/>
                    </a:lnTo>
                    <a:lnTo>
                      <a:pt x="850" y="42035"/>
                    </a:lnTo>
                    <a:lnTo>
                      <a:pt x="891" y="42014"/>
                    </a:lnTo>
                    <a:lnTo>
                      <a:pt x="912" y="41952"/>
                    </a:lnTo>
                    <a:lnTo>
                      <a:pt x="912" y="41890"/>
                    </a:lnTo>
                    <a:lnTo>
                      <a:pt x="912" y="41558"/>
                    </a:lnTo>
                    <a:lnTo>
                      <a:pt x="954" y="41206"/>
                    </a:lnTo>
                    <a:lnTo>
                      <a:pt x="974" y="40854"/>
                    </a:lnTo>
                    <a:lnTo>
                      <a:pt x="995" y="40667"/>
                    </a:lnTo>
                    <a:lnTo>
                      <a:pt x="995" y="40501"/>
                    </a:lnTo>
                    <a:lnTo>
                      <a:pt x="974" y="40149"/>
                    </a:lnTo>
                    <a:lnTo>
                      <a:pt x="974" y="39465"/>
                    </a:lnTo>
                    <a:lnTo>
                      <a:pt x="995" y="38802"/>
                    </a:lnTo>
                    <a:lnTo>
                      <a:pt x="1078" y="38346"/>
                    </a:lnTo>
                    <a:lnTo>
                      <a:pt x="1099" y="38097"/>
                    </a:lnTo>
                    <a:lnTo>
                      <a:pt x="1119" y="37869"/>
                    </a:lnTo>
                    <a:lnTo>
                      <a:pt x="1140" y="36874"/>
                    </a:lnTo>
                    <a:lnTo>
                      <a:pt x="1182" y="35299"/>
                    </a:lnTo>
                    <a:lnTo>
                      <a:pt x="1182" y="35237"/>
                    </a:lnTo>
                    <a:lnTo>
                      <a:pt x="1306" y="34656"/>
                    </a:lnTo>
                    <a:lnTo>
                      <a:pt x="1347" y="34490"/>
                    </a:lnTo>
                    <a:lnTo>
                      <a:pt x="1347" y="34304"/>
                    </a:lnTo>
                    <a:lnTo>
                      <a:pt x="1368" y="33952"/>
                    </a:lnTo>
                    <a:lnTo>
                      <a:pt x="1347" y="33309"/>
                    </a:lnTo>
                    <a:lnTo>
                      <a:pt x="1327" y="32666"/>
                    </a:lnTo>
                    <a:lnTo>
                      <a:pt x="1285" y="31423"/>
                    </a:lnTo>
                    <a:lnTo>
                      <a:pt x="1244" y="30822"/>
                    </a:lnTo>
                    <a:lnTo>
                      <a:pt x="1182" y="30200"/>
                    </a:lnTo>
                    <a:lnTo>
                      <a:pt x="1182" y="29371"/>
                    </a:lnTo>
                    <a:lnTo>
                      <a:pt x="1223" y="28542"/>
                    </a:lnTo>
                    <a:lnTo>
                      <a:pt x="1223" y="28480"/>
                    </a:lnTo>
                    <a:lnTo>
                      <a:pt x="1285" y="29081"/>
                    </a:lnTo>
                    <a:lnTo>
                      <a:pt x="1347" y="29640"/>
                    </a:lnTo>
                    <a:lnTo>
                      <a:pt x="1451" y="30179"/>
                    </a:lnTo>
                    <a:lnTo>
                      <a:pt x="1513" y="30428"/>
                    </a:lnTo>
                    <a:lnTo>
                      <a:pt x="1596" y="30677"/>
                    </a:lnTo>
                    <a:lnTo>
                      <a:pt x="1555" y="31195"/>
                    </a:lnTo>
                    <a:lnTo>
                      <a:pt x="1534" y="31775"/>
                    </a:lnTo>
                    <a:lnTo>
                      <a:pt x="1534" y="32356"/>
                    </a:lnTo>
                    <a:lnTo>
                      <a:pt x="1575" y="32915"/>
                    </a:lnTo>
                    <a:lnTo>
                      <a:pt x="1555" y="33350"/>
                    </a:lnTo>
                    <a:lnTo>
                      <a:pt x="1555" y="33703"/>
                    </a:lnTo>
                    <a:lnTo>
                      <a:pt x="1575" y="33972"/>
                    </a:lnTo>
                    <a:lnTo>
                      <a:pt x="1596" y="34221"/>
                    </a:lnTo>
                    <a:lnTo>
                      <a:pt x="1638" y="34408"/>
                    </a:lnTo>
                    <a:lnTo>
                      <a:pt x="1679" y="34594"/>
                    </a:lnTo>
                    <a:lnTo>
                      <a:pt x="1783" y="34988"/>
                    </a:lnTo>
                    <a:lnTo>
                      <a:pt x="1783" y="35071"/>
                    </a:lnTo>
                    <a:lnTo>
                      <a:pt x="1721" y="35195"/>
                    </a:lnTo>
                    <a:lnTo>
                      <a:pt x="1679" y="35361"/>
                    </a:lnTo>
                    <a:lnTo>
                      <a:pt x="1658" y="35548"/>
                    </a:lnTo>
                    <a:lnTo>
                      <a:pt x="1638" y="35755"/>
                    </a:lnTo>
                    <a:lnTo>
                      <a:pt x="1596" y="36211"/>
                    </a:lnTo>
                    <a:lnTo>
                      <a:pt x="1617" y="36667"/>
                    </a:lnTo>
                    <a:lnTo>
                      <a:pt x="1596" y="37144"/>
                    </a:lnTo>
                    <a:lnTo>
                      <a:pt x="1575" y="37600"/>
                    </a:lnTo>
                    <a:lnTo>
                      <a:pt x="1596" y="38056"/>
                    </a:lnTo>
                    <a:lnTo>
                      <a:pt x="1638" y="38511"/>
                    </a:lnTo>
                    <a:lnTo>
                      <a:pt x="1638" y="38885"/>
                    </a:lnTo>
                    <a:lnTo>
                      <a:pt x="1638" y="39216"/>
                    </a:lnTo>
                    <a:lnTo>
                      <a:pt x="1596" y="39817"/>
                    </a:lnTo>
                    <a:lnTo>
                      <a:pt x="1596" y="40107"/>
                    </a:lnTo>
                    <a:lnTo>
                      <a:pt x="1617" y="40356"/>
                    </a:lnTo>
                    <a:lnTo>
                      <a:pt x="1638" y="40605"/>
                    </a:lnTo>
                    <a:lnTo>
                      <a:pt x="1679" y="40833"/>
                    </a:lnTo>
                    <a:lnTo>
                      <a:pt x="1783" y="41310"/>
                    </a:lnTo>
                    <a:lnTo>
                      <a:pt x="1783" y="41869"/>
                    </a:lnTo>
                    <a:lnTo>
                      <a:pt x="1741" y="42512"/>
                    </a:lnTo>
                    <a:lnTo>
                      <a:pt x="1721" y="43113"/>
                    </a:lnTo>
                    <a:lnTo>
                      <a:pt x="1721" y="43631"/>
                    </a:lnTo>
                    <a:lnTo>
                      <a:pt x="1700" y="44087"/>
                    </a:lnTo>
                    <a:lnTo>
                      <a:pt x="1575" y="44419"/>
                    </a:lnTo>
                    <a:lnTo>
                      <a:pt x="1534" y="44585"/>
                    </a:lnTo>
                    <a:lnTo>
                      <a:pt x="1493" y="44750"/>
                    </a:lnTo>
                    <a:lnTo>
                      <a:pt x="1430" y="45269"/>
                    </a:lnTo>
                    <a:lnTo>
                      <a:pt x="1368" y="46077"/>
                    </a:lnTo>
                    <a:lnTo>
                      <a:pt x="1347" y="46678"/>
                    </a:lnTo>
                    <a:lnTo>
                      <a:pt x="1368" y="47403"/>
                    </a:lnTo>
                    <a:lnTo>
                      <a:pt x="1410" y="48108"/>
                    </a:lnTo>
                    <a:lnTo>
                      <a:pt x="1430" y="48419"/>
                    </a:lnTo>
                    <a:lnTo>
                      <a:pt x="1493" y="48668"/>
                    </a:lnTo>
                    <a:lnTo>
                      <a:pt x="1430" y="49476"/>
                    </a:lnTo>
                    <a:lnTo>
                      <a:pt x="1410" y="50430"/>
                    </a:lnTo>
                    <a:lnTo>
                      <a:pt x="1410" y="51570"/>
                    </a:lnTo>
                    <a:lnTo>
                      <a:pt x="1430" y="52627"/>
                    </a:lnTo>
                    <a:lnTo>
                      <a:pt x="1451" y="53103"/>
                    </a:lnTo>
                    <a:lnTo>
                      <a:pt x="1493" y="53559"/>
                    </a:lnTo>
                    <a:lnTo>
                      <a:pt x="1534" y="53808"/>
                    </a:lnTo>
                    <a:lnTo>
                      <a:pt x="1575" y="54015"/>
                    </a:lnTo>
                    <a:lnTo>
                      <a:pt x="1638" y="54181"/>
                    </a:lnTo>
                    <a:lnTo>
                      <a:pt x="1700" y="54326"/>
                    </a:lnTo>
                    <a:lnTo>
                      <a:pt x="1783" y="54451"/>
                    </a:lnTo>
                    <a:lnTo>
                      <a:pt x="1845" y="54533"/>
                    </a:lnTo>
                    <a:lnTo>
                      <a:pt x="1928" y="54616"/>
                    </a:lnTo>
                    <a:lnTo>
                      <a:pt x="2031" y="54658"/>
                    </a:lnTo>
                    <a:lnTo>
                      <a:pt x="2135" y="54699"/>
                    </a:lnTo>
                    <a:lnTo>
                      <a:pt x="2239" y="54699"/>
                    </a:lnTo>
                    <a:lnTo>
                      <a:pt x="2446" y="54720"/>
                    </a:lnTo>
                    <a:lnTo>
                      <a:pt x="2943" y="54679"/>
                    </a:lnTo>
                    <a:lnTo>
                      <a:pt x="3959" y="54679"/>
                    </a:lnTo>
                    <a:lnTo>
                      <a:pt x="5679" y="54658"/>
                    </a:lnTo>
                    <a:lnTo>
                      <a:pt x="7358" y="54658"/>
                    </a:lnTo>
                    <a:lnTo>
                      <a:pt x="9389" y="54637"/>
                    </a:lnTo>
                    <a:lnTo>
                      <a:pt x="12063" y="54679"/>
                    </a:lnTo>
                    <a:lnTo>
                      <a:pt x="13431" y="54699"/>
                    </a:lnTo>
                    <a:lnTo>
                      <a:pt x="16478" y="54699"/>
                    </a:lnTo>
                    <a:lnTo>
                      <a:pt x="19028" y="54720"/>
                    </a:lnTo>
                    <a:lnTo>
                      <a:pt x="20333" y="54741"/>
                    </a:lnTo>
                    <a:lnTo>
                      <a:pt x="21722" y="54761"/>
                    </a:lnTo>
                    <a:lnTo>
                      <a:pt x="23131" y="54741"/>
                    </a:lnTo>
                    <a:lnTo>
                      <a:pt x="27194" y="54741"/>
                    </a:lnTo>
                    <a:lnTo>
                      <a:pt x="29453" y="54761"/>
                    </a:lnTo>
                    <a:lnTo>
                      <a:pt x="32023" y="54782"/>
                    </a:lnTo>
                    <a:lnTo>
                      <a:pt x="35008" y="54803"/>
                    </a:lnTo>
                    <a:lnTo>
                      <a:pt x="36335" y="54803"/>
                    </a:lnTo>
                    <a:lnTo>
                      <a:pt x="37247" y="54782"/>
                    </a:lnTo>
                    <a:lnTo>
                      <a:pt x="38076" y="54761"/>
                    </a:lnTo>
                    <a:lnTo>
                      <a:pt x="39216" y="54741"/>
                    </a:lnTo>
                    <a:lnTo>
                      <a:pt x="41910" y="54782"/>
                    </a:lnTo>
                    <a:lnTo>
                      <a:pt x="43796" y="54782"/>
                    </a:lnTo>
                    <a:lnTo>
                      <a:pt x="46532" y="54761"/>
                    </a:lnTo>
                    <a:lnTo>
                      <a:pt x="46947" y="54761"/>
                    </a:lnTo>
                    <a:lnTo>
                      <a:pt x="47320" y="54720"/>
                    </a:lnTo>
                    <a:lnTo>
                      <a:pt x="48045" y="54637"/>
                    </a:lnTo>
                    <a:lnTo>
                      <a:pt x="48398" y="54616"/>
                    </a:lnTo>
                    <a:lnTo>
                      <a:pt x="48771" y="54616"/>
                    </a:lnTo>
                    <a:lnTo>
                      <a:pt x="49185" y="54679"/>
                    </a:lnTo>
                    <a:lnTo>
                      <a:pt x="49413" y="54720"/>
                    </a:lnTo>
                    <a:lnTo>
                      <a:pt x="49662" y="54782"/>
                    </a:lnTo>
                    <a:lnTo>
                      <a:pt x="49911" y="54865"/>
                    </a:lnTo>
                    <a:lnTo>
                      <a:pt x="50201" y="54907"/>
                    </a:lnTo>
                    <a:lnTo>
                      <a:pt x="50491" y="54948"/>
                    </a:lnTo>
                    <a:lnTo>
                      <a:pt x="50781" y="54969"/>
                    </a:lnTo>
                    <a:lnTo>
                      <a:pt x="51092" y="54969"/>
                    </a:lnTo>
                    <a:lnTo>
                      <a:pt x="51403" y="54948"/>
                    </a:lnTo>
                    <a:lnTo>
                      <a:pt x="51714" y="54886"/>
                    </a:lnTo>
                    <a:lnTo>
                      <a:pt x="52004" y="54824"/>
                    </a:lnTo>
                    <a:lnTo>
                      <a:pt x="52274" y="54720"/>
                    </a:lnTo>
                    <a:lnTo>
                      <a:pt x="52543" y="54575"/>
                    </a:lnTo>
                    <a:lnTo>
                      <a:pt x="52771" y="54409"/>
                    </a:lnTo>
                    <a:lnTo>
                      <a:pt x="52978" y="54202"/>
                    </a:lnTo>
                    <a:lnTo>
                      <a:pt x="53061" y="54098"/>
                    </a:lnTo>
                    <a:lnTo>
                      <a:pt x="53144" y="53974"/>
                    </a:lnTo>
                    <a:lnTo>
                      <a:pt x="53206" y="53849"/>
                    </a:lnTo>
                    <a:lnTo>
                      <a:pt x="53268" y="53704"/>
                    </a:lnTo>
                    <a:lnTo>
                      <a:pt x="53310" y="53539"/>
                    </a:lnTo>
                    <a:lnTo>
                      <a:pt x="53331" y="53373"/>
                    </a:lnTo>
                    <a:lnTo>
                      <a:pt x="53351" y="53207"/>
                    </a:lnTo>
                    <a:lnTo>
                      <a:pt x="53372" y="53020"/>
                    </a:lnTo>
                    <a:lnTo>
                      <a:pt x="53351" y="52647"/>
                    </a:lnTo>
                    <a:lnTo>
                      <a:pt x="53393" y="52336"/>
                    </a:lnTo>
                    <a:lnTo>
                      <a:pt x="53414" y="52171"/>
                    </a:lnTo>
                    <a:lnTo>
                      <a:pt x="53393" y="52005"/>
                    </a:lnTo>
                    <a:lnTo>
                      <a:pt x="53372" y="51839"/>
                    </a:lnTo>
                    <a:lnTo>
                      <a:pt x="53372" y="51673"/>
                    </a:lnTo>
                    <a:lnTo>
                      <a:pt x="53372" y="51362"/>
                    </a:lnTo>
                    <a:lnTo>
                      <a:pt x="53393" y="51051"/>
                    </a:lnTo>
                    <a:lnTo>
                      <a:pt x="53393" y="50886"/>
                    </a:lnTo>
                    <a:lnTo>
                      <a:pt x="53434" y="50284"/>
                    </a:lnTo>
                    <a:lnTo>
                      <a:pt x="53517" y="49808"/>
                    </a:lnTo>
                    <a:lnTo>
                      <a:pt x="53538" y="49580"/>
                    </a:lnTo>
                    <a:lnTo>
                      <a:pt x="53559" y="49352"/>
                    </a:lnTo>
                    <a:lnTo>
                      <a:pt x="53600" y="48357"/>
                    </a:lnTo>
                    <a:lnTo>
                      <a:pt x="53621" y="47445"/>
                    </a:lnTo>
                    <a:lnTo>
                      <a:pt x="53621" y="47362"/>
                    </a:lnTo>
                    <a:lnTo>
                      <a:pt x="53621" y="47341"/>
                    </a:lnTo>
                    <a:lnTo>
                      <a:pt x="53600" y="47134"/>
                    </a:lnTo>
                    <a:lnTo>
                      <a:pt x="53579" y="46927"/>
                    </a:lnTo>
                    <a:lnTo>
                      <a:pt x="53538" y="46802"/>
                    </a:lnTo>
                    <a:lnTo>
                      <a:pt x="53517" y="46574"/>
                    </a:lnTo>
                    <a:lnTo>
                      <a:pt x="53517" y="46408"/>
                    </a:lnTo>
                    <a:lnTo>
                      <a:pt x="53538" y="46222"/>
                    </a:lnTo>
                    <a:lnTo>
                      <a:pt x="53600" y="45849"/>
                    </a:lnTo>
                    <a:lnTo>
                      <a:pt x="53621" y="45662"/>
                    </a:lnTo>
                    <a:lnTo>
                      <a:pt x="53621" y="45476"/>
                    </a:lnTo>
                    <a:lnTo>
                      <a:pt x="53579" y="44792"/>
                    </a:lnTo>
                    <a:lnTo>
                      <a:pt x="53579" y="44585"/>
                    </a:lnTo>
                    <a:lnTo>
                      <a:pt x="53704" y="43963"/>
                    </a:lnTo>
                    <a:lnTo>
                      <a:pt x="53849" y="43051"/>
                    </a:lnTo>
                    <a:lnTo>
                      <a:pt x="53911" y="42740"/>
                    </a:lnTo>
                    <a:lnTo>
                      <a:pt x="53973" y="42408"/>
                    </a:lnTo>
                    <a:lnTo>
                      <a:pt x="53973" y="42242"/>
                    </a:lnTo>
                    <a:lnTo>
                      <a:pt x="53973" y="42077"/>
                    </a:lnTo>
                    <a:lnTo>
                      <a:pt x="53952" y="41911"/>
                    </a:lnTo>
                    <a:lnTo>
                      <a:pt x="53911" y="41745"/>
                    </a:lnTo>
                    <a:lnTo>
                      <a:pt x="53849" y="41517"/>
                    </a:lnTo>
                    <a:lnTo>
                      <a:pt x="53828" y="41310"/>
                    </a:lnTo>
                    <a:lnTo>
                      <a:pt x="53849" y="41165"/>
                    </a:lnTo>
                    <a:lnTo>
                      <a:pt x="53870" y="41040"/>
                    </a:lnTo>
                    <a:lnTo>
                      <a:pt x="53849" y="40874"/>
                    </a:lnTo>
                    <a:lnTo>
                      <a:pt x="53828" y="40729"/>
                    </a:lnTo>
                    <a:lnTo>
                      <a:pt x="53828" y="40563"/>
                    </a:lnTo>
                    <a:lnTo>
                      <a:pt x="53828" y="40481"/>
                    </a:lnTo>
                    <a:lnTo>
                      <a:pt x="53870" y="40398"/>
                    </a:lnTo>
                    <a:lnTo>
                      <a:pt x="53932" y="40253"/>
                    </a:lnTo>
                    <a:lnTo>
                      <a:pt x="53973" y="40087"/>
                    </a:lnTo>
                    <a:lnTo>
                      <a:pt x="53973" y="39797"/>
                    </a:lnTo>
                    <a:lnTo>
                      <a:pt x="53952" y="39506"/>
                    </a:lnTo>
                    <a:lnTo>
                      <a:pt x="53994" y="39133"/>
                    </a:lnTo>
                    <a:lnTo>
                      <a:pt x="54077" y="38739"/>
                    </a:lnTo>
                    <a:lnTo>
                      <a:pt x="54118" y="38429"/>
                    </a:lnTo>
                    <a:lnTo>
                      <a:pt x="54139" y="38118"/>
                    </a:lnTo>
                    <a:lnTo>
                      <a:pt x="54201" y="37351"/>
                    </a:lnTo>
                    <a:lnTo>
                      <a:pt x="54305" y="36853"/>
                    </a:lnTo>
                    <a:lnTo>
                      <a:pt x="54388" y="36542"/>
                    </a:lnTo>
                    <a:lnTo>
                      <a:pt x="54408" y="36211"/>
                    </a:lnTo>
                    <a:lnTo>
                      <a:pt x="54429" y="35734"/>
                    </a:lnTo>
                    <a:lnTo>
                      <a:pt x="54429" y="35237"/>
                    </a:lnTo>
                    <a:lnTo>
                      <a:pt x="54408" y="34698"/>
                    </a:lnTo>
                    <a:lnTo>
                      <a:pt x="54367" y="34408"/>
                    </a:lnTo>
                    <a:lnTo>
                      <a:pt x="54326" y="34138"/>
                    </a:lnTo>
                    <a:lnTo>
                      <a:pt x="54263" y="33827"/>
                    </a:lnTo>
                    <a:lnTo>
                      <a:pt x="54326" y="33475"/>
                    </a:lnTo>
                    <a:lnTo>
                      <a:pt x="54367" y="33102"/>
                    </a:lnTo>
                    <a:lnTo>
                      <a:pt x="54408" y="32666"/>
                    </a:lnTo>
                    <a:lnTo>
                      <a:pt x="54429" y="32231"/>
                    </a:lnTo>
                    <a:lnTo>
                      <a:pt x="54408" y="31982"/>
                    </a:lnTo>
                    <a:lnTo>
                      <a:pt x="54388" y="31734"/>
                    </a:lnTo>
                    <a:lnTo>
                      <a:pt x="54305" y="31216"/>
                    </a:lnTo>
                    <a:lnTo>
                      <a:pt x="54263" y="31029"/>
                    </a:lnTo>
                    <a:lnTo>
                      <a:pt x="54222" y="30863"/>
                    </a:lnTo>
                    <a:lnTo>
                      <a:pt x="54098" y="30532"/>
                    </a:lnTo>
                    <a:lnTo>
                      <a:pt x="54015" y="30387"/>
                    </a:lnTo>
                    <a:lnTo>
                      <a:pt x="53952" y="29910"/>
                    </a:lnTo>
                    <a:lnTo>
                      <a:pt x="53890" y="29537"/>
                    </a:lnTo>
                    <a:lnTo>
                      <a:pt x="53849" y="28936"/>
                    </a:lnTo>
                    <a:lnTo>
                      <a:pt x="53849" y="28583"/>
                    </a:lnTo>
                    <a:lnTo>
                      <a:pt x="53870" y="28231"/>
                    </a:lnTo>
                    <a:lnTo>
                      <a:pt x="53870" y="27941"/>
                    </a:lnTo>
                    <a:lnTo>
                      <a:pt x="53870" y="27651"/>
                    </a:lnTo>
                    <a:lnTo>
                      <a:pt x="53828" y="27049"/>
                    </a:lnTo>
                    <a:lnTo>
                      <a:pt x="53911" y="26946"/>
                    </a:lnTo>
                    <a:lnTo>
                      <a:pt x="53932" y="26884"/>
                    </a:lnTo>
                    <a:lnTo>
                      <a:pt x="53952" y="26821"/>
                    </a:lnTo>
                    <a:lnTo>
                      <a:pt x="54015" y="26345"/>
                    </a:lnTo>
                    <a:lnTo>
                      <a:pt x="54056" y="25868"/>
                    </a:lnTo>
                    <a:lnTo>
                      <a:pt x="54118" y="25163"/>
                    </a:lnTo>
                    <a:lnTo>
                      <a:pt x="54139" y="24832"/>
                    </a:lnTo>
                    <a:lnTo>
                      <a:pt x="54160" y="24479"/>
                    </a:lnTo>
                    <a:lnTo>
                      <a:pt x="54118" y="24127"/>
                    </a:lnTo>
                    <a:lnTo>
                      <a:pt x="54077" y="23775"/>
                    </a:lnTo>
                    <a:lnTo>
                      <a:pt x="54056" y="23692"/>
                    </a:lnTo>
                    <a:lnTo>
                      <a:pt x="54056" y="23630"/>
                    </a:lnTo>
                    <a:lnTo>
                      <a:pt x="54056" y="22946"/>
                    </a:lnTo>
                    <a:lnTo>
                      <a:pt x="54077" y="22427"/>
                    </a:lnTo>
                    <a:lnTo>
                      <a:pt x="54098" y="21909"/>
                    </a:lnTo>
                    <a:lnTo>
                      <a:pt x="54098" y="21412"/>
                    </a:lnTo>
                    <a:lnTo>
                      <a:pt x="54098" y="20935"/>
                    </a:lnTo>
                    <a:lnTo>
                      <a:pt x="53973" y="19836"/>
                    </a:lnTo>
                    <a:lnTo>
                      <a:pt x="53911" y="19132"/>
                    </a:lnTo>
                    <a:lnTo>
                      <a:pt x="53890" y="18427"/>
                    </a:lnTo>
                    <a:lnTo>
                      <a:pt x="53890" y="17867"/>
                    </a:lnTo>
                    <a:lnTo>
                      <a:pt x="53890" y="17536"/>
                    </a:lnTo>
                    <a:lnTo>
                      <a:pt x="53890" y="17204"/>
                    </a:lnTo>
                    <a:lnTo>
                      <a:pt x="53890" y="17038"/>
                    </a:lnTo>
                    <a:lnTo>
                      <a:pt x="53870" y="16748"/>
                    </a:lnTo>
                    <a:lnTo>
                      <a:pt x="53849" y="16417"/>
                    </a:lnTo>
                    <a:lnTo>
                      <a:pt x="53807" y="16064"/>
                    </a:lnTo>
                    <a:lnTo>
                      <a:pt x="53787" y="15774"/>
                    </a:lnTo>
                    <a:lnTo>
                      <a:pt x="53787" y="15297"/>
                    </a:lnTo>
                    <a:lnTo>
                      <a:pt x="53807" y="14841"/>
                    </a:lnTo>
                    <a:lnTo>
                      <a:pt x="53828" y="14406"/>
                    </a:lnTo>
                    <a:lnTo>
                      <a:pt x="53828" y="13909"/>
                    </a:lnTo>
                    <a:lnTo>
                      <a:pt x="53807" y="13639"/>
                    </a:lnTo>
                    <a:lnTo>
                      <a:pt x="53766" y="13390"/>
                    </a:lnTo>
                    <a:lnTo>
                      <a:pt x="53724" y="13121"/>
                    </a:lnTo>
                    <a:lnTo>
                      <a:pt x="53704" y="12872"/>
                    </a:lnTo>
                    <a:lnTo>
                      <a:pt x="53704" y="12375"/>
                    </a:lnTo>
                    <a:lnTo>
                      <a:pt x="53724" y="12002"/>
                    </a:lnTo>
                    <a:lnTo>
                      <a:pt x="53724" y="11939"/>
                    </a:lnTo>
                    <a:lnTo>
                      <a:pt x="53704" y="11898"/>
                    </a:lnTo>
                    <a:lnTo>
                      <a:pt x="53662" y="11857"/>
                    </a:lnTo>
                    <a:lnTo>
                      <a:pt x="53621" y="11836"/>
                    </a:lnTo>
                    <a:lnTo>
                      <a:pt x="53579" y="11857"/>
                    </a:lnTo>
                    <a:lnTo>
                      <a:pt x="53538" y="11877"/>
                    </a:lnTo>
                    <a:lnTo>
                      <a:pt x="53517" y="11939"/>
                    </a:lnTo>
                    <a:lnTo>
                      <a:pt x="53517" y="12002"/>
                    </a:lnTo>
                    <a:lnTo>
                      <a:pt x="53517" y="12333"/>
                    </a:lnTo>
                    <a:lnTo>
                      <a:pt x="53476" y="12686"/>
                    </a:lnTo>
                    <a:lnTo>
                      <a:pt x="53455" y="13038"/>
                    </a:lnTo>
                    <a:lnTo>
                      <a:pt x="53434" y="13225"/>
                    </a:lnTo>
                    <a:lnTo>
                      <a:pt x="53434" y="13390"/>
                    </a:lnTo>
                    <a:lnTo>
                      <a:pt x="53455" y="13743"/>
                    </a:lnTo>
                    <a:lnTo>
                      <a:pt x="53455" y="14406"/>
                    </a:lnTo>
                    <a:lnTo>
                      <a:pt x="53434" y="15090"/>
                    </a:lnTo>
                    <a:lnTo>
                      <a:pt x="53351" y="15546"/>
                    </a:lnTo>
                    <a:lnTo>
                      <a:pt x="53331" y="15774"/>
                    </a:lnTo>
                    <a:lnTo>
                      <a:pt x="53310" y="16023"/>
                    </a:lnTo>
                    <a:lnTo>
                      <a:pt x="53289" y="17018"/>
                    </a:lnTo>
                    <a:lnTo>
                      <a:pt x="53289" y="17391"/>
                    </a:lnTo>
                    <a:lnTo>
                      <a:pt x="53268" y="17246"/>
                    </a:lnTo>
                    <a:lnTo>
                      <a:pt x="53248" y="16624"/>
                    </a:lnTo>
                    <a:lnTo>
                      <a:pt x="53227" y="16520"/>
                    </a:lnTo>
                    <a:lnTo>
                      <a:pt x="53248" y="16251"/>
                    </a:lnTo>
                    <a:lnTo>
                      <a:pt x="53248" y="15981"/>
                    </a:lnTo>
                    <a:lnTo>
                      <a:pt x="53268" y="15712"/>
                    </a:lnTo>
                    <a:lnTo>
                      <a:pt x="53268" y="15422"/>
                    </a:lnTo>
                    <a:lnTo>
                      <a:pt x="53227" y="14986"/>
                    </a:lnTo>
                    <a:lnTo>
                      <a:pt x="53186" y="14572"/>
                    </a:lnTo>
                    <a:lnTo>
                      <a:pt x="53144" y="14219"/>
                    </a:lnTo>
                    <a:lnTo>
                      <a:pt x="53123" y="13867"/>
                    </a:lnTo>
                    <a:lnTo>
                      <a:pt x="53144" y="13494"/>
                    </a:lnTo>
                    <a:lnTo>
                      <a:pt x="53186" y="13017"/>
                    </a:lnTo>
                    <a:lnTo>
                      <a:pt x="53165" y="12520"/>
                    </a:lnTo>
                    <a:lnTo>
                      <a:pt x="53206" y="12043"/>
                    </a:lnTo>
                    <a:lnTo>
                      <a:pt x="53206" y="11587"/>
                    </a:lnTo>
                    <a:lnTo>
                      <a:pt x="53186" y="11152"/>
                    </a:lnTo>
                    <a:lnTo>
                      <a:pt x="53144" y="10675"/>
                    </a:lnTo>
                    <a:lnTo>
                      <a:pt x="53165" y="10323"/>
                    </a:lnTo>
                    <a:lnTo>
                      <a:pt x="53165" y="9970"/>
                    </a:lnTo>
                    <a:lnTo>
                      <a:pt x="53186" y="9577"/>
                    </a:lnTo>
                    <a:lnTo>
                      <a:pt x="53186" y="9204"/>
                    </a:lnTo>
                    <a:lnTo>
                      <a:pt x="53186" y="8872"/>
                    </a:lnTo>
                    <a:lnTo>
                      <a:pt x="53144" y="8561"/>
                    </a:lnTo>
                    <a:lnTo>
                      <a:pt x="53082" y="7981"/>
                    </a:lnTo>
                    <a:lnTo>
                      <a:pt x="53040" y="7566"/>
                    </a:lnTo>
                    <a:lnTo>
                      <a:pt x="53040" y="7359"/>
                    </a:lnTo>
                    <a:lnTo>
                      <a:pt x="53061" y="7027"/>
                    </a:lnTo>
                    <a:lnTo>
                      <a:pt x="53082" y="6778"/>
                    </a:lnTo>
                    <a:lnTo>
                      <a:pt x="53103" y="6530"/>
                    </a:lnTo>
                    <a:lnTo>
                      <a:pt x="53103" y="6240"/>
                    </a:lnTo>
                    <a:lnTo>
                      <a:pt x="53082" y="5970"/>
                    </a:lnTo>
                    <a:lnTo>
                      <a:pt x="53103" y="5701"/>
                    </a:lnTo>
                    <a:lnTo>
                      <a:pt x="53144" y="5493"/>
                    </a:lnTo>
                    <a:lnTo>
                      <a:pt x="53227" y="5037"/>
                    </a:lnTo>
                    <a:lnTo>
                      <a:pt x="53268" y="4768"/>
                    </a:lnTo>
                    <a:lnTo>
                      <a:pt x="53289" y="4498"/>
                    </a:lnTo>
                    <a:lnTo>
                      <a:pt x="53310" y="3939"/>
                    </a:lnTo>
                    <a:lnTo>
                      <a:pt x="53414" y="3338"/>
                    </a:lnTo>
                    <a:lnTo>
                      <a:pt x="53434" y="3048"/>
                    </a:lnTo>
                    <a:lnTo>
                      <a:pt x="53455" y="2757"/>
                    </a:lnTo>
                    <a:lnTo>
                      <a:pt x="53455" y="2467"/>
                    </a:lnTo>
                    <a:lnTo>
                      <a:pt x="53455" y="2198"/>
                    </a:lnTo>
                    <a:lnTo>
                      <a:pt x="53414" y="1928"/>
                    </a:lnTo>
                    <a:lnTo>
                      <a:pt x="53372" y="1700"/>
                    </a:lnTo>
                    <a:lnTo>
                      <a:pt x="53310" y="1472"/>
                    </a:lnTo>
                    <a:lnTo>
                      <a:pt x="53227" y="1265"/>
                    </a:lnTo>
                    <a:lnTo>
                      <a:pt x="53123" y="1099"/>
                    </a:lnTo>
                    <a:lnTo>
                      <a:pt x="52999" y="933"/>
                    </a:lnTo>
                    <a:lnTo>
                      <a:pt x="52854" y="830"/>
                    </a:lnTo>
                    <a:lnTo>
                      <a:pt x="52667" y="726"/>
                    </a:lnTo>
                    <a:lnTo>
                      <a:pt x="52460" y="685"/>
                    </a:lnTo>
                    <a:lnTo>
                      <a:pt x="52232" y="664"/>
                    </a:lnTo>
                    <a:lnTo>
                      <a:pt x="51341" y="664"/>
                    </a:lnTo>
                    <a:lnTo>
                      <a:pt x="49703" y="705"/>
                    </a:lnTo>
                    <a:lnTo>
                      <a:pt x="46263" y="747"/>
                    </a:lnTo>
                    <a:lnTo>
                      <a:pt x="44356" y="768"/>
                    </a:lnTo>
                    <a:lnTo>
                      <a:pt x="39920" y="768"/>
                    </a:lnTo>
                    <a:lnTo>
                      <a:pt x="37288" y="726"/>
                    </a:lnTo>
                    <a:lnTo>
                      <a:pt x="36542" y="685"/>
                    </a:lnTo>
                    <a:lnTo>
                      <a:pt x="35733" y="664"/>
                    </a:lnTo>
                    <a:lnTo>
                      <a:pt x="34863" y="643"/>
                    </a:lnTo>
                    <a:lnTo>
                      <a:pt x="36625" y="643"/>
                    </a:lnTo>
                    <a:lnTo>
                      <a:pt x="36873" y="623"/>
                    </a:lnTo>
                    <a:lnTo>
                      <a:pt x="37143" y="643"/>
                    </a:lnTo>
                    <a:lnTo>
                      <a:pt x="37412" y="643"/>
                    </a:lnTo>
                    <a:lnTo>
                      <a:pt x="37661" y="623"/>
                    </a:lnTo>
                    <a:lnTo>
                      <a:pt x="37910" y="623"/>
                    </a:lnTo>
                    <a:lnTo>
                      <a:pt x="38449" y="664"/>
                    </a:lnTo>
                    <a:lnTo>
                      <a:pt x="38988" y="685"/>
                    </a:lnTo>
                    <a:lnTo>
                      <a:pt x="39630" y="705"/>
                    </a:lnTo>
                    <a:lnTo>
                      <a:pt x="40128" y="705"/>
                    </a:lnTo>
                    <a:lnTo>
                      <a:pt x="40625" y="685"/>
                    </a:lnTo>
                    <a:lnTo>
                      <a:pt x="41060" y="664"/>
                    </a:lnTo>
                    <a:lnTo>
                      <a:pt x="41330" y="664"/>
                    </a:lnTo>
                    <a:lnTo>
                      <a:pt x="41889" y="685"/>
                    </a:lnTo>
                    <a:lnTo>
                      <a:pt x="42490" y="685"/>
                    </a:lnTo>
                    <a:lnTo>
                      <a:pt x="43071" y="664"/>
                    </a:lnTo>
                    <a:lnTo>
                      <a:pt x="43589" y="643"/>
                    </a:lnTo>
                    <a:lnTo>
                      <a:pt x="44128" y="643"/>
                    </a:lnTo>
                    <a:lnTo>
                      <a:pt x="44439" y="623"/>
                    </a:lnTo>
                    <a:lnTo>
                      <a:pt x="45268" y="623"/>
                    </a:lnTo>
                    <a:lnTo>
                      <a:pt x="45537" y="643"/>
                    </a:lnTo>
                    <a:lnTo>
                      <a:pt x="50988" y="643"/>
                    </a:lnTo>
                    <a:lnTo>
                      <a:pt x="51610" y="623"/>
                    </a:lnTo>
                    <a:lnTo>
                      <a:pt x="52253" y="602"/>
                    </a:lnTo>
                    <a:lnTo>
                      <a:pt x="53082" y="581"/>
                    </a:lnTo>
                    <a:lnTo>
                      <a:pt x="53227" y="560"/>
                    </a:lnTo>
                    <a:lnTo>
                      <a:pt x="53268" y="560"/>
                    </a:lnTo>
                    <a:lnTo>
                      <a:pt x="53289" y="540"/>
                    </a:lnTo>
                    <a:lnTo>
                      <a:pt x="53268" y="519"/>
                    </a:lnTo>
                    <a:lnTo>
                      <a:pt x="53227" y="519"/>
                    </a:lnTo>
                    <a:lnTo>
                      <a:pt x="53082" y="498"/>
                    </a:lnTo>
                    <a:lnTo>
                      <a:pt x="52688" y="498"/>
                    </a:lnTo>
                    <a:lnTo>
                      <a:pt x="52087" y="457"/>
                    </a:lnTo>
                    <a:lnTo>
                      <a:pt x="51672" y="457"/>
                    </a:lnTo>
                    <a:lnTo>
                      <a:pt x="51258" y="477"/>
                    </a:lnTo>
                    <a:lnTo>
                      <a:pt x="50387" y="457"/>
                    </a:lnTo>
                    <a:lnTo>
                      <a:pt x="49538" y="436"/>
                    </a:lnTo>
                    <a:lnTo>
                      <a:pt x="48957" y="415"/>
                    </a:lnTo>
                    <a:lnTo>
                      <a:pt x="48398" y="395"/>
                    </a:lnTo>
                    <a:lnTo>
                      <a:pt x="47175" y="374"/>
                    </a:lnTo>
                    <a:lnTo>
                      <a:pt x="46035" y="353"/>
                    </a:lnTo>
                    <a:lnTo>
                      <a:pt x="45910" y="353"/>
                    </a:lnTo>
                    <a:lnTo>
                      <a:pt x="45413" y="374"/>
                    </a:lnTo>
                    <a:lnTo>
                      <a:pt x="45247" y="395"/>
                    </a:lnTo>
                    <a:lnTo>
                      <a:pt x="44957" y="415"/>
                    </a:lnTo>
                    <a:lnTo>
                      <a:pt x="44750" y="415"/>
                    </a:lnTo>
                    <a:lnTo>
                      <a:pt x="44542" y="395"/>
                    </a:lnTo>
                    <a:lnTo>
                      <a:pt x="44066" y="374"/>
                    </a:lnTo>
                    <a:lnTo>
                      <a:pt x="42781" y="374"/>
                    </a:lnTo>
                    <a:lnTo>
                      <a:pt x="42511" y="395"/>
                    </a:lnTo>
                    <a:lnTo>
                      <a:pt x="41744" y="332"/>
                    </a:lnTo>
                    <a:lnTo>
                      <a:pt x="40625" y="270"/>
                    </a:lnTo>
                    <a:lnTo>
                      <a:pt x="39817" y="208"/>
                    </a:lnTo>
                    <a:lnTo>
                      <a:pt x="39402" y="208"/>
                    </a:lnTo>
                    <a:lnTo>
                      <a:pt x="39008" y="229"/>
                    </a:lnTo>
                    <a:lnTo>
                      <a:pt x="38718" y="270"/>
                    </a:lnTo>
                    <a:lnTo>
                      <a:pt x="38469" y="270"/>
                    </a:lnTo>
                    <a:lnTo>
                      <a:pt x="38138" y="249"/>
                    </a:lnTo>
                    <a:lnTo>
                      <a:pt x="37951" y="270"/>
                    </a:lnTo>
                    <a:lnTo>
                      <a:pt x="37557" y="270"/>
                    </a:lnTo>
                    <a:lnTo>
                      <a:pt x="37350" y="249"/>
                    </a:lnTo>
                    <a:lnTo>
                      <a:pt x="37164" y="229"/>
                    </a:lnTo>
                    <a:lnTo>
                      <a:pt x="36956" y="208"/>
                    </a:lnTo>
                    <a:lnTo>
                      <a:pt x="35796" y="208"/>
                    </a:lnTo>
                    <a:lnTo>
                      <a:pt x="35298" y="167"/>
                    </a:lnTo>
                    <a:lnTo>
                      <a:pt x="34531" y="125"/>
                    </a:lnTo>
                    <a:lnTo>
                      <a:pt x="33578" y="104"/>
                    </a:lnTo>
                    <a:lnTo>
                      <a:pt x="32977" y="63"/>
                    </a:lnTo>
                    <a:lnTo>
                      <a:pt x="32583" y="21"/>
                    </a:lnTo>
                    <a:lnTo>
                      <a:pt x="32189" y="21"/>
                    </a:lnTo>
                    <a:lnTo>
                      <a:pt x="31588" y="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F8CBEE7-4D51-C2A8-57D9-B137FF524BE2}"/>
                  </a:ext>
                </a:extLst>
              </p:cNvPr>
              <p:cNvSpPr/>
              <p:nvPr/>
            </p:nvSpPr>
            <p:spPr>
              <a:xfrm>
                <a:off x="792772" y="227505"/>
                <a:ext cx="7820286" cy="1220855"/>
              </a:xfrm>
              <a:custGeom>
                <a:avLst/>
                <a:gdLst>
                  <a:gd name="connsiteX0" fmla="*/ 0 w 7820286"/>
                  <a:gd name="connsiteY0" fmla="*/ 0 h 1220855"/>
                  <a:gd name="connsiteX1" fmla="*/ 402186 w 7820286"/>
                  <a:gd name="connsiteY1" fmla="*/ 0 h 1220855"/>
                  <a:gd name="connsiteX2" fmla="*/ 1038981 w 7820286"/>
                  <a:gd name="connsiteY2" fmla="*/ 0 h 1220855"/>
                  <a:gd name="connsiteX3" fmla="*/ 1753978 w 7820286"/>
                  <a:gd name="connsiteY3" fmla="*/ 0 h 1220855"/>
                  <a:gd name="connsiteX4" fmla="*/ 2468976 w 7820286"/>
                  <a:gd name="connsiteY4" fmla="*/ 0 h 1220855"/>
                  <a:gd name="connsiteX5" fmla="*/ 3105771 w 7820286"/>
                  <a:gd name="connsiteY5" fmla="*/ 0 h 1220855"/>
                  <a:gd name="connsiteX6" fmla="*/ 3664363 w 7820286"/>
                  <a:gd name="connsiteY6" fmla="*/ 0 h 1220855"/>
                  <a:gd name="connsiteX7" fmla="*/ 4379360 w 7820286"/>
                  <a:gd name="connsiteY7" fmla="*/ 0 h 1220855"/>
                  <a:gd name="connsiteX8" fmla="*/ 4781546 w 7820286"/>
                  <a:gd name="connsiteY8" fmla="*/ 0 h 1220855"/>
                  <a:gd name="connsiteX9" fmla="*/ 5261935 w 7820286"/>
                  <a:gd name="connsiteY9" fmla="*/ 0 h 1220855"/>
                  <a:gd name="connsiteX10" fmla="*/ 5742324 w 7820286"/>
                  <a:gd name="connsiteY10" fmla="*/ 0 h 1220855"/>
                  <a:gd name="connsiteX11" fmla="*/ 6144510 w 7820286"/>
                  <a:gd name="connsiteY11" fmla="*/ 0 h 1220855"/>
                  <a:gd name="connsiteX12" fmla="*/ 6703102 w 7820286"/>
                  <a:gd name="connsiteY12" fmla="*/ 0 h 1220855"/>
                  <a:gd name="connsiteX13" fmla="*/ 7105288 w 7820286"/>
                  <a:gd name="connsiteY13" fmla="*/ 0 h 1220855"/>
                  <a:gd name="connsiteX14" fmla="*/ 7820286 w 7820286"/>
                  <a:gd name="connsiteY14" fmla="*/ 0 h 1220855"/>
                  <a:gd name="connsiteX15" fmla="*/ 7820286 w 7820286"/>
                  <a:gd name="connsiteY15" fmla="*/ 419160 h 1220855"/>
                  <a:gd name="connsiteX16" fmla="*/ 7820286 w 7820286"/>
                  <a:gd name="connsiteY16" fmla="*/ 826112 h 1220855"/>
                  <a:gd name="connsiteX17" fmla="*/ 7820286 w 7820286"/>
                  <a:gd name="connsiteY17" fmla="*/ 1220855 h 1220855"/>
                  <a:gd name="connsiteX18" fmla="*/ 7496303 w 7820286"/>
                  <a:gd name="connsiteY18" fmla="*/ 1220855 h 1220855"/>
                  <a:gd name="connsiteX19" fmla="*/ 6859508 w 7820286"/>
                  <a:gd name="connsiteY19" fmla="*/ 1220855 h 1220855"/>
                  <a:gd name="connsiteX20" fmla="*/ 6300916 w 7820286"/>
                  <a:gd name="connsiteY20" fmla="*/ 1220855 h 1220855"/>
                  <a:gd name="connsiteX21" fmla="*/ 5976933 w 7820286"/>
                  <a:gd name="connsiteY21" fmla="*/ 1220855 h 1220855"/>
                  <a:gd name="connsiteX22" fmla="*/ 5340138 w 7820286"/>
                  <a:gd name="connsiteY22" fmla="*/ 1220855 h 1220855"/>
                  <a:gd name="connsiteX23" fmla="*/ 4859749 w 7820286"/>
                  <a:gd name="connsiteY23" fmla="*/ 1220855 h 1220855"/>
                  <a:gd name="connsiteX24" fmla="*/ 4301157 w 7820286"/>
                  <a:gd name="connsiteY24" fmla="*/ 1220855 h 1220855"/>
                  <a:gd name="connsiteX25" fmla="*/ 3664363 w 7820286"/>
                  <a:gd name="connsiteY25" fmla="*/ 1220855 h 1220855"/>
                  <a:gd name="connsiteX26" fmla="*/ 3340379 w 7820286"/>
                  <a:gd name="connsiteY26" fmla="*/ 1220855 h 1220855"/>
                  <a:gd name="connsiteX27" fmla="*/ 2781787 w 7820286"/>
                  <a:gd name="connsiteY27" fmla="*/ 1220855 h 1220855"/>
                  <a:gd name="connsiteX28" fmla="*/ 2144993 w 7820286"/>
                  <a:gd name="connsiteY28" fmla="*/ 1220855 h 1220855"/>
                  <a:gd name="connsiteX29" fmla="*/ 1508198 w 7820286"/>
                  <a:gd name="connsiteY29" fmla="*/ 1220855 h 1220855"/>
                  <a:gd name="connsiteX30" fmla="*/ 1106012 w 7820286"/>
                  <a:gd name="connsiteY30" fmla="*/ 1220855 h 1220855"/>
                  <a:gd name="connsiteX31" fmla="*/ 625623 w 7820286"/>
                  <a:gd name="connsiteY31" fmla="*/ 1220855 h 1220855"/>
                  <a:gd name="connsiteX32" fmla="*/ 0 w 7820286"/>
                  <a:gd name="connsiteY32" fmla="*/ 1220855 h 1220855"/>
                  <a:gd name="connsiteX33" fmla="*/ 0 w 7820286"/>
                  <a:gd name="connsiteY33" fmla="*/ 838320 h 1220855"/>
                  <a:gd name="connsiteX34" fmla="*/ 0 w 7820286"/>
                  <a:gd name="connsiteY34" fmla="*/ 443577 h 1220855"/>
                  <a:gd name="connsiteX35" fmla="*/ 0 w 7820286"/>
                  <a:gd name="connsiteY35" fmla="*/ 0 h 122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820286" h="1220855" extrusionOk="0">
                    <a:moveTo>
                      <a:pt x="0" y="0"/>
                    </a:moveTo>
                    <a:cubicBezTo>
                      <a:pt x="195189" y="-37728"/>
                      <a:pt x="257781" y="10052"/>
                      <a:pt x="402186" y="0"/>
                    </a:cubicBezTo>
                    <a:cubicBezTo>
                      <a:pt x="546591" y="-10052"/>
                      <a:pt x="761480" y="73439"/>
                      <a:pt x="1038981" y="0"/>
                    </a:cubicBezTo>
                    <a:cubicBezTo>
                      <a:pt x="1316483" y="-73439"/>
                      <a:pt x="1454275" y="85170"/>
                      <a:pt x="1753978" y="0"/>
                    </a:cubicBezTo>
                    <a:cubicBezTo>
                      <a:pt x="2053681" y="-85170"/>
                      <a:pt x="2118023" y="55986"/>
                      <a:pt x="2468976" y="0"/>
                    </a:cubicBezTo>
                    <a:cubicBezTo>
                      <a:pt x="2819929" y="-55986"/>
                      <a:pt x="2803204" y="68099"/>
                      <a:pt x="3105771" y="0"/>
                    </a:cubicBezTo>
                    <a:cubicBezTo>
                      <a:pt x="3408338" y="-68099"/>
                      <a:pt x="3541553" y="24818"/>
                      <a:pt x="3664363" y="0"/>
                    </a:cubicBezTo>
                    <a:cubicBezTo>
                      <a:pt x="3787173" y="-24818"/>
                      <a:pt x="4154897" y="41261"/>
                      <a:pt x="4379360" y="0"/>
                    </a:cubicBezTo>
                    <a:cubicBezTo>
                      <a:pt x="4603823" y="-41261"/>
                      <a:pt x="4637397" y="6901"/>
                      <a:pt x="4781546" y="0"/>
                    </a:cubicBezTo>
                    <a:cubicBezTo>
                      <a:pt x="4925695" y="-6901"/>
                      <a:pt x="5125934" y="24321"/>
                      <a:pt x="5261935" y="0"/>
                    </a:cubicBezTo>
                    <a:cubicBezTo>
                      <a:pt x="5397936" y="-24321"/>
                      <a:pt x="5567626" y="29507"/>
                      <a:pt x="5742324" y="0"/>
                    </a:cubicBezTo>
                    <a:cubicBezTo>
                      <a:pt x="5917022" y="-29507"/>
                      <a:pt x="6024942" y="17886"/>
                      <a:pt x="6144510" y="0"/>
                    </a:cubicBezTo>
                    <a:cubicBezTo>
                      <a:pt x="6264078" y="-17886"/>
                      <a:pt x="6497444" y="14440"/>
                      <a:pt x="6703102" y="0"/>
                    </a:cubicBezTo>
                    <a:cubicBezTo>
                      <a:pt x="6908760" y="-14440"/>
                      <a:pt x="6937555" y="4382"/>
                      <a:pt x="7105288" y="0"/>
                    </a:cubicBezTo>
                    <a:cubicBezTo>
                      <a:pt x="7273021" y="-4382"/>
                      <a:pt x="7545312" y="16366"/>
                      <a:pt x="7820286" y="0"/>
                    </a:cubicBezTo>
                    <a:cubicBezTo>
                      <a:pt x="7860277" y="108811"/>
                      <a:pt x="7815435" y="288938"/>
                      <a:pt x="7820286" y="419160"/>
                    </a:cubicBezTo>
                    <a:cubicBezTo>
                      <a:pt x="7825137" y="549382"/>
                      <a:pt x="7790737" y="665384"/>
                      <a:pt x="7820286" y="826112"/>
                    </a:cubicBezTo>
                    <a:cubicBezTo>
                      <a:pt x="7849835" y="986840"/>
                      <a:pt x="7798534" y="1121083"/>
                      <a:pt x="7820286" y="1220855"/>
                    </a:cubicBezTo>
                    <a:cubicBezTo>
                      <a:pt x="7740461" y="1253812"/>
                      <a:pt x="7587273" y="1197609"/>
                      <a:pt x="7496303" y="1220855"/>
                    </a:cubicBezTo>
                    <a:cubicBezTo>
                      <a:pt x="7405333" y="1244101"/>
                      <a:pt x="7155009" y="1185026"/>
                      <a:pt x="6859508" y="1220855"/>
                    </a:cubicBezTo>
                    <a:cubicBezTo>
                      <a:pt x="6564007" y="1256684"/>
                      <a:pt x="6424084" y="1199206"/>
                      <a:pt x="6300916" y="1220855"/>
                    </a:cubicBezTo>
                    <a:cubicBezTo>
                      <a:pt x="6177748" y="1242504"/>
                      <a:pt x="6109554" y="1199198"/>
                      <a:pt x="5976933" y="1220855"/>
                    </a:cubicBezTo>
                    <a:cubicBezTo>
                      <a:pt x="5844312" y="1242512"/>
                      <a:pt x="5586636" y="1181987"/>
                      <a:pt x="5340138" y="1220855"/>
                    </a:cubicBezTo>
                    <a:cubicBezTo>
                      <a:pt x="5093640" y="1259723"/>
                      <a:pt x="4972767" y="1215337"/>
                      <a:pt x="4859749" y="1220855"/>
                    </a:cubicBezTo>
                    <a:cubicBezTo>
                      <a:pt x="4746731" y="1226373"/>
                      <a:pt x="4537937" y="1212860"/>
                      <a:pt x="4301157" y="1220855"/>
                    </a:cubicBezTo>
                    <a:cubicBezTo>
                      <a:pt x="4064377" y="1228850"/>
                      <a:pt x="3966069" y="1183022"/>
                      <a:pt x="3664363" y="1220855"/>
                    </a:cubicBezTo>
                    <a:cubicBezTo>
                      <a:pt x="3362657" y="1258688"/>
                      <a:pt x="3481641" y="1196146"/>
                      <a:pt x="3340379" y="1220855"/>
                    </a:cubicBezTo>
                    <a:cubicBezTo>
                      <a:pt x="3199117" y="1245564"/>
                      <a:pt x="2994095" y="1189774"/>
                      <a:pt x="2781787" y="1220855"/>
                    </a:cubicBezTo>
                    <a:cubicBezTo>
                      <a:pt x="2569479" y="1251936"/>
                      <a:pt x="2410850" y="1160875"/>
                      <a:pt x="2144993" y="1220855"/>
                    </a:cubicBezTo>
                    <a:cubicBezTo>
                      <a:pt x="1879136" y="1280835"/>
                      <a:pt x="1770222" y="1218544"/>
                      <a:pt x="1508198" y="1220855"/>
                    </a:cubicBezTo>
                    <a:cubicBezTo>
                      <a:pt x="1246175" y="1223166"/>
                      <a:pt x="1211092" y="1176539"/>
                      <a:pt x="1106012" y="1220855"/>
                    </a:cubicBezTo>
                    <a:cubicBezTo>
                      <a:pt x="1000932" y="1265171"/>
                      <a:pt x="856675" y="1185225"/>
                      <a:pt x="625623" y="1220855"/>
                    </a:cubicBezTo>
                    <a:cubicBezTo>
                      <a:pt x="394571" y="1256485"/>
                      <a:pt x="222375" y="1208581"/>
                      <a:pt x="0" y="1220855"/>
                    </a:cubicBezTo>
                    <a:cubicBezTo>
                      <a:pt x="-8994" y="1085904"/>
                      <a:pt x="45552" y="934075"/>
                      <a:pt x="0" y="838320"/>
                    </a:cubicBezTo>
                    <a:cubicBezTo>
                      <a:pt x="-45552" y="742565"/>
                      <a:pt x="26812" y="601619"/>
                      <a:pt x="0" y="443577"/>
                    </a:cubicBezTo>
                    <a:cubicBezTo>
                      <a:pt x="-26812" y="285535"/>
                      <a:pt x="17140" y="156374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CA3659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170926038">
                      <a:custGeom>
                        <a:avLst/>
                        <a:gdLst>
                          <a:gd name="connsiteX0" fmla="*/ 0 w 10427048"/>
                          <a:gd name="connsiteY0" fmla="*/ 0 h 1627807"/>
                          <a:gd name="connsiteX1" fmla="*/ 370739 w 10427048"/>
                          <a:gd name="connsiteY1" fmla="*/ 0 h 1627807"/>
                          <a:gd name="connsiteX2" fmla="*/ 1054290 w 10427048"/>
                          <a:gd name="connsiteY2" fmla="*/ 0 h 1627807"/>
                          <a:gd name="connsiteX3" fmla="*/ 1842112 w 10427048"/>
                          <a:gd name="connsiteY3" fmla="*/ 0 h 1627807"/>
                          <a:gd name="connsiteX4" fmla="*/ 2629933 w 10427048"/>
                          <a:gd name="connsiteY4" fmla="*/ 0 h 1627807"/>
                          <a:gd name="connsiteX5" fmla="*/ 3313484 w 10427048"/>
                          <a:gd name="connsiteY5" fmla="*/ 0 h 1627807"/>
                          <a:gd name="connsiteX6" fmla="*/ 3892765 w 10427048"/>
                          <a:gd name="connsiteY6" fmla="*/ 0 h 1627807"/>
                          <a:gd name="connsiteX7" fmla="*/ 4680586 w 10427048"/>
                          <a:gd name="connsiteY7" fmla="*/ 0 h 1627807"/>
                          <a:gd name="connsiteX8" fmla="*/ 5051325 w 10427048"/>
                          <a:gd name="connsiteY8" fmla="*/ 0 h 1627807"/>
                          <a:gd name="connsiteX9" fmla="*/ 5526335 w 10427048"/>
                          <a:gd name="connsiteY9" fmla="*/ 0 h 1627807"/>
                          <a:gd name="connsiteX10" fmla="*/ 6001345 w 10427048"/>
                          <a:gd name="connsiteY10" fmla="*/ 0 h 1627807"/>
                          <a:gd name="connsiteX11" fmla="*/ 6372085 w 10427048"/>
                          <a:gd name="connsiteY11" fmla="*/ 0 h 1627807"/>
                          <a:gd name="connsiteX12" fmla="*/ 6951365 w 10427048"/>
                          <a:gd name="connsiteY12" fmla="*/ 0 h 1627807"/>
                          <a:gd name="connsiteX13" fmla="*/ 7322105 w 10427048"/>
                          <a:gd name="connsiteY13" fmla="*/ 0 h 1627807"/>
                          <a:gd name="connsiteX14" fmla="*/ 7901385 w 10427048"/>
                          <a:gd name="connsiteY14" fmla="*/ 0 h 1627807"/>
                          <a:gd name="connsiteX15" fmla="*/ 8584936 w 10427048"/>
                          <a:gd name="connsiteY15" fmla="*/ 0 h 1627807"/>
                          <a:gd name="connsiteX16" fmla="*/ 9372758 w 10427048"/>
                          <a:gd name="connsiteY16" fmla="*/ 0 h 1627807"/>
                          <a:gd name="connsiteX17" fmla="*/ 10427048 w 10427048"/>
                          <a:gd name="connsiteY17" fmla="*/ 0 h 1627807"/>
                          <a:gd name="connsiteX18" fmla="*/ 10427048 w 10427048"/>
                          <a:gd name="connsiteY18" fmla="*/ 558880 h 1627807"/>
                          <a:gd name="connsiteX19" fmla="*/ 10427048 w 10427048"/>
                          <a:gd name="connsiteY19" fmla="*/ 1068927 h 1627807"/>
                          <a:gd name="connsiteX20" fmla="*/ 10427048 w 10427048"/>
                          <a:gd name="connsiteY20" fmla="*/ 1627807 h 1627807"/>
                          <a:gd name="connsiteX21" fmla="*/ 9952038 w 10427048"/>
                          <a:gd name="connsiteY21" fmla="*/ 1627807 h 1627807"/>
                          <a:gd name="connsiteX22" fmla="*/ 9268487 w 10427048"/>
                          <a:gd name="connsiteY22" fmla="*/ 1627807 h 1627807"/>
                          <a:gd name="connsiteX23" fmla="*/ 8793477 w 10427048"/>
                          <a:gd name="connsiteY23" fmla="*/ 1627807 h 1627807"/>
                          <a:gd name="connsiteX24" fmla="*/ 8214197 w 10427048"/>
                          <a:gd name="connsiteY24" fmla="*/ 1627807 h 1627807"/>
                          <a:gd name="connsiteX25" fmla="*/ 7530646 w 10427048"/>
                          <a:gd name="connsiteY25" fmla="*/ 1627807 h 1627807"/>
                          <a:gd name="connsiteX26" fmla="*/ 7264177 w 10427048"/>
                          <a:gd name="connsiteY26" fmla="*/ 1627807 h 1627807"/>
                          <a:gd name="connsiteX27" fmla="*/ 6684896 w 10427048"/>
                          <a:gd name="connsiteY27" fmla="*/ 1627807 h 1627807"/>
                          <a:gd name="connsiteX28" fmla="*/ 6001345 w 10427048"/>
                          <a:gd name="connsiteY28" fmla="*/ 1627807 h 1627807"/>
                          <a:gd name="connsiteX29" fmla="*/ 5317794 w 10427048"/>
                          <a:gd name="connsiteY29" fmla="*/ 1627807 h 1627807"/>
                          <a:gd name="connsiteX30" fmla="*/ 4947055 w 10427048"/>
                          <a:gd name="connsiteY30" fmla="*/ 1627807 h 1627807"/>
                          <a:gd name="connsiteX31" fmla="*/ 4472045 w 10427048"/>
                          <a:gd name="connsiteY31" fmla="*/ 1627807 h 1627807"/>
                          <a:gd name="connsiteX32" fmla="*/ 3892765 w 10427048"/>
                          <a:gd name="connsiteY32" fmla="*/ 1627807 h 1627807"/>
                          <a:gd name="connsiteX33" fmla="*/ 3522025 w 10427048"/>
                          <a:gd name="connsiteY33" fmla="*/ 1627807 h 1627807"/>
                          <a:gd name="connsiteX34" fmla="*/ 2942745 w 10427048"/>
                          <a:gd name="connsiteY34" fmla="*/ 1627807 h 1627807"/>
                          <a:gd name="connsiteX35" fmla="*/ 2363464 w 10427048"/>
                          <a:gd name="connsiteY35" fmla="*/ 1627807 h 1627807"/>
                          <a:gd name="connsiteX36" fmla="*/ 1679913 w 10427048"/>
                          <a:gd name="connsiteY36" fmla="*/ 1627807 h 1627807"/>
                          <a:gd name="connsiteX37" fmla="*/ 996362 w 10427048"/>
                          <a:gd name="connsiteY37" fmla="*/ 1627807 h 1627807"/>
                          <a:gd name="connsiteX38" fmla="*/ 625623 w 10427048"/>
                          <a:gd name="connsiteY38" fmla="*/ 1627807 h 1627807"/>
                          <a:gd name="connsiteX39" fmla="*/ 0 w 10427048"/>
                          <a:gd name="connsiteY39" fmla="*/ 1627807 h 1627807"/>
                          <a:gd name="connsiteX40" fmla="*/ 0 w 10427048"/>
                          <a:gd name="connsiteY40" fmla="*/ 1101483 h 1627807"/>
                          <a:gd name="connsiteX41" fmla="*/ 0 w 10427048"/>
                          <a:gd name="connsiteY41" fmla="*/ 591437 h 1627807"/>
                          <a:gd name="connsiteX42" fmla="*/ 0 w 10427048"/>
                          <a:gd name="connsiteY42" fmla="*/ 0 h 16278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10427048" h="1627807" extrusionOk="0">
                            <a:moveTo>
                              <a:pt x="0" y="0"/>
                            </a:moveTo>
                            <a:cubicBezTo>
                              <a:pt x="168676" y="-15513"/>
                              <a:pt x="223218" y="19465"/>
                              <a:pt x="370739" y="0"/>
                            </a:cubicBezTo>
                            <a:cubicBezTo>
                              <a:pt x="518260" y="-19465"/>
                              <a:pt x="732278" y="71963"/>
                              <a:pt x="1054290" y="0"/>
                            </a:cubicBezTo>
                            <a:cubicBezTo>
                              <a:pt x="1376302" y="-71963"/>
                              <a:pt x="1646658" y="85643"/>
                              <a:pt x="1842112" y="0"/>
                            </a:cubicBezTo>
                            <a:cubicBezTo>
                              <a:pt x="2037566" y="-85643"/>
                              <a:pt x="2270501" y="33537"/>
                              <a:pt x="2629933" y="0"/>
                            </a:cubicBezTo>
                            <a:cubicBezTo>
                              <a:pt x="2989365" y="-33537"/>
                              <a:pt x="3136988" y="47537"/>
                              <a:pt x="3313484" y="0"/>
                            </a:cubicBezTo>
                            <a:cubicBezTo>
                              <a:pt x="3489980" y="-47537"/>
                              <a:pt x="3603332" y="50694"/>
                              <a:pt x="3892765" y="0"/>
                            </a:cubicBezTo>
                            <a:cubicBezTo>
                              <a:pt x="4182198" y="-50694"/>
                              <a:pt x="4426196" y="90823"/>
                              <a:pt x="4680586" y="0"/>
                            </a:cubicBezTo>
                            <a:cubicBezTo>
                              <a:pt x="4934976" y="-90823"/>
                              <a:pt x="4975622" y="4071"/>
                              <a:pt x="5051325" y="0"/>
                            </a:cubicBezTo>
                            <a:cubicBezTo>
                              <a:pt x="5127028" y="-4071"/>
                              <a:pt x="5297948" y="2828"/>
                              <a:pt x="5526335" y="0"/>
                            </a:cubicBezTo>
                            <a:cubicBezTo>
                              <a:pt x="5754722" y="-2828"/>
                              <a:pt x="5853232" y="8194"/>
                              <a:pt x="6001345" y="0"/>
                            </a:cubicBezTo>
                            <a:cubicBezTo>
                              <a:pt x="6149458" y="-8194"/>
                              <a:pt x="6190005" y="39322"/>
                              <a:pt x="6372085" y="0"/>
                            </a:cubicBezTo>
                            <a:cubicBezTo>
                              <a:pt x="6554165" y="-39322"/>
                              <a:pt x="6744580" y="20168"/>
                              <a:pt x="6951365" y="0"/>
                            </a:cubicBezTo>
                            <a:cubicBezTo>
                              <a:pt x="7158150" y="-20168"/>
                              <a:pt x="7171483" y="2788"/>
                              <a:pt x="7322105" y="0"/>
                            </a:cubicBezTo>
                            <a:cubicBezTo>
                              <a:pt x="7472727" y="-2788"/>
                              <a:pt x="7708912" y="42679"/>
                              <a:pt x="7901385" y="0"/>
                            </a:cubicBezTo>
                            <a:cubicBezTo>
                              <a:pt x="8093858" y="-42679"/>
                              <a:pt x="8398536" y="732"/>
                              <a:pt x="8584936" y="0"/>
                            </a:cubicBezTo>
                            <a:cubicBezTo>
                              <a:pt x="8771336" y="-732"/>
                              <a:pt x="9034919" y="13238"/>
                              <a:pt x="9372758" y="0"/>
                            </a:cubicBezTo>
                            <a:cubicBezTo>
                              <a:pt x="9710597" y="-13238"/>
                              <a:pt x="10145836" y="116504"/>
                              <a:pt x="10427048" y="0"/>
                            </a:cubicBezTo>
                            <a:cubicBezTo>
                              <a:pt x="10493719" y="179319"/>
                              <a:pt x="10380718" y="346951"/>
                              <a:pt x="10427048" y="558880"/>
                            </a:cubicBezTo>
                            <a:cubicBezTo>
                              <a:pt x="10473378" y="770809"/>
                              <a:pt x="10424973" y="962590"/>
                              <a:pt x="10427048" y="1068927"/>
                            </a:cubicBezTo>
                            <a:cubicBezTo>
                              <a:pt x="10429123" y="1175264"/>
                              <a:pt x="10394361" y="1458132"/>
                              <a:pt x="10427048" y="1627807"/>
                            </a:cubicBezTo>
                            <a:cubicBezTo>
                              <a:pt x="10297867" y="1637641"/>
                              <a:pt x="10167324" y="1611428"/>
                              <a:pt x="9952038" y="1627807"/>
                            </a:cubicBezTo>
                            <a:cubicBezTo>
                              <a:pt x="9736752" y="1644186"/>
                              <a:pt x="9472864" y="1610939"/>
                              <a:pt x="9268487" y="1627807"/>
                            </a:cubicBezTo>
                            <a:cubicBezTo>
                              <a:pt x="9064110" y="1644675"/>
                              <a:pt x="9016709" y="1597107"/>
                              <a:pt x="8793477" y="1627807"/>
                            </a:cubicBezTo>
                            <a:cubicBezTo>
                              <a:pt x="8570245" y="1658507"/>
                              <a:pt x="8380377" y="1609481"/>
                              <a:pt x="8214197" y="1627807"/>
                            </a:cubicBezTo>
                            <a:cubicBezTo>
                              <a:pt x="8048017" y="1646133"/>
                              <a:pt x="7804428" y="1588746"/>
                              <a:pt x="7530646" y="1627807"/>
                            </a:cubicBezTo>
                            <a:cubicBezTo>
                              <a:pt x="7256864" y="1666868"/>
                              <a:pt x="7332574" y="1616744"/>
                              <a:pt x="7264177" y="1627807"/>
                            </a:cubicBezTo>
                            <a:cubicBezTo>
                              <a:pt x="7195780" y="1638870"/>
                              <a:pt x="6859827" y="1607794"/>
                              <a:pt x="6684896" y="1627807"/>
                            </a:cubicBezTo>
                            <a:cubicBezTo>
                              <a:pt x="6509965" y="1647820"/>
                              <a:pt x="6157121" y="1548064"/>
                              <a:pt x="6001345" y="1627807"/>
                            </a:cubicBezTo>
                            <a:cubicBezTo>
                              <a:pt x="5845569" y="1707550"/>
                              <a:pt x="5628939" y="1621124"/>
                              <a:pt x="5317794" y="1627807"/>
                            </a:cubicBezTo>
                            <a:cubicBezTo>
                              <a:pt x="5006649" y="1634490"/>
                              <a:pt x="5113432" y="1593763"/>
                              <a:pt x="4947055" y="1627807"/>
                            </a:cubicBezTo>
                            <a:cubicBezTo>
                              <a:pt x="4780678" y="1661851"/>
                              <a:pt x="4653879" y="1584981"/>
                              <a:pt x="4472045" y="1627807"/>
                            </a:cubicBezTo>
                            <a:cubicBezTo>
                              <a:pt x="4290211" y="1670633"/>
                              <a:pt x="4181849" y="1606928"/>
                              <a:pt x="3892765" y="1627807"/>
                            </a:cubicBezTo>
                            <a:cubicBezTo>
                              <a:pt x="3603681" y="1648686"/>
                              <a:pt x="3643487" y="1586406"/>
                              <a:pt x="3522025" y="1627807"/>
                            </a:cubicBezTo>
                            <a:cubicBezTo>
                              <a:pt x="3400563" y="1669208"/>
                              <a:pt x="3166295" y="1608365"/>
                              <a:pt x="2942745" y="1627807"/>
                            </a:cubicBezTo>
                            <a:cubicBezTo>
                              <a:pt x="2719195" y="1647249"/>
                              <a:pt x="2534841" y="1589097"/>
                              <a:pt x="2363464" y="1627807"/>
                            </a:cubicBezTo>
                            <a:cubicBezTo>
                              <a:pt x="2192087" y="1666517"/>
                              <a:pt x="1818824" y="1586010"/>
                              <a:pt x="1679913" y="1627807"/>
                            </a:cubicBezTo>
                            <a:cubicBezTo>
                              <a:pt x="1541002" y="1669604"/>
                              <a:pt x="1139738" y="1597234"/>
                              <a:pt x="996362" y="1627807"/>
                            </a:cubicBezTo>
                            <a:cubicBezTo>
                              <a:pt x="852986" y="1658380"/>
                              <a:pt x="788007" y="1599689"/>
                              <a:pt x="625623" y="1627807"/>
                            </a:cubicBezTo>
                            <a:cubicBezTo>
                              <a:pt x="463239" y="1655925"/>
                              <a:pt x="162320" y="1553048"/>
                              <a:pt x="0" y="1627807"/>
                            </a:cubicBezTo>
                            <a:cubicBezTo>
                              <a:pt x="-17015" y="1510782"/>
                              <a:pt x="20236" y="1337489"/>
                              <a:pt x="0" y="1101483"/>
                            </a:cubicBezTo>
                            <a:cubicBezTo>
                              <a:pt x="-20236" y="865477"/>
                              <a:pt x="5003" y="775075"/>
                              <a:pt x="0" y="591437"/>
                            </a:cubicBezTo>
                            <a:cubicBezTo>
                              <a:pt x="-5003" y="407799"/>
                              <a:pt x="1316" y="19203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/>
                </a:endParaRPr>
              </a:p>
            </p:txBody>
          </p:sp>
          <p:pic>
            <p:nvPicPr>
              <p:cNvPr id="90" name="Picture 89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ADEDA055-4BC3-A96B-09EE-BB9AF6512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66196">
                <a:off x="54123" y="173886"/>
                <a:ext cx="1961888" cy="147531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1FC9217A-F002-4CBC-34C1-FD13B89B137E}"/>
                    </a:ext>
                  </a:extLst>
                </p:cNvPr>
                <p:cNvSpPr txBox="1"/>
                <p:nvPr/>
              </p:nvSpPr>
              <p:spPr>
                <a:xfrm>
                  <a:off x="3213516" y="378170"/>
                  <a:ext cx="3434406" cy="8694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ính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×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kumimoji="0" lang="en-US" sz="13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1FC9217A-F002-4CBC-34C1-FD13B89B13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3516" y="378170"/>
                  <a:ext cx="3434406" cy="869421"/>
                </a:xfrm>
                <a:prstGeom prst="rect">
                  <a:avLst/>
                </a:prstGeom>
                <a:blipFill>
                  <a:blip r:embed="rId11"/>
                  <a:stretch>
                    <a:fillRect b="-12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AA4B26A5-FD14-3D0D-F9F6-EEE57A552564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992199"/>
                    <a:ext cx="2209415" cy="9335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AA4B26A5-FD14-3D0D-F9F6-EEE57A5525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992199"/>
                    <a:ext cx="2209415" cy="93357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F324A279-65A2-C83F-5FB9-766C3C80DA8B}"/>
                      </a:ext>
                    </a:extLst>
                  </p:cNvPr>
                  <p:cNvSpPr txBox="1"/>
                  <p:nvPr/>
                </p:nvSpPr>
                <p:spPr>
                  <a:xfrm>
                    <a:off x="5758348" y="1888532"/>
                    <a:ext cx="2209415" cy="9366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F324A279-65A2-C83F-5FB9-766C3C80DA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8348" y="1888532"/>
                    <a:ext cx="2209415" cy="93660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1256B378-2137-3495-69C7-A09433217B80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928404"/>
                    <a:ext cx="2209415" cy="9348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1256B378-2137-3495-69C7-A09433217B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928404"/>
                    <a:ext cx="2209415" cy="93487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sp>
        <p:nvSpPr>
          <p:cNvPr id="2" name="Arrow: Right 1">
            <a:hlinkClick r:id="rId9" action="ppaction://hlinksldjump"/>
            <a:extLst>
              <a:ext uri="{FF2B5EF4-FFF2-40B4-BE49-F238E27FC236}">
                <a16:creationId xmlns:a16="http://schemas.microsoft.com/office/drawing/2014/main" id="{40625038-9545-18A0-B1C3-39D06836A690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9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">
            <a:extLst>
              <a:ext uri="{FF2B5EF4-FFF2-40B4-BE49-F238E27FC236}">
                <a16:creationId xmlns:a16="http://schemas.microsoft.com/office/drawing/2014/main" id="{26CCB68B-10E9-1C52-3402-BDC6DA30CC94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3" name="Google Shape;1182;p42">
              <a:extLst>
                <a:ext uri="{FF2B5EF4-FFF2-40B4-BE49-F238E27FC236}">
                  <a16:creationId xmlns:a16="http://schemas.microsoft.com/office/drawing/2014/main" id="{CF0FFA9F-0076-CBCB-40CE-6FEE0F6FDCB4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EE2D74-EF6B-D668-14A6-4037115A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B494022-3221-5D16-8C2C-703C5BF7F076}"/>
                    </a:ext>
                  </a:extLst>
                </p:cNvPr>
                <p:cNvSpPr txBox="1"/>
                <p:nvPr/>
              </p:nvSpPr>
              <p:spPr>
                <a:xfrm>
                  <a:off x="1432479" y="1859840"/>
                  <a:ext cx="2209415" cy="10199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B494022-3221-5D16-8C2C-703C5BF7F0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479" y="1859840"/>
                  <a:ext cx="2209415" cy="101999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B">
            <a:extLst>
              <a:ext uri="{FF2B5EF4-FFF2-40B4-BE49-F238E27FC236}">
                <a16:creationId xmlns:a16="http://schemas.microsoft.com/office/drawing/2014/main" id="{FE5EE01A-DDD7-AB29-5823-C6EFD5571266}"/>
              </a:ext>
            </a:extLst>
          </p:cNvPr>
          <p:cNvGrpSpPr/>
          <p:nvPr/>
        </p:nvGrpSpPr>
        <p:grpSpPr>
          <a:xfrm>
            <a:off x="6344233" y="2281870"/>
            <a:ext cx="5507120" cy="2092301"/>
            <a:chOff x="4784856" y="1835734"/>
            <a:chExt cx="4130340" cy="15692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F45AD69-A862-76F9-5540-526CA2F98A71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912454"/>
                    <a:ext cx="2209415" cy="8471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𝟐𝟏</m:t>
                              </m:r>
                            </m:den>
                          </m:f>
                        </m:oMath>
                      </m:oMathPara>
                    </a14:m>
                    <a:endParaRPr kumimoji="0" lang="en-US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F45AD69-A862-76F9-5540-526CA2F98A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912454"/>
                    <a:ext cx="2209415" cy="84710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7" name="C">
            <a:extLst>
              <a:ext uri="{FF2B5EF4-FFF2-40B4-BE49-F238E27FC236}">
                <a16:creationId xmlns:a16="http://schemas.microsoft.com/office/drawing/2014/main" id="{4B584FDC-DF3C-87B4-856B-D5DDF71D7F06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570A3C-A3C4-CC1D-F690-F0E061CB9078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425AF1A0-352B-3DF6-980A-2CA85611B62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6EC9EC8-F568-5227-6107-1679A1DAA7F7}"/>
                      </a:ext>
                    </a:extLst>
                  </p:cNvPr>
                  <p:cNvSpPr txBox="1"/>
                  <p:nvPr/>
                </p:nvSpPr>
                <p:spPr>
                  <a:xfrm>
                    <a:off x="5702527" y="1792839"/>
                    <a:ext cx="2209415" cy="10199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6EC9EC8-F568-5227-6107-1679A1DAA7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2527" y="1792839"/>
                    <a:ext cx="2209415" cy="101999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3957CD-EF87-248B-CEDE-44A37985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:a16="http://schemas.microsoft.com/office/drawing/2014/main" id="{04AF510E-A3B7-C490-F0F0-8DD603FA355E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:a16="http://schemas.microsoft.com/office/drawing/2014/main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591463F-02B8-8C6B-1D1B-A843E4E78173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928404"/>
                    <a:ext cx="2209415" cy="9336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591463F-02B8-8C6B-1D1B-A843E4E781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928404"/>
                    <a:ext cx="2209415" cy="9336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29F38A3E-7D13-4115-9862-B9DDB05EF26E}"/>
              </a:ext>
            </a:extLst>
          </p:cNvPr>
          <p:cNvSpPr/>
          <p:nvPr/>
        </p:nvSpPr>
        <p:spPr>
          <a:xfrm>
            <a:off x="4287307" y="245071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BED5B053-1AAD-6C59-2111-50C3C2B82C2B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48F174AE-4F4F-546F-59E0-9CE8FF7DFD83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3EA526AE-E9F7-781D-7E77-0BCE3E7D6090}"/>
              </a:ext>
            </a:extLst>
          </p:cNvPr>
          <p:cNvSpPr/>
          <p:nvPr/>
        </p:nvSpPr>
        <p:spPr>
          <a:xfrm>
            <a:off x="10537129" y="2661145"/>
            <a:ext cx="1344451" cy="1131035"/>
          </a:xfrm>
          <a:prstGeom prst="hear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3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87684A89-2F85-6107-B551-D41C35F3D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BF19BD9-DB4D-0E61-7840-4B7E40C75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785D538B-DF9A-123C-152F-C5DEE600C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3DA6CD5-D402-F490-219F-BD3BBA1BE1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5E713-0279-5DFE-BA4C-5D5EA9094E13}"/>
              </a:ext>
            </a:extLst>
          </p:cNvPr>
          <p:cNvGrpSpPr/>
          <p:nvPr/>
        </p:nvGrpSpPr>
        <p:grpSpPr>
          <a:xfrm>
            <a:off x="106050" y="157988"/>
            <a:ext cx="11953037" cy="2071328"/>
            <a:chOff x="79537" y="118491"/>
            <a:chExt cx="8964778" cy="15534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34B99-D977-FC9C-68DE-F325BAD58187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9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D5B4796-33E4-274F-7BBF-FC1FF6FF05BC}"/>
                      </a:ext>
                    </a:extLst>
                  </p:cNvPr>
                  <p:cNvSpPr txBox="1"/>
                  <p:nvPr/>
                </p:nvSpPr>
                <p:spPr>
                  <a:xfrm>
                    <a:off x="1735276" y="341642"/>
                    <a:ext cx="6877782" cy="9694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lang="en-US" sz="54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r>
                      <a:rPr lang="en-US" sz="5400" b="1" dirty="0" err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T</a:t>
                    </a:r>
                    <a:r>
                      <a:rPr lang="en-US" sz="5400" b="1" dirty="0" err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ính</a:t>
                    </a:r>
                    <a:r>
                      <a:rPr lang="en-US" sz="54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f>
                          <m:fPr>
                            <m:ctrlP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oMath>
                    </a14:m>
                    <a:endParaRPr kumimoji="0" lang="en-US" sz="19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D5B4796-33E4-274F-7BBF-FC1FF6FF05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5276" y="341642"/>
                    <a:ext cx="6877782" cy="96949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32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5" name="Picture 34">
              <a:hlinkClick r:id="rId16" action="ppaction://hlinksldjump"/>
              <a:extLst>
                <a:ext uri="{FF2B5EF4-FFF2-40B4-BE49-F238E27FC236}">
                  <a16:creationId xmlns:a16="http://schemas.microsoft.com/office/drawing/2014/main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</p:spPr>
        </p:pic>
      </p:grpSp>
      <p:sp>
        <p:nvSpPr>
          <p:cNvPr id="37" name="Arrow: Right 36">
            <a:hlinkClick r:id="rId16" action="ppaction://hlinksldjump"/>
            <a:extLst>
              <a:ext uri="{FF2B5EF4-FFF2-40B4-BE49-F238E27FC236}">
                <a16:creationId xmlns:a16="http://schemas.microsoft.com/office/drawing/2014/main" id="{72770BF3-D9B9-088B-62E0-CB4FEC10B3BA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1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">
            <a:extLst>
              <a:ext uri="{FF2B5EF4-FFF2-40B4-BE49-F238E27FC236}">
                <a16:creationId xmlns:a16="http://schemas.microsoft.com/office/drawing/2014/main" id="{100FA038-077D-67A7-7A0F-3A9650D33C56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4" name="Google Shape;1182;p42">
              <a:extLst>
                <a:ext uri="{FF2B5EF4-FFF2-40B4-BE49-F238E27FC236}">
                  <a16:creationId xmlns:a16="http://schemas.microsoft.com/office/drawing/2014/main" id="{B4904C06-EF4C-44FC-D985-E69230A637CE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77B0F6-A019-915E-0E4B-DB2F364D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81A7CBE-7527-7E3A-1D3B-BA1A628D1E4A}"/>
                    </a:ext>
                  </a:extLst>
                </p:cNvPr>
                <p:cNvSpPr txBox="1"/>
                <p:nvPr/>
              </p:nvSpPr>
              <p:spPr>
                <a:xfrm>
                  <a:off x="1520197" y="1899711"/>
                  <a:ext cx="2209415" cy="936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𝟑𝟓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81A7CBE-7527-7E3A-1D3B-BA1A628D1E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197" y="1899711"/>
                  <a:ext cx="2209415" cy="93660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B">
            <a:extLst>
              <a:ext uri="{FF2B5EF4-FFF2-40B4-BE49-F238E27FC236}">
                <a16:creationId xmlns:a16="http://schemas.microsoft.com/office/drawing/2014/main" id="{BA7D38B5-FE67-E36E-005A-11EEFF081E97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63C09E-A9B5-43E6-828F-4DF40D4C6148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0" name="Google Shape;1182;p42">
                <a:extLst>
                  <a:ext uri="{FF2B5EF4-FFF2-40B4-BE49-F238E27FC236}">
                    <a16:creationId xmlns:a16="http://schemas.microsoft.com/office/drawing/2014/main" id="{DAB5D886-05AB-26A8-26E2-DD1C420F2F33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A3E6116-F297-8401-838D-C8EB1DFBD34F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808787"/>
                    <a:ext cx="2209415" cy="1023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A3E6116-F297-8401-838D-C8EB1DFBD3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808787"/>
                    <a:ext cx="2209415" cy="102330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95E36E-F513-ADD5-00D4-4425EC4D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:a16="http://schemas.microsoft.com/office/drawing/2014/main" id="{1C89DB19-33AD-B4B3-CD0D-2CB96072B02C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26938A-9675-7603-28A2-A1EDB1FC2F90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51876593-8B64-1FD9-C4EB-CA5334A8B78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6C6FB73-F489-A40D-8F1D-BE14FBAE218C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808787"/>
                    <a:ext cx="2209415" cy="1023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6C6FB73-F489-A40D-8F1D-BE14FBAE21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808787"/>
                    <a:ext cx="2209415" cy="102330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8579DF-F208-3CE8-EDE7-B56850D0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7" name="D">
            <a:extLst>
              <a:ext uri="{FF2B5EF4-FFF2-40B4-BE49-F238E27FC236}">
                <a16:creationId xmlns:a16="http://schemas.microsoft.com/office/drawing/2014/main" id="{76321407-A094-1233-ABD2-CB3A492CCD1A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173D429-ED53-182C-FE57-CC9DF7344B24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71B040D3-6486-AB06-A525-9B3933C013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620868A-BB3C-3E74-F0A5-8A727BBE62A7}"/>
                      </a:ext>
                    </a:extLst>
                  </p:cNvPr>
                  <p:cNvSpPr txBox="1"/>
                  <p:nvPr/>
                </p:nvSpPr>
                <p:spPr>
                  <a:xfrm>
                    <a:off x="5758347" y="1952327"/>
                    <a:ext cx="2209415" cy="9366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620868A-BB3C-3E74-F0A5-8A727BBE62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8347" y="1952327"/>
                    <a:ext cx="2209415" cy="93660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2A2A41-42C4-4958-242F-8B08F8FB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463A3B68-F785-3601-04F4-6E104554C553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E1F8F235-293C-C00D-E5AB-63C800DD05AF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ABBAE87F-0486-5D5D-CB85-744B12DC658F}"/>
              </a:ext>
            </a:extLst>
          </p:cNvPr>
          <p:cNvSpPr/>
          <p:nvPr/>
        </p:nvSpPr>
        <p:spPr>
          <a:xfrm>
            <a:off x="4605400" y="2434535"/>
            <a:ext cx="1670421" cy="1598277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896BF6AE-D0FD-7E79-8BCD-E643AA552C13}"/>
              </a:ext>
            </a:extLst>
          </p:cNvPr>
          <p:cNvSpPr/>
          <p:nvPr/>
        </p:nvSpPr>
        <p:spPr>
          <a:xfrm>
            <a:off x="4658195" y="4760379"/>
            <a:ext cx="1490600" cy="1339539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20F3AE3F-E2DF-06FB-3D46-98F6B9C42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5181936C-19BA-3667-2DDC-90F023BEA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060B3E72-4C95-CDD2-D7CE-5E4FC3CD7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9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AF1596C-248F-42C8-EE36-37ECA1E9DB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7556BA4-9A17-9D81-49AC-53F478D0B99B}"/>
              </a:ext>
            </a:extLst>
          </p:cNvPr>
          <p:cNvGrpSpPr/>
          <p:nvPr/>
        </p:nvGrpSpPr>
        <p:grpSpPr>
          <a:xfrm>
            <a:off x="244770" y="157988"/>
            <a:ext cx="11814317" cy="2071328"/>
            <a:chOff x="183577" y="118491"/>
            <a:chExt cx="8860738" cy="1553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EB5A7C0-2EAA-D0B5-204E-A1F503FC01DF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3238C2F-57AE-965F-1EF3-C03B5E056F1F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5" name="Google Shape;2105;p47">
                  <a:extLst>
                    <a:ext uri="{FF2B5EF4-FFF2-40B4-BE49-F238E27FC236}">
                      <a16:creationId xmlns:a16="http://schemas.microsoft.com/office/drawing/2014/main" id="{EE8F448B-EB5B-94DA-C012-0127D2787B1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A48DE6-994B-E634-FAB5-843D19DC0DF0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8DBEAB0-948F-9EED-3662-1F00C434F7CC}"/>
                      </a:ext>
                    </a:extLst>
                  </p:cNvPr>
                  <p:cNvSpPr txBox="1"/>
                  <p:nvPr/>
                </p:nvSpPr>
                <p:spPr>
                  <a:xfrm>
                    <a:off x="3261362" y="250579"/>
                    <a:ext cx="3434406" cy="10667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lang="en-US" sz="6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r>
                      <a:rPr lang="en-US" sz="6000" b="1" dirty="0" err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T</a:t>
                    </a:r>
                    <a:r>
                      <a:rPr lang="en-US" sz="6000" b="1" dirty="0" err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ính</a:t>
                    </a:r>
                    <a:r>
                      <a:rPr lang="en-US" sz="6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6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f>
                          <m:fPr>
                            <m:ctrlP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a14:m>
                    <a:endParaRPr kumimoji="0" lang="en-US" sz="2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8DBEAB0-948F-9EED-3662-1F00C434F7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1362" y="250579"/>
                    <a:ext cx="3434406" cy="1066783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37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7" name="Picture 36">
              <a:hlinkClick r:id="rId16" action="ppaction://hlinksldjump"/>
              <a:extLst>
                <a:ext uri="{FF2B5EF4-FFF2-40B4-BE49-F238E27FC236}">
                  <a16:creationId xmlns:a16="http://schemas.microsoft.com/office/drawing/2014/main" id="{012B11CA-BB00-EC32-DBA1-AFFDE0330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83577" y="413807"/>
              <a:ext cx="1866956" cy="1187112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6" action="ppaction://hlinksldjump"/>
            <a:extLst>
              <a:ext uri="{FF2B5EF4-FFF2-40B4-BE49-F238E27FC236}">
                <a16:creationId xmlns:a16="http://schemas.microsoft.com/office/drawing/2014/main" id="{55B6C568-3676-49AE-1752-F84F0527CCF3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4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2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20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4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12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12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645;p34">
            <a:extLst>
              <a:ext uri="{FF2B5EF4-FFF2-40B4-BE49-F238E27FC236}">
                <a16:creationId xmlns:a16="http://schemas.microsoft.com/office/drawing/2014/main" id="{6724E627-32AD-5CDB-C799-851E50823547}"/>
              </a:ext>
            </a:extLst>
          </p:cNvPr>
          <p:cNvGrpSpPr/>
          <p:nvPr/>
        </p:nvGrpSpPr>
        <p:grpSpPr>
          <a:xfrm rot="-727465" flipH="1">
            <a:off x="9743334" y="3668128"/>
            <a:ext cx="1537001" cy="2464635"/>
            <a:chOff x="10740175" y="552419"/>
            <a:chExt cx="1095062" cy="1755969"/>
          </a:xfrm>
        </p:grpSpPr>
        <p:sp>
          <p:nvSpPr>
            <p:cNvPr id="3" name="Google Shape;1646;p34">
              <a:extLst>
                <a:ext uri="{FF2B5EF4-FFF2-40B4-BE49-F238E27FC236}">
                  <a16:creationId xmlns:a16="http://schemas.microsoft.com/office/drawing/2014/main" id="{CCA84FF8-5806-10EC-0507-D1495325390E}"/>
                </a:ext>
              </a:extLst>
            </p:cNvPr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1647;p34">
              <a:extLst>
                <a:ext uri="{FF2B5EF4-FFF2-40B4-BE49-F238E27FC236}">
                  <a16:creationId xmlns:a16="http://schemas.microsoft.com/office/drawing/2014/main" id="{0CEC8FDE-2471-E5AE-FA6F-0E88784F8AAA}"/>
                </a:ext>
              </a:extLst>
            </p:cNvPr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648;p34">
              <a:extLst>
                <a:ext uri="{FF2B5EF4-FFF2-40B4-BE49-F238E27FC236}">
                  <a16:creationId xmlns:a16="http://schemas.microsoft.com/office/drawing/2014/main" id="{16F93B38-6C1C-E93E-F82B-46C231E7FA37}"/>
                </a:ext>
              </a:extLst>
            </p:cNvPr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49;p34">
              <a:extLst>
                <a:ext uri="{FF2B5EF4-FFF2-40B4-BE49-F238E27FC236}">
                  <a16:creationId xmlns:a16="http://schemas.microsoft.com/office/drawing/2014/main" id="{80219D65-13C7-D376-D5AD-AFEE18709128}"/>
                </a:ext>
              </a:extLst>
            </p:cNvPr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50;p34">
              <a:extLst>
                <a:ext uri="{FF2B5EF4-FFF2-40B4-BE49-F238E27FC236}">
                  <a16:creationId xmlns:a16="http://schemas.microsoft.com/office/drawing/2014/main" id="{2CD73806-9744-249A-757C-A1947D2C7A0A}"/>
                </a:ext>
              </a:extLst>
            </p:cNvPr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51;p34">
              <a:extLst>
                <a:ext uri="{FF2B5EF4-FFF2-40B4-BE49-F238E27FC236}">
                  <a16:creationId xmlns:a16="http://schemas.microsoft.com/office/drawing/2014/main" id="{C3AD3599-6D71-272E-200C-7B5F9D6D06EF}"/>
                </a:ext>
              </a:extLst>
            </p:cNvPr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52;p34">
              <a:extLst>
                <a:ext uri="{FF2B5EF4-FFF2-40B4-BE49-F238E27FC236}">
                  <a16:creationId xmlns:a16="http://schemas.microsoft.com/office/drawing/2014/main" id="{3BC2E334-28C3-F200-93C6-4105833098F9}"/>
                </a:ext>
              </a:extLst>
            </p:cNvPr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1655;p34">
            <a:extLst>
              <a:ext uri="{FF2B5EF4-FFF2-40B4-BE49-F238E27FC236}">
                <a16:creationId xmlns:a16="http://schemas.microsoft.com/office/drawing/2014/main" id="{2A59525C-6F08-EBD7-0301-35C8B61F6548}"/>
              </a:ext>
            </a:extLst>
          </p:cNvPr>
          <p:cNvGrpSpPr/>
          <p:nvPr/>
        </p:nvGrpSpPr>
        <p:grpSpPr>
          <a:xfrm>
            <a:off x="10551588" y="1360140"/>
            <a:ext cx="872379" cy="793931"/>
            <a:chOff x="6457425" y="-2097210"/>
            <a:chExt cx="841847" cy="766146"/>
          </a:xfrm>
        </p:grpSpPr>
        <p:sp>
          <p:nvSpPr>
            <p:cNvPr id="14" name="Google Shape;1656;p34">
              <a:extLst>
                <a:ext uri="{FF2B5EF4-FFF2-40B4-BE49-F238E27FC236}">
                  <a16:creationId xmlns:a16="http://schemas.microsoft.com/office/drawing/2014/main" id="{D6818C68-E29D-D04D-A4EF-D4F7E605639D}"/>
                </a:ext>
              </a:extLst>
            </p:cNvPr>
            <p:cNvSpPr/>
            <p:nvPr/>
          </p:nvSpPr>
          <p:spPr>
            <a:xfrm>
              <a:off x="6457425" y="-2097210"/>
              <a:ext cx="840870" cy="766146"/>
            </a:xfrm>
            <a:custGeom>
              <a:avLst/>
              <a:gdLst/>
              <a:ahLst/>
              <a:cxnLst/>
              <a:rect l="l" t="t" r="r" b="b"/>
              <a:pathLst>
                <a:path w="8586" h="7823" extrusionOk="0">
                  <a:moveTo>
                    <a:pt x="4294" y="1"/>
                  </a:moveTo>
                  <a:cubicBezTo>
                    <a:pt x="3293" y="1"/>
                    <a:pt x="2294" y="384"/>
                    <a:pt x="1533" y="1150"/>
                  </a:cubicBezTo>
                  <a:cubicBezTo>
                    <a:pt x="1" y="2672"/>
                    <a:pt x="1" y="5149"/>
                    <a:pt x="1533" y="6681"/>
                  </a:cubicBezTo>
                  <a:cubicBezTo>
                    <a:pt x="2294" y="7442"/>
                    <a:pt x="3293" y="7822"/>
                    <a:pt x="4294" y="7822"/>
                  </a:cubicBezTo>
                  <a:cubicBezTo>
                    <a:pt x="5295" y="7822"/>
                    <a:pt x="6298" y="7442"/>
                    <a:pt x="7064" y="6681"/>
                  </a:cubicBezTo>
                  <a:cubicBezTo>
                    <a:pt x="8586" y="5149"/>
                    <a:pt x="8586" y="2672"/>
                    <a:pt x="7064" y="1150"/>
                  </a:cubicBezTo>
                  <a:cubicBezTo>
                    <a:pt x="6298" y="384"/>
                    <a:pt x="5295" y="1"/>
                    <a:pt x="4294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57;p34">
              <a:extLst>
                <a:ext uri="{FF2B5EF4-FFF2-40B4-BE49-F238E27FC236}">
                  <a16:creationId xmlns:a16="http://schemas.microsoft.com/office/drawing/2014/main" id="{FEF627CC-FA63-BD4E-25B6-5DCDC887213F}"/>
                </a:ext>
              </a:extLst>
            </p:cNvPr>
            <p:cNvSpPr/>
            <p:nvPr/>
          </p:nvSpPr>
          <p:spPr>
            <a:xfrm>
              <a:off x="6788640" y="-1673938"/>
              <a:ext cx="176479" cy="72276"/>
            </a:xfrm>
            <a:custGeom>
              <a:avLst/>
              <a:gdLst/>
              <a:ahLst/>
              <a:cxnLst/>
              <a:rect l="l" t="t" r="r" b="b"/>
              <a:pathLst>
                <a:path w="1802" h="738" fill="none" extrusionOk="0">
                  <a:moveTo>
                    <a:pt x="1" y="1"/>
                  </a:moveTo>
                  <a:cubicBezTo>
                    <a:pt x="1" y="1"/>
                    <a:pt x="1035" y="737"/>
                    <a:pt x="1801" y="1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58;p34">
              <a:extLst>
                <a:ext uri="{FF2B5EF4-FFF2-40B4-BE49-F238E27FC236}">
                  <a16:creationId xmlns:a16="http://schemas.microsoft.com/office/drawing/2014/main" id="{D4B60A71-6C88-F231-DDA6-DD970E2F537F}"/>
                </a:ext>
              </a:extLst>
            </p:cNvPr>
            <p:cNvSpPr/>
            <p:nvPr/>
          </p:nvSpPr>
          <p:spPr>
            <a:xfrm>
              <a:off x="6498362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4" y="0"/>
                  </a:moveTo>
                  <a:cubicBezTo>
                    <a:pt x="1971" y="0"/>
                    <a:pt x="1735" y="95"/>
                    <a:pt x="156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3" y="173"/>
                    <a:pt x="229" y="437"/>
                  </a:cubicBezTo>
                  <a:cubicBezTo>
                    <a:pt x="0" y="785"/>
                    <a:pt x="70" y="1253"/>
                    <a:pt x="368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2" y="0"/>
                    <a:pt x="220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59;p34">
              <a:extLst>
                <a:ext uri="{FF2B5EF4-FFF2-40B4-BE49-F238E27FC236}">
                  <a16:creationId xmlns:a16="http://schemas.microsoft.com/office/drawing/2014/main" id="{306C6DD2-D13F-04BD-B3E2-F7B9206B4DFB}"/>
                </a:ext>
              </a:extLst>
            </p:cNvPr>
            <p:cNvSpPr/>
            <p:nvPr/>
          </p:nvSpPr>
          <p:spPr>
            <a:xfrm>
              <a:off x="6984509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5" y="0"/>
                  </a:moveTo>
                  <a:cubicBezTo>
                    <a:pt x="1972" y="0"/>
                    <a:pt x="1739" y="95"/>
                    <a:pt x="157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4" y="173"/>
                    <a:pt x="229" y="437"/>
                  </a:cubicBezTo>
                  <a:cubicBezTo>
                    <a:pt x="0" y="785"/>
                    <a:pt x="70" y="1253"/>
                    <a:pt x="369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3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A5AE14A-FF1E-C7F0-0EC4-CCA8B9EF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14" y="1691346"/>
            <a:ext cx="4980864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1444D9F-2457-6735-6A06-C2B4C2AB0CA3}"/>
              </a:ext>
            </a:extLst>
          </p:cNvPr>
          <p:cNvGrpSpPr/>
          <p:nvPr/>
        </p:nvGrpSpPr>
        <p:grpSpPr>
          <a:xfrm>
            <a:off x="955807" y="340746"/>
            <a:ext cx="861983" cy="1015663"/>
            <a:chOff x="1144100" y="726302"/>
            <a:chExt cx="861983" cy="1015663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8E500B5-43FE-AE2C-D184-3E5549225546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PA-文本框 54">
              <a:extLst>
                <a:ext uri="{FF2B5EF4-FFF2-40B4-BE49-F238E27FC236}">
                  <a16:creationId xmlns:a16="http://schemas.microsoft.com/office/drawing/2014/main" id="{BE71808E-FF7E-89DA-C8A7-033A16FE437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4100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72B907-AC2E-C3FB-4E08-5F0AC5CC4324}"/>
              </a:ext>
            </a:extLst>
          </p:cNvPr>
          <p:cNvSpPr txBox="1"/>
          <p:nvPr/>
        </p:nvSpPr>
        <p:spPr>
          <a:xfrm>
            <a:off x="1839432" y="542260"/>
            <a:ext cx="4476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mẫu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31F705-57B6-A04A-C231-E02AA56B9190}"/>
              </a:ext>
            </a:extLst>
          </p:cNvPr>
          <p:cNvSpPr/>
          <p:nvPr/>
        </p:nvSpPr>
        <p:spPr>
          <a:xfrm>
            <a:off x="2020186" y="1903227"/>
            <a:ext cx="8080744" cy="2349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2FA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/>
              <p:nvPr/>
            </p:nvSpPr>
            <p:spPr>
              <a:xfrm>
                <a:off x="2604976" y="1945758"/>
                <a:ext cx="727267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76" y="1945758"/>
                <a:ext cx="7272670" cy="892552"/>
              </a:xfrm>
              <a:prstGeom prst="rect">
                <a:avLst/>
              </a:prstGeom>
              <a:blipFill>
                <a:blip r:embed="rId4"/>
                <a:stretch>
                  <a:fillRect l="-2515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385AE50-6844-D406-E8C9-C103A65FB21B}"/>
              </a:ext>
            </a:extLst>
          </p:cNvPr>
          <p:cNvSpPr txBox="1"/>
          <p:nvPr/>
        </p:nvSpPr>
        <p:spPr>
          <a:xfrm>
            <a:off x="2604976" y="2785730"/>
            <a:ext cx="72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/>
              <p:nvPr/>
            </p:nvSpPr>
            <p:spPr>
              <a:xfrm>
                <a:off x="2977116" y="3402418"/>
                <a:ext cx="727267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16" y="3402418"/>
                <a:ext cx="7272670" cy="892552"/>
              </a:xfrm>
              <a:prstGeom prst="rect">
                <a:avLst/>
              </a:prstGeom>
              <a:blipFill>
                <a:blip r:embed="rId5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/>
              <p:nvPr/>
            </p:nvSpPr>
            <p:spPr>
              <a:xfrm>
                <a:off x="2105247" y="4720856"/>
                <a:ext cx="9239693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247" y="4720856"/>
                <a:ext cx="9239693" cy="990784"/>
              </a:xfrm>
              <a:prstGeom prst="rect">
                <a:avLst/>
              </a:prstGeom>
              <a:blipFill>
                <a:blip r:embed="rId6"/>
                <a:stretch>
                  <a:fillRect l="-2309"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3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473</Words>
  <Application>Microsoft Office PowerPoint</Application>
  <PresentationFormat>Widescreen</PresentationFormat>
  <Paragraphs>68</Paragraphs>
  <Slides>17</Slides>
  <Notes>10</Notes>
  <HiddenSlides>0</HiddenSlides>
  <MMClips>12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Alef</vt:lpstr>
      <vt:lpstr>Arial</vt:lpstr>
      <vt:lpstr>Bowlby One SC</vt:lpstr>
      <vt:lpstr>Calibri</vt:lpstr>
      <vt:lpstr>Cambria</vt:lpstr>
      <vt:lpstr>Cambria Math</vt:lpstr>
      <vt:lpstr>Comfortaa Medium</vt:lpstr>
      <vt:lpstr>Dosis</vt:lpstr>
      <vt:lpstr>Lora</vt:lpstr>
      <vt:lpstr>Manjari</vt:lpstr>
      <vt:lpstr>Open Sans</vt:lpstr>
      <vt:lpstr>Pacifico</vt:lpstr>
      <vt:lpstr>SVN-Cookies</vt:lpstr>
      <vt:lpstr>Times New Roman</vt:lpstr>
      <vt:lpstr>Cute Pastel Interface Style for Coding &amp; Programming Learning Center by Slidesgo</vt:lpstr>
      <vt:lpstr>Fast Food Digital Menu Board by Slidesgo</vt:lpstr>
      <vt:lpstr>1_Cute Pastel Interface Style for Coding &amp; Programming Learning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21</cp:revision>
  <dcterms:created xsi:type="dcterms:W3CDTF">2024-01-09T02:07:03Z</dcterms:created>
  <dcterms:modified xsi:type="dcterms:W3CDTF">2025-04-21T08:39:08Z</dcterms:modified>
</cp:coreProperties>
</file>