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3837" r:id="rId3"/>
    <p:sldId id="307" r:id="rId4"/>
    <p:sldId id="258" r:id="rId5"/>
    <p:sldId id="328" r:id="rId6"/>
    <p:sldId id="329" r:id="rId7"/>
    <p:sldId id="330" r:id="rId8"/>
    <p:sldId id="332" r:id="rId9"/>
    <p:sldId id="333" r:id="rId10"/>
    <p:sldId id="334" r:id="rId11"/>
    <p:sldId id="308" r:id="rId12"/>
    <p:sldId id="337" r:id="rId13"/>
    <p:sldId id="338" r:id="rId14"/>
    <p:sldId id="339" r:id="rId15"/>
    <p:sldId id="340" r:id="rId16"/>
    <p:sldId id="341" r:id="rId17"/>
    <p:sldId id="273" r:id="rId18"/>
    <p:sldId id="31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102" autoAdjust="0"/>
  </p:normalViewPr>
  <p:slideViewPr>
    <p:cSldViewPr snapToGrid="0">
      <p:cViewPr varScale="1">
        <p:scale>
          <a:sx n="71" d="100"/>
          <a:sy n="71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E2541-5322-4BC3-86F2-63EE9C8DB22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941B2-6AF1-40DE-B8CF-A0E19FDAC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6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92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941B2-6AF1-40DE-B8CF-A0E19FDAC7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DC9D-FCCE-854E-C9CE-C7C4E06E5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4BB22-C1BB-FCD7-8A9F-FC81BCFC2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B4FE-D3B3-0CC0-803F-C10B3DD0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C1F9A-C574-2220-D9E1-05899713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475D5-0D3A-3FB9-3203-2EC8852A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EAA1-BFFD-1594-9217-0D5D75AD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F28C3-ECC7-3E5E-0E78-82BEEDD4A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E7B6C-E5A0-B8E7-3BB4-6B4121B6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26E-DCE0-680A-EBE8-7162BB5A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493D-D6BD-E4EE-56B2-83260D8B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8BE99-148B-13ED-0323-BFB9F13C2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61E2A-68A6-E9D1-8F09-A89B45EC0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C9EED-5F85-4361-1AF7-F89B4578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64378-713F-C482-E3F5-6C03D1DA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2013-36A7-FCD7-213A-9C6AB72A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4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2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94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40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7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8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85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7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7F67-8B98-CD0C-F9BD-70757183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07B16-BC24-F217-6C75-F6D1208D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8E37F-51D4-B95B-0BB3-02D11018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DD44-4D40-B1E1-346A-BEA8BA6D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D543-1819-1E74-C212-9A7A6D2E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77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33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18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10971216" y="1877841"/>
            <a:ext cx="1220785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1006029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12192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1320111"/>
            <a:ext cx="1244012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5" y="1320111"/>
            <a:ext cx="567900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6" y="1320111"/>
            <a:ext cx="1012983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476121" y="1589047"/>
            <a:ext cx="780057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9256769" y="494271"/>
            <a:ext cx="838584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12192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7" y="2120001"/>
            <a:ext cx="1627115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1" y="1008039"/>
            <a:ext cx="482227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9" y="2139683"/>
            <a:ext cx="97631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" y="2340547"/>
            <a:ext cx="1047145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5" y="1214247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433500"/>
      </p:ext>
    </p:extLst>
  </p:cSld>
  <p:clrMapOvr>
    <a:masterClrMapping/>
  </p:clrMapOvr>
  <p:transition spd="med" advClick="0" advTm="300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474902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2FAA-FE93-942E-E95A-3775AF73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3A242-0D1A-D97F-273A-2281F4980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8C85-B2BB-E5ED-B7D9-9ED75EB3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6CA78-A0D2-2057-3950-E0959B51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11A41-0B0D-0B0F-F7F5-5BA05A9C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06A4-1F9E-5E97-3A62-214A6291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EE9D-245F-DA4F-BB2C-CD192C241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2D262-B28B-80F7-FAD4-74B91646D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B381E-3E0B-50F5-7954-2361D1EA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E7D0E-F815-C189-17C6-8D0E5B95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043C8-0FB6-845D-BA74-4EB69145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7892-144C-5B00-5453-5CE2B3CB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037D7-6DC8-9E6E-4E54-3819C1DFA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00D19-70E9-9A32-9B5A-AE78200EF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3E3A6-4C67-473F-4B31-BE4F834A1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5A98F-3533-6610-5D67-32CA6254B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18457-1365-768E-2FC1-E4124AB1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C24AE-6E95-1A88-EA72-FAA31AA2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ADCCB-A4B1-9080-61CE-D35C9A88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0FA6-97B0-3D2C-06B5-2B523B7D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557DB-3D2B-E8D2-2AB9-21BF5E95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FF5D0-6625-D070-9D03-EAD4AF20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C4485-BE81-9788-74BF-EE3E1EAB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72BA9D-91DC-305E-C4C7-F3AB3242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CF0E6-5BA9-986E-72BC-BD7E4058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FBBDF-5881-712A-A7D3-F1BC6ED8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8BAF-CB8D-CB6E-B238-83220475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F411-2809-F01F-C017-18EE112E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982B3-73D9-1A84-6B8B-5B1E34C6F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FAE43-2194-A667-48A4-B725F6E1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39343-8FF6-EA70-70C8-443DBC6A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92238-4D9F-EB69-9049-A05F1670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589C-B0BC-4DB6-F66A-CBC8B6E3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21CF0-CC18-D0C3-2CF0-51D41949B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671AC-D7E2-C66C-22B9-849E99D90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DBAD0-2ED1-AC0D-8C0B-0590AEA3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10B31-8230-9121-6A2F-16CCB069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3F1B6-7738-691E-9EDA-C748221B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93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83DDC98F-3025-4ED1-829C-5A07792F59E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E465-4999-44B8-8DDB-4D9432A765D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1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0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4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0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microsoft.com/office/2007/relationships/hdphoto" Target="../media/hdphoto20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54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slide" Target="slide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8.wdp"/><Relationship Id="rId18" Type="http://schemas.openxmlformats.org/officeDocument/2006/relationships/image" Target="../media/image40.png"/><Relationship Id="rId26" Type="http://schemas.microsoft.com/office/2007/relationships/hdphoto" Target="../media/hdphoto14.wdp"/><Relationship Id="rId39" Type="http://schemas.microsoft.com/office/2007/relationships/hdphoto" Target="../media/hdphoto18.wdp"/><Relationship Id="rId3" Type="http://schemas.openxmlformats.org/officeDocument/2006/relationships/image" Target="../media/image32.jpeg"/><Relationship Id="rId21" Type="http://schemas.openxmlformats.org/officeDocument/2006/relationships/image" Target="../media/image42.png"/><Relationship Id="rId34" Type="http://schemas.openxmlformats.org/officeDocument/2006/relationships/slide" Target="slide8.xml"/><Relationship Id="rId7" Type="http://schemas.microsoft.com/office/2007/relationships/hdphoto" Target="../media/hdphoto5.wdp"/><Relationship Id="rId12" Type="http://schemas.openxmlformats.org/officeDocument/2006/relationships/image" Target="../media/image37.png"/><Relationship Id="rId17" Type="http://schemas.microsoft.com/office/2007/relationships/hdphoto" Target="../media/hdphoto10.wdp"/><Relationship Id="rId25" Type="http://schemas.openxmlformats.org/officeDocument/2006/relationships/image" Target="../media/image44.png"/><Relationship Id="rId33" Type="http://schemas.microsoft.com/office/2007/relationships/hdphoto" Target="../media/hdphoto16.wdp"/><Relationship Id="rId38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png"/><Relationship Id="rId20" Type="http://schemas.microsoft.com/office/2007/relationships/hdphoto" Target="../media/hdphoto11.wdp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11" Type="http://schemas.microsoft.com/office/2007/relationships/hdphoto" Target="../media/hdphoto7.wdp"/><Relationship Id="rId24" Type="http://schemas.microsoft.com/office/2007/relationships/hdphoto" Target="../media/hdphoto13.wdp"/><Relationship Id="rId32" Type="http://schemas.openxmlformats.org/officeDocument/2006/relationships/image" Target="../media/image47.png"/><Relationship Id="rId37" Type="http://schemas.openxmlformats.org/officeDocument/2006/relationships/slide" Target="slide9.xml"/><Relationship Id="rId40" Type="http://schemas.openxmlformats.org/officeDocument/2006/relationships/slide" Target="slide10.xml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openxmlformats.org/officeDocument/2006/relationships/image" Target="../media/image43.png"/><Relationship Id="rId28" Type="http://schemas.openxmlformats.org/officeDocument/2006/relationships/slide" Target="slide6.xml"/><Relationship Id="rId36" Type="http://schemas.microsoft.com/office/2007/relationships/hdphoto" Target="../media/hdphoto17.wdp"/><Relationship Id="rId10" Type="http://schemas.openxmlformats.org/officeDocument/2006/relationships/image" Target="../media/image36.png"/><Relationship Id="rId19" Type="http://schemas.openxmlformats.org/officeDocument/2006/relationships/image" Target="../media/image41.png"/><Relationship Id="rId31" Type="http://schemas.openxmlformats.org/officeDocument/2006/relationships/slide" Target="slide7.xml"/><Relationship Id="rId4" Type="http://schemas.openxmlformats.org/officeDocument/2006/relationships/image" Target="../media/image33.png"/><Relationship Id="rId9" Type="http://schemas.microsoft.com/office/2007/relationships/hdphoto" Target="../media/hdphoto6.wdp"/><Relationship Id="rId14" Type="http://schemas.openxmlformats.org/officeDocument/2006/relationships/image" Target="../media/image38.png"/><Relationship Id="rId22" Type="http://schemas.microsoft.com/office/2007/relationships/hdphoto" Target="../media/hdphoto12.wdp"/><Relationship Id="rId27" Type="http://schemas.openxmlformats.org/officeDocument/2006/relationships/image" Target="../media/image45.png"/><Relationship Id="rId30" Type="http://schemas.microsoft.com/office/2007/relationships/hdphoto" Target="../media/hdphoto15.wdp"/><Relationship Id="rId35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microsoft.com/office/2007/relationships/hdphoto" Target="../media/hdphoto19.wdp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microsoft.com/office/2007/relationships/hdphoto" Target="../media/hdphoto19.wdp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" Target="slide5.xml"/><Relationship Id="rId7" Type="http://schemas.openxmlformats.org/officeDocument/2006/relationships/image" Target="../media/image480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0.png"/><Relationship Id="rId5" Type="http://schemas.microsoft.com/office/2007/relationships/hdphoto" Target="../media/hdphoto19.wdp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" Target="slide5.xml"/><Relationship Id="rId7" Type="http://schemas.openxmlformats.org/officeDocument/2006/relationships/image" Target="../media/image50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0.png"/><Relationship Id="rId5" Type="http://schemas.microsoft.com/office/2007/relationships/hdphoto" Target="../media/hdphoto19.wdp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" descr="E:\0000000我图PPT\03.20\亲子乐园\亲子乐园副本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419" y="-27384"/>
            <a:ext cx="12255059" cy="686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" descr="E:\0000000我图PPT\03.20\亲子乐园\r6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40704" y="-507437"/>
            <a:ext cx="12865429" cy="739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" descr="E:\0000000我图PPT\03.20\亲子乐园\3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" y="3934376"/>
            <a:ext cx="12194117" cy="29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" descr="E:\0000000我图PPT\03.20\亲子乐园\56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42413" y="4187132"/>
            <a:ext cx="7469361" cy="25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" descr="E:\0000000我图PPT\03.20\亲子乐园\ty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6572" y="3192275"/>
            <a:ext cx="4268259" cy="402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67532" t="19027" r="11037" b="19634"/>
          <a:stretch/>
        </p:blipFill>
        <p:spPr>
          <a:xfrm>
            <a:off x="10239557" y="-162231"/>
            <a:ext cx="2139785" cy="21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3846" t="10300" r="70716" b="10732"/>
          <a:stretch/>
        </p:blipFill>
        <p:spPr>
          <a:xfrm>
            <a:off x="-310527" y="-426956"/>
            <a:ext cx="2540000" cy="281093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"/>
          <p:cNvSpPr/>
          <p:nvPr/>
        </p:nvSpPr>
        <p:spPr>
          <a:xfrm>
            <a:off x="2067395" y="2726347"/>
            <a:ext cx="8219284" cy="1455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62233" tIns="81100" rIns="162233" bIns="81100" anchor="ctr" anchorCtr="0">
            <a:noAutofit/>
          </a:bodyPr>
          <a:lstStyle/>
          <a:p>
            <a:pPr algn="ctr"/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 LỚP 4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PHÙNG THỊ THU HIỀN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73" name="Google Shape;37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11436" y="1338066"/>
            <a:ext cx="1769125" cy="1425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A6E258-8A44-A97A-1D06-54DCCF8FC6B0}"/>
              </a:ext>
            </a:extLst>
          </p:cNvPr>
          <p:cNvSpPr/>
          <p:nvPr/>
        </p:nvSpPr>
        <p:spPr>
          <a:xfrm>
            <a:off x="1168714" y="1068579"/>
            <a:ext cx="9854572" cy="5039319"/>
          </a:xfrm>
          <a:prstGeom prst="rect">
            <a:avLst/>
          </a:prstGeom>
          <a:noFill/>
        </p:spPr>
        <p:txBody>
          <a:bodyPr spcFirstLastPara="1" wrap="none" lIns="121920" tIns="60960" rIns="121920" bIns="60960" numCol="1">
            <a:prstTxWarp prst="textArchUp">
              <a:avLst>
                <a:gd name="adj" fmla="val 10229978"/>
              </a:avLst>
            </a:prstTxWarp>
            <a:spAutoFit/>
          </a:bodyPr>
          <a:lstStyle/>
          <a:p>
            <a:pPr algn="ctr"/>
            <a:r>
              <a:rPr lang="en-US" sz="4267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F99FF-7B99-636B-177B-10FBDBD1B1A7}"/>
              </a:ext>
            </a:extLst>
          </p:cNvPr>
          <p:cNvSpPr/>
          <p:nvPr/>
        </p:nvSpPr>
        <p:spPr>
          <a:xfrm>
            <a:off x="5972858" y="2813447"/>
            <a:ext cx="24628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9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0BB499-8ECA-7752-2583-22FCE6589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54" y="2577854"/>
            <a:ext cx="7535309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792237" y="377514"/>
            <a:ext cx="10399530" cy="739496"/>
            <a:chOff x="1169225" y="219092"/>
            <a:chExt cx="10399530" cy="73949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17118" y="250702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/>
              <p:nvPr/>
            </p:nvSpPr>
            <p:spPr>
              <a:xfrm>
                <a:off x="374794" y="1308350"/>
                <a:ext cx="2438400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4" y="1308350"/>
                <a:ext cx="2438400" cy="1159485"/>
              </a:xfrm>
              <a:prstGeom prst="rect">
                <a:avLst/>
              </a:prstGeom>
              <a:blipFill>
                <a:blip r:embed="rId3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/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blipFill>
                <a:blip r:embed="rId4"/>
                <a:stretch>
                  <a:fillRect l="-11500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/>
              <p:nvPr/>
            </p:nvSpPr>
            <p:spPr>
              <a:xfrm>
                <a:off x="6128322" y="1287803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2" y="1287803"/>
                <a:ext cx="2438400" cy="1155766"/>
              </a:xfrm>
              <a:prstGeom prst="rect">
                <a:avLst/>
              </a:prstGeom>
              <a:blipFill>
                <a:blip r:embed="rId5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/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blipFill>
                <a:blip r:embed="rId6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9089CA-01A6-5488-7168-6089E49BA3C4}"/>
                  </a:ext>
                </a:extLst>
              </p:cNvPr>
              <p:cNvSpPr txBox="1"/>
              <p:nvPr/>
            </p:nvSpPr>
            <p:spPr>
              <a:xfrm>
                <a:off x="590551" y="248987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9089CA-01A6-5488-7168-6089E49BA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1" y="2489878"/>
                <a:ext cx="2438400" cy="1202252"/>
              </a:xfrm>
              <a:prstGeom prst="rect">
                <a:avLst/>
              </a:prstGeom>
              <a:blipFill>
                <a:blip r:embed="rId7"/>
                <a:stretch>
                  <a:fillRect l="-11500" b="-9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F12268-18F8-DC17-B492-8BF09A54E68C}"/>
                  </a:ext>
                </a:extLst>
              </p:cNvPr>
              <p:cNvSpPr txBox="1"/>
              <p:nvPr/>
            </p:nvSpPr>
            <p:spPr>
              <a:xfrm>
                <a:off x="611099" y="3722777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F12268-18F8-DC17-B492-8BF09A54E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99" y="3722777"/>
                <a:ext cx="2438400" cy="1202252"/>
              </a:xfrm>
              <a:prstGeom prst="rect">
                <a:avLst/>
              </a:prstGeom>
              <a:blipFill>
                <a:blip r:embed="rId8"/>
                <a:stretch>
                  <a:fillRect l="-11250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72E73-2777-9BA3-9CDE-1FC253174374}"/>
                  </a:ext>
                </a:extLst>
              </p:cNvPr>
              <p:cNvSpPr txBox="1"/>
              <p:nvPr/>
            </p:nvSpPr>
            <p:spPr>
              <a:xfrm>
                <a:off x="683017" y="4904305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72E73-2777-9BA3-9CDE-1FC253174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17" y="4904305"/>
                <a:ext cx="2438400" cy="1155766"/>
              </a:xfrm>
              <a:prstGeom prst="rect">
                <a:avLst/>
              </a:prstGeom>
              <a:blipFill>
                <a:blip r:embed="rId9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13449-6CA8-DDFF-941C-23B77B455BE4}"/>
                  </a:ext>
                </a:extLst>
              </p:cNvPr>
              <p:cNvSpPr txBox="1"/>
              <p:nvPr/>
            </p:nvSpPr>
            <p:spPr>
              <a:xfrm>
                <a:off x="3539235" y="2459056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13449-6CA8-DDFF-941C-23B77B455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235" y="2459056"/>
                <a:ext cx="2438400" cy="1202252"/>
              </a:xfrm>
              <a:prstGeom prst="rect">
                <a:avLst/>
              </a:prstGeom>
              <a:blipFill>
                <a:blip r:embed="rId10"/>
                <a:stretch>
                  <a:fillRect l="-11500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52C537-8C88-3A2C-8A3C-86489E8AB683}"/>
                  </a:ext>
                </a:extLst>
              </p:cNvPr>
              <p:cNvSpPr txBox="1"/>
              <p:nvPr/>
            </p:nvSpPr>
            <p:spPr>
              <a:xfrm>
                <a:off x="3580332" y="3661133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52C537-8C88-3A2C-8A3C-86489E8AB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32" y="3661133"/>
                <a:ext cx="2438400" cy="1155766"/>
              </a:xfrm>
              <a:prstGeom prst="rect">
                <a:avLst/>
              </a:prstGeom>
              <a:blipFill>
                <a:blip r:embed="rId11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A0F223-EFF9-AB7D-D86F-F29263F9CF4C}"/>
                  </a:ext>
                </a:extLst>
              </p:cNvPr>
              <p:cNvSpPr txBox="1"/>
              <p:nvPr/>
            </p:nvSpPr>
            <p:spPr>
              <a:xfrm>
                <a:off x="6724224" y="2520701"/>
                <a:ext cx="2438400" cy="1155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A0F223-EFF9-AB7D-D86F-F29263F9C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224" y="2520701"/>
                <a:ext cx="2438400" cy="1155701"/>
              </a:xfrm>
              <a:prstGeom prst="rect">
                <a:avLst/>
              </a:prstGeom>
              <a:blipFill>
                <a:blip r:embed="rId12"/>
                <a:stretch>
                  <a:fillRect l="-1125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0ADEA2-5A52-568C-D1EA-E2D196AE845C}"/>
                  </a:ext>
                </a:extLst>
              </p:cNvPr>
              <p:cNvSpPr txBox="1"/>
              <p:nvPr/>
            </p:nvSpPr>
            <p:spPr>
              <a:xfrm>
                <a:off x="6765321" y="3722778"/>
                <a:ext cx="2438400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0ADEA2-5A52-568C-D1EA-E2D196AE8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321" y="3722778"/>
                <a:ext cx="2438400" cy="1159485"/>
              </a:xfrm>
              <a:prstGeom prst="rect">
                <a:avLst/>
              </a:prstGeom>
              <a:blipFill>
                <a:blip r:embed="rId13"/>
                <a:stretch>
                  <a:fillRect l="-1150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E91C9-D124-8CD6-B343-7B5332AD05DE}"/>
                  </a:ext>
                </a:extLst>
              </p:cNvPr>
              <p:cNvSpPr txBox="1"/>
              <p:nvPr/>
            </p:nvSpPr>
            <p:spPr>
              <a:xfrm>
                <a:off x="9457150" y="2582346"/>
                <a:ext cx="2438400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E91C9-D124-8CD6-B343-7B5332AD0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150" y="2582346"/>
                <a:ext cx="2438400" cy="1157240"/>
              </a:xfrm>
              <a:prstGeom prst="rect">
                <a:avLst/>
              </a:prstGeom>
              <a:blipFill>
                <a:blip r:embed="rId14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91EC2A-8A90-7600-E410-26F6DD6A998C}"/>
                  </a:ext>
                </a:extLst>
              </p:cNvPr>
              <p:cNvSpPr txBox="1"/>
              <p:nvPr/>
            </p:nvSpPr>
            <p:spPr>
              <a:xfrm>
                <a:off x="9498247" y="3784423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91EC2A-8A90-7600-E410-26F6DD6A9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247" y="3784423"/>
                <a:ext cx="2438400" cy="1159228"/>
              </a:xfrm>
              <a:prstGeom prst="rect">
                <a:avLst/>
              </a:prstGeom>
              <a:blipFill>
                <a:blip r:embed="rId15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942249-973A-A4E4-6328-B24847053458}"/>
                  </a:ext>
                </a:extLst>
              </p:cNvPr>
              <p:cNvSpPr txBox="1"/>
              <p:nvPr/>
            </p:nvSpPr>
            <p:spPr>
              <a:xfrm>
                <a:off x="9559892" y="4935129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942249-973A-A4E4-6328-B24847053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892" y="4935129"/>
                <a:ext cx="2438400" cy="1155766"/>
              </a:xfrm>
              <a:prstGeom prst="rect">
                <a:avLst/>
              </a:prstGeom>
              <a:blipFill>
                <a:blip r:embed="rId16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6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459708"/>
            <a:ext cx="10399530" cy="739496"/>
            <a:chOff x="1169225" y="219092"/>
            <a:chExt cx="10399530" cy="73949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17118" y="250702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Rú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/>
              <p:nvPr/>
            </p:nvSpPr>
            <p:spPr>
              <a:xfrm>
                <a:off x="374794" y="130835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𝐚</m:t>
                    </m:r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4" y="1308350"/>
                <a:ext cx="2438400" cy="1202252"/>
              </a:xfrm>
              <a:prstGeom prst="rect">
                <a:avLst/>
              </a:prstGeom>
              <a:blipFill>
                <a:blip r:embed="rId3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/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blipFill>
                <a:blip r:embed="rId4"/>
                <a:stretch>
                  <a:fillRect l="-11500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/>
              <p:nvPr/>
            </p:nvSpPr>
            <p:spPr>
              <a:xfrm>
                <a:off x="6128322" y="1287803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2" y="1287803"/>
                <a:ext cx="2438400" cy="1159228"/>
              </a:xfrm>
              <a:prstGeom prst="rect">
                <a:avLst/>
              </a:prstGeom>
              <a:blipFill>
                <a:blip r:embed="rId5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/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blipFill>
                <a:blip r:embed="rId6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950937-83CD-95C3-8130-D7D36B3416F9}"/>
                  </a:ext>
                </a:extLst>
              </p:cNvPr>
              <p:cNvSpPr txBox="1"/>
              <p:nvPr/>
            </p:nvSpPr>
            <p:spPr>
              <a:xfrm>
                <a:off x="693292" y="254124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950937-83CD-95C3-8130-D7D36B341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92" y="2541248"/>
                <a:ext cx="2438400" cy="1202252"/>
              </a:xfrm>
              <a:prstGeom prst="rect">
                <a:avLst/>
              </a:prstGeom>
              <a:blipFill>
                <a:blip r:embed="rId7"/>
                <a:stretch>
                  <a:fillRect l="-11500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F5F228-9BE0-6F97-BE8A-6D0FC0FE1D23}"/>
                  </a:ext>
                </a:extLst>
              </p:cNvPr>
              <p:cNvSpPr txBox="1"/>
              <p:nvPr/>
            </p:nvSpPr>
            <p:spPr>
              <a:xfrm>
                <a:off x="713840" y="3774147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F5F228-9BE0-6F97-BE8A-6D0FC0FE1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40" y="3774147"/>
                <a:ext cx="2438400" cy="1155766"/>
              </a:xfrm>
              <a:prstGeom prst="rect">
                <a:avLst/>
              </a:prstGeom>
              <a:blipFill>
                <a:blip r:embed="rId8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9D920B-A39C-7DBD-5D29-67720FC205B7}"/>
                  </a:ext>
                </a:extLst>
              </p:cNvPr>
              <p:cNvSpPr txBox="1"/>
              <p:nvPr/>
            </p:nvSpPr>
            <p:spPr>
              <a:xfrm>
                <a:off x="3796088" y="254124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9D920B-A39C-7DBD-5D29-67720FC20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088" y="2541248"/>
                <a:ext cx="2438400" cy="1202252"/>
              </a:xfrm>
              <a:prstGeom prst="rect">
                <a:avLst/>
              </a:prstGeom>
              <a:blipFill>
                <a:blip r:embed="rId9"/>
                <a:stretch>
                  <a:fillRect l="-1150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84CBB6-2214-F105-444E-2ED96D5D0295}"/>
                  </a:ext>
                </a:extLst>
              </p:cNvPr>
              <p:cNvSpPr txBox="1"/>
              <p:nvPr/>
            </p:nvSpPr>
            <p:spPr>
              <a:xfrm>
                <a:off x="3816636" y="3774147"/>
                <a:ext cx="2438400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84CBB6-2214-F105-444E-2ED96D5D0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36" y="3774147"/>
                <a:ext cx="2438400" cy="1157240"/>
              </a:xfrm>
              <a:prstGeom prst="rect">
                <a:avLst/>
              </a:prstGeom>
              <a:blipFill>
                <a:blip r:embed="rId10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05873E-5961-6438-183C-D43B3ECE21A2}"/>
                  </a:ext>
                </a:extLst>
              </p:cNvPr>
              <p:cNvSpPr txBox="1"/>
              <p:nvPr/>
            </p:nvSpPr>
            <p:spPr>
              <a:xfrm>
                <a:off x="3816636" y="4965949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05873E-5961-6438-183C-D43B3ECE2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36" y="4965949"/>
                <a:ext cx="2438400" cy="1159228"/>
              </a:xfrm>
              <a:prstGeom prst="rect">
                <a:avLst/>
              </a:prstGeom>
              <a:blipFill>
                <a:blip r:embed="rId11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0E8CE4-2059-DD2B-2040-53E732F12F1F}"/>
                  </a:ext>
                </a:extLst>
              </p:cNvPr>
              <p:cNvSpPr txBox="1"/>
              <p:nvPr/>
            </p:nvSpPr>
            <p:spPr>
              <a:xfrm>
                <a:off x="6662578" y="2561796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0E8CE4-2059-DD2B-2040-53E732F12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578" y="2561796"/>
                <a:ext cx="2438400" cy="1155766"/>
              </a:xfrm>
              <a:prstGeom prst="rect">
                <a:avLst/>
              </a:prstGeom>
              <a:blipFill>
                <a:blip r:embed="rId12"/>
                <a:stretch>
                  <a:fillRect l="-1150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F92263-E6C3-C894-5962-DC42C4D5069C}"/>
                  </a:ext>
                </a:extLst>
              </p:cNvPr>
              <p:cNvSpPr txBox="1"/>
              <p:nvPr/>
            </p:nvSpPr>
            <p:spPr>
              <a:xfrm>
                <a:off x="6683126" y="3794695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F92263-E6C3-C894-5962-DC42C4D50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126" y="3794695"/>
                <a:ext cx="2438400" cy="1159228"/>
              </a:xfrm>
              <a:prstGeom prst="rect">
                <a:avLst/>
              </a:prstGeom>
              <a:blipFill>
                <a:blip r:embed="rId13"/>
                <a:stretch>
                  <a:fillRect l="-11250" b="-1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DFFB88-B4B0-562A-541D-97CE4EFF8A3A}"/>
                  </a:ext>
                </a:extLst>
              </p:cNvPr>
              <p:cNvSpPr txBox="1"/>
              <p:nvPr/>
            </p:nvSpPr>
            <p:spPr>
              <a:xfrm>
                <a:off x="9631810" y="2541248"/>
                <a:ext cx="2438400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DFFB88-B4B0-562A-541D-97CE4EFF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810" y="2541248"/>
                <a:ext cx="2438400" cy="1156407"/>
              </a:xfrm>
              <a:prstGeom prst="rect">
                <a:avLst/>
              </a:prstGeom>
              <a:blipFill>
                <a:blip r:embed="rId14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78F293-98BE-3002-4D2D-D7C53BAB0F5F}"/>
                  </a:ext>
                </a:extLst>
              </p:cNvPr>
              <p:cNvSpPr txBox="1"/>
              <p:nvPr/>
            </p:nvSpPr>
            <p:spPr>
              <a:xfrm>
                <a:off x="9652358" y="3774147"/>
                <a:ext cx="2438400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78F293-98BE-3002-4D2D-D7C53BAB0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358" y="3774147"/>
                <a:ext cx="2438400" cy="1156407"/>
              </a:xfrm>
              <a:prstGeom prst="rect">
                <a:avLst/>
              </a:prstGeom>
              <a:blipFill>
                <a:blip r:embed="rId15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0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1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164387"/>
            <a:ext cx="11680722" cy="64624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121449"/>
            <a:ext cx="10389256" cy="1200329"/>
            <a:chOff x="1169225" y="-16425"/>
            <a:chExt cx="10389256" cy="1200329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06844" y="-16425"/>
              <a:ext cx="96516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Sợi dây hay cây gậy dài hơn và dài hơn bao nhiêu mét?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F62E81A-700E-F3AE-4751-012DE40CE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7847" y="1317767"/>
            <a:ext cx="8414533" cy="2295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ED67D8-ADC6-DD0E-605D-0E35B613AEDA}"/>
                  </a:ext>
                </a:extLst>
              </p:cNvPr>
              <p:cNvSpPr txBox="1"/>
              <p:nvPr/>
            </p:nvSpPr>
            <p:spPr>
              <a:xfrm>
                <a:off x="1258370" y="4431693"/>
                <a:ext cx="2438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ED67D8-ADC6-DD0E-605D-0E35B613A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70" y="4431693"/>
                <a:ext cx="2438400" cy="1077218"/>
              </a:xfrm>
              <a:prstGeom prst="rect">
                <a:avLst/>
              </a:prstGeom>
              <a:blipFill>
                <a:blip r:embed="rId5"/>
                <a:stretch>
                  <a:fillRect l="-10000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DB6AB-07F9-0079-AF44-0336FCF1CABE}"/>
                  </a:ext>
                </a:extLst>
              </p:cNvPr>
              <p:cNvSpPr txBox="1"/>
              <p:nvPr/>
            </p:nvSpPr>
            <p:spPr>
              <a:xfrm>
                <a:off x="1268644" y="5553007"/>
                <a:ext cx="2438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DB6AB-07F9-0079-AF44-0336FCF1C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44" y="5553007"/>
                <a:ext cx="2438400" cy="1070358"/>
              </a:xfrm>
              <a:prstGeom prst="rect">
                <a:avLst/>
              </a:prstGeom>
              <a:blipFill>
                <a:blip r:embed="rId6"/>
                <a:stretch>
                  <a:fillRect l="-10000" t="-568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1956FE-C0B7-5F32-23EC-D65CC2FD8DC7}"/>
                  </a:ext>
                </a:extLst>
              </p:cNvPr>
              <p:cNvSpPr txBox="1"/>
              <p:nvPr/>
            </p:nvSpPr>
            <p:spPr>
              <a:xfrm>
                <a:off x="7063269" y="4380322"/>
                <a:ext cx="2438400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1956FE-C0B7-5F32-23EC-D65CC2FD8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269" y="4380322"/>
                <a:ext cx="2438400" cy="1054071"/>
              </a:xfrm>
              <a:prstGeom prst="rect">
                <a:avLst/>
              </a:prstGeom>
              <a:blipFill>
                <a:blip r:embed="rId7"/>
                <a:stretch>
                  <a:fillRect l="-10250" t="-581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E37B5-E751-48B6-64C6-A27D9AFB3CD4}"/>
                  </a:ext>
                </a:extLst>
              </p:cNvPr>
              <p:cNvSpPr txBox="1"/>
              <p:nvPr/>
            </p:nvSpPr>
            <p:spPr>
              <a:xfrm>
                <a:off x="7073543" y="5501636"/>
                <a:ext cx="2438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E37B5-E751-48B6-64C6-A27D9AFB3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543" y="5501636"/>
                <a:ext cx="2438400" cy="1070358"/>
              </a:xfrm>
              <a:prstGeom prst="rect">
                <a:avLst/>
              </a:prstGeom>
              <a:blipFill>
                <a:blip r:embed="rId8"/>
                <a:stretch>
                  <a:fillRect l="-10000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B6759E8-CACF-71FD-E135-3BFDCBF1924F}"/>
              </a:ext>
            </a:extLst>
          </p:cNvPr>
          <p:cNvSpPr txBox="1"/>
          <p:nvPr/>
        </p:nvSpPr>
        <p:spPr>
          <a:xfrm>
            <a:off x="678094" y="3595954"/>
            <a:ext cx="4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Cây gậy dài hơn sợi dây và dài hơn số mét là: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52B723-0366-B1CE-E868-7E102E2B75BD}"/>
              </a:ext>
            </a:extLst>
          </p:cNvPr>
          <p:cNvSpPr txBox="1"/>
          <p:nvPr/>
        </p:nvSpPr>
        <p:spPr>
          <a:xfrm>
            <a:off x="6380252" y="3554858"/>
            <a:ext cx="4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Sợi dây dài hơn cây gậy và dài hơn số mét là: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726176-D1E3-BB36-DFB1-C9DC7EB5AEAB}"/>
              </a:ext>
            </a:extLst>
          </p:cNvPr>
          <p:cNvSpPr/>
          <p:nvPr/>
        </p:nvSpPr>
        <p:spPr>
          <a:xfrm>
            <a:off x="239843" y="0"/>
            <a:ext cx="11512446" cy="67603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7F089B-D68E-7536-9AD0-8FD517AF47E9}"/>
              </a:ext>
            </a:extLst>
          </p:cNvPr>
          <p:cNvGrpSpPr/>
          <p:nvPr/>
        </p:nvGrpSpPr>
        <p:grpSpPr>
          <a:xfrm>
            <a:off x="974680" y="0"/>
            <a:ext cx="8840473" cy="707886"/>
            <a:chOff x="1787237" y="991884"/>
            <a:chExt cx="8840473" cy="70788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0CCEBE-88D9-C1A6-698C-4B0DD2F0E4F0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F4BBCE-F5E1-0F8D-C016-2F6DA6F9742E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AF5243-E364-331E-676C-68E9F20E9C97}"/>
                  </a:ext>
                </a:extLst>
              </p:cNvPr>
              <p:cNvSpPr/>
              <p:nvPr/>
            </p:nvSpPr>
            <p:spPr>
              <a:xfrm>
                <a:off x="1501953" y="711661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AF5243-E364-331E-676C-68E9F20E9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53" y="711661"/>
                <a:ext cx="752475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19591E2-CF81-AB6D-8EBE-FEB45154CF15}"/>
                  </a:ext>
                </a:extLst>
              </p:cNvPr>
              <p:cNvSpPr/>
              <p:nvPr/>
            </p:nvSpPr>
            <p:spPr>
              <a:xfrm>
                <a:off x="2483028" y="702136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19591E2-CF81-AB6D-8EBE-FEB45154C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028" y="702136"/>
                <a:ext cx="752475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3864B7-4591-75FD-E3AE-25F85948FEA0}"/>
                  </a:ext>
                </a:extLst>
              </p:cNvPr>
              <p:cNvSpPr/>
              <p:nvPr/>
            </p:nvSpPr>
            <p:spPr>
              <a:xfrm>
                <a:off x="3495568" y="710163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3864B7-4591-75FD-E3AE-25F85948F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8" y="710163"/>
                <a:ext cx="752475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5B80A6-006A-4CE0-7739-D2D448E537A5}"/>
                  </a:ext>
                </a:extLst>
              </p:cNvPr>
              <p:cNvSpPr/>
              <p:nvPr/>
            </p:nvSpPr>
            <p:spPr>
              <a:xfrm>
                <a:off x="4490663" y="729962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5B80A6-006A-4CE0-7739-D2D448E53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663" y="729962"/>
                <a:ext cx="752475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D4F8F3-0712-5D97-6CFA-59CD16A9C9EA}"/>
                  </a:ext>
                </a:extLst>
              </p:cNvPr>
              <p:cNvSpPr/>
              <p:nvPr/>
            </p:nvSpPr>
            <p:spPr>
              <a:xfrm>
                <a:off x="5462213" y="710912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D4F8F3-0712-5D97-6CFA-59CD16A9C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213" y="710912"/>
                <a:ext cx="752475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87A235C-ECAD-E5AD-47B3-C8BBE9591C15}"/>
              </a:ext>
            </a:extLst>
          </p:cNvPr>
          <p:cNvSpPr txBox="1"/>
          <p:nvPr/>
        </p:nvSpPr>
        <p:spPr>
          <a:xfrm>
            <a:off x="408291" y="2278149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D8FDFD3-3BEF-D18D-9B06-62F39C14C13B}"/>
              </a:ext>
            </a:extLst>
          </p:cNvPr>
          <p:cNvSpPr/>
          <p:nvPr/>
        </p:nvSpPr>
        <p:spPr>
          <a:xfrm>
            <a:off x="407113" y="3221659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821B84-AC1A-0F83-01EC-DB0F364808EE}"/>
                  </a:ext>
                </a:extLst>
              </p:cNvPr>
              <p:cNvSpPr/>
              <p:nvPr/>
            </p:nvSpPr>
            <p:spPr>
              <a:xfrm>
                <a:off x="1035014" y="3003334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821B84-AC1A-0F83-01EC-DB0F36480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14" y="3003334"/>
                <a:ext cx="1876425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9BC947AE-28BE-2D70-A8F3-11ADB71D9820}"/>
              </a:ext>
            </a:extLst>
          </p:cNvPr>
          <p:cNvSpPr/>
          <p:nvPr/>
        </p:nvSpPr>
        <p:spPr>
          <a:xfrm>
            <a:off x="3883738" y="3202609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8575F67-B8C6-1AF5-FFB2-A6A944DE6FE2}"/>
                  </a:ext>
                </a:extLst>
              </p:cNvPr>
              <p:cNvSpPr/>
              <p:nvPr/>
            </p:nvSpPr>
            <p:spPr>
              <a:xfrm>
                <a:off x="4521913" y="2974009"/>
                <a:ext cx="29051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8575F67-B8C6-1AF5-FFB2-A6A944DE6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13" y="2974009"/>
                <a:ext cx="2905125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AE25D42B-4700-FCB5-6D71-0F7D863F66C3}"/>
              </a:ext>
            </a:extLst>
          </p:cNvPr>
          <p:cNvSpPr/>
          <p:nvPr/>
        </p:nvSpPr>
        <p:spPr>
          <a:xfrm>
            <a:off x="374043" y="4485273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0FC26C-679C-F144-52D9-72C5786F0617}"/>
                  </a:ext>
                </a:extLst>
              </p:cNvPr>
              <p:cNvSpPr/>
              <p:nvPr/>
            </p:nvSpPr>
            <p:spPr>
              <a:xfrm>
                <a:off x="1012218" y="4256673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0FC26C-679C-F144-52D9-72C5786F0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18" y="4256673"/>
                <a:ext cx="1876425" cy="990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27DD65D8-6FBA-7974-B53F-30C25CDC168B}"/>
              </a:ext>
            </a:extLst>
          </p:cNvPr>
          <p:cNvSpPr/>
          <p:nvPr/>
        </p:nvSpPr>
        <p:spPr>
          <a:xfrm>
            <a:off x="3869718" y="4485273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EA7519-8375-6504-D750-E92CFB0748DB}"/>
                  </a:ext>
                </a:extLst>
              </p:cNvPr>
              <p:cNvSpPr/>
              <p:nvPr/>
            </p:nvSpPr>
            <p:spPr>
              <a:xfrm>
                <a:off x="4507894" y="4256673"/>
                <a:ext cx="2930596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EA7519-8375-6504-D750-E92CFB074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94" y="4256673"/>
                <a:ext cx="2930596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DD9CE7E-5549-1F59-6CBA-F98433542CD1}"/>
              </a:ext>
            </a:extLst>
          </p:cNvPr>
          <p:cNvSpPr/>
          <p:nvPr/>
        </p:nvSpPr>
        <p:spPr>
          <a:xfrm>
            <a:off x="1597203" y="1797511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D280B18-F743-774E-0EC2-188E8E13608F}"/>
              </a:ext>
            </a:extLst>
          </p:cNvPr>
          <p:cNvSpPr/>
          <p:nvPr/>
        </p:nvSpPr>
        <p:spPr>
          <a:xfrm>
            <a:off x="2597328" y="180703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EB48EA0-E5C8-CF6C-D15D-48B05AD2DEF4}"/>
              </a:ext>
            </a:extLst>
          </p:cNvPr>
          <p:cNvSpPr/>
          <p:nvPr/>
        </p:nvSpPr>
        <p:spPr>
          <a:xfrm>
            <a:off x="3570270" y="178648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C4A06D2-51F5-9D62-C367-184BF68CAB15}"/>
              </a:ext>
            </a:extLst>
          </p:cNvPr>
          <p:cNvSpPr/>
          <p:nvPr/>
        </p:nvSpPr>
        <p:spPr>
          <a:xfrm>
            <a:off x="4593191" y="181805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1AAA5E5-CD3A-B621-7374-DF34093AC412}"/>
              </a:ext>
            </a:extLst>
          </p:cNvPr>
          <p:cNvSpPr/>
          <p:nvPr/>
        </p:nvSpPr>
        <p:spPr>
          <a:xfrm>
            <a:off x="5586038" y="184438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9E696F-1412-619F-C8E9-71255FB3A5D2}"/>
                  </a:ext>
                </a:extLst>
              </p:cNvPr>
              <p:cNvSpPr txBox="1"/>
              <p:nvPr/>
            </p:nvSpPr>
            <p:spPr>
              <a:xfrm>
                <a:off x="2479282" y="2954959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9E696F-1412-619F-C8E9-71255FB3A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82" y="2954959"/>
                <a:ext cx="1304925" cy="1080424"/>
              </a:xfrm>
              <a:prstGeom prst="rect">
                <a:avLst/>
              </a:prstGeom>
              <a:blipFill>
                <a:blip r:embed="rId12"/>
                <a:stretch>
                  <a:fillRect l="-19159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75A619A-EA31-5182-10C6-1DF2CF3C3202}"/>
              </a:ext>
            </a:extLst>
          </p:cNvPr>
          <p:cNvSpPr/>
          <p:nvPr/>
        </p:nvSpPr>
        <p:spPr>
          <a:xfrm>
            <a:off x="3571019" y="178723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B6A842-24EF-D308-78B9-126F88D33BD4}"/>
                  </a:ext>
                </a:extLst>
              </p:cNvPr>
              <p:cNvSpPr txBox="1"/>
              <p:nvPr/>
            </p:nvSpPr>
            <p:spPr>
              <a:xfrm>
                <a:off x="7122238" y="2926384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B6A842-24EF-D308-78B9-126F88D33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238" y="2926384"/>
                <a:ext cx="1304925" cy="1067152"/>
              </a:xfrm>
              <a:prstGeom prst="rect">
                <a:avLst/>
              </a:prstGeom>
              <a:blipFill>
                <a:blip r:embed="rId13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10CB025-8E2C-CEBA-C6F6-EA5AE5226EFD}"/>
              </a:ext>
            </a:extLst>
          </p:cNvPr>
          <p:cNvSpPr/>
          <p:nvPr/>
        </p:nvSpPr>
        <p:spPr>
          <a:xfrm>
            <a:off x="5586038" y="1834862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1D5021-C4A6-7925-D104-857BEF25AC59}"/>
                  </a:ext>
                </a:extLst>
              </p:cNvPr>
              <p:cNvSpPr txBox="1"/>
              <p:nvPr/>
            </p:nvSpPr>
            <p:spPr>
              <a:xfrm>
                <a:off x="2564794" y="4237623"/>
                <a:ext cx="1133904" cy="106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1D5021-C4A6-7925-D104-857BEF25A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4" y="4237623"/>
                <a:ext cx="1133904" cy="1065356"/>
              </a:xfrm>
              <a:prstGeom prst="rect">
                <a:avLst/>
              </a:prstGeom>
              <a:blipFill>
                <a:blip r:embed="rId14"/>
                <a:stretch>
                  <a:fillRect l="-2204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5AB5699-9A8E-B895-100E-3A3513748991}"/>
              </a:ext>
            </a:extLst>
          </p:cNvPr>
          <p:cNvSpPr/>
          <p:nvPr/>
        </p:nvSpPr>
        <p:spPr>
          <a:xfrm>
            <a:off x="4593940" y="1817311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6CC0020-FF11-6208-3738-3B4DE98BFDC1}"/>
                  </a:ext>
                </a:extLst>
              </p:cNvPr>
              <p:cNvSpPr txBox="1"/>
              <p:nvPr/>
            </p:nvSpPr>
            <p:spPr>
              <a:xfrm>
                <a:off x="7135401" y="4218572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𝟐𝟐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6CC0020-FF11-6208-3738-3B4DE98BF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401" y="4218572"/>
                <a:ext cx="1304925" cy="1067152"/>
              </a:xfrm>
              <a:prstGeom prst="rect">
                <a:avLst/>
              </a:prstGeom>
              <a:blipFill>
                <a:blip r:embed="rId15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52E77C2-2B3D-C248-55C0-6B13BD1B0BDA}"/>
              </a:ext>
            </a:extLst>
          </p:cNvPr>
          <p:cNvSpPr/>
          <p:nvPr/>
        </p:nvSpPr>
        <p:spPr>
          <a:xfrm>
            <a:off x="1597203" y="178798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A1086B7-7DEF-F1C9-AB75-DD924BE0E301}"/>
              </a:ext>
            </a:extLst>
          </p:cNvPr>
          <p:cNvSpPr/>
          <p:nvPr/>
        </p:nvSpPr>
        <p:spPr>
          <a:xfrm>
            <a:off x="2597328" y="180703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ECAC14A-535C-A1CE-2369-35BDD9ECF8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721" y="756664"/>
            <a:ext cx="3305175" cy="206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F53B56F-BCB0-0E88-1B73-6DB2DEE0A466}"/>
                  </a:ext>
                </a:extLst>
              </p:cNvPr>
              <p:cNvSpPr/>
              <p:nvPr/>
            </p:nvSpPr>
            <p:spPr>
              <a:xfrm>
                <a:off x="6376613" y="74173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F53B56F-BCB0-0E88-1B73-6DB2DEE0A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13" y="741735"/>
                <a:ext cx="752475" cy="9906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B032642-79F3-D225-CAFE-0A748FD56373}"/>
              </a:ext>
            </a:extLst>
          </p:cNvPr>
          <p:cNvSpPr/>
          <p:nvPr/>
        </p:nvSpPr>
        <p:spPr>
          <a:xfrm>
            <a:off x="6479890" y="182383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225066F-7215-1241-F671-F63DF37FD6FD}"/>
              </a:ext>
            </a:extLst>
          </p:cNvPr>
          <p:cNvSpPr/>
          <p:nvPr/>
        </p:nvSpPr>
        <p:spPr>
          <a:xfrm>
            <a:off x="6479890" y="182458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Ổ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272790-2599-1D61-7BAF-CAA8DE6A7495}"/>
              </a:ext>
            </a:extLst>
          </p:cNvPr>
          <p:cNvSpPr/>
          <p:nvPr/>
        </p:nvSpPr>
        <p:spPr>
          <a:xfrm>
            <a:off x="364839" y="569184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0823BEF-774D-A26D-D300-6F2C9153E6C9}"/>
                  </a:ext>
                </a:extLst>
              </p:cNvPr>
              <p:cNvSpPr/>
              <p:nvPr/>
            </p:nvSpPr>
            <p:spPr>
              <a:xfrm>
                <a:off x="1003015" y="5463245"/>
                <a:ext cx="1842927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0823BEF-774D-A26D-D300-6F2C9153E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15" y="5463245"/>
                <a:ext cx="1842927" cy="9906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EB3DDEED-5AF8-316F-14FD-DABD842F5594}"/>
              </a:ext>
            </a:extLst>
          </p:cNvPr>
          <p:cNvSpPr/>
          <p:nvPr/>
        </p:nvSpPr>
        <p:spPr>
          <a:xfrm>
            <a:off x="3971069" y="575349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7C1D64F-128F-405A-B6AF-125233F702CB}"/>
                  </a:ext>
                </a:extLst>
              </p:cNvPr>
              <p:cNvSpPr/>
              <p:nvPr/>
            </p:nvSpPr>
            <p:spPr>
              <a:xfrm>
                <a:off x="4609245" y="5524890"/>
                <a:ext cx="2880616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7C1D64F-128F-405A-B6AF-125233F70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245" y="5524890"/>
                <a:ext cx="2880616" cy="9906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304F26-E62B-D95C-763B-DF192A029526}"/>
                  </a:ext>
                </a:extLst>
              </p:cNvPr>
              <p:cNvSpPr txBox="1"/>
              <p:nvPr/>
            </p:nvSpPr>
            <p:spPr>
              <a:xfrm>
                <a:off x="2575068" y="5419151"/>
                <a:ext cx="1133904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304F26-E62B-D95C-763B-DF192A029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068" y="5419151"/>
                <a:ext cx="1133904" cy="1112997"/>
              </a:xfrm>
              <a:prstGeom prst="rect">
                <a:avLst/>
              </a:prstGeom>
              <a:blipFill>
                <a:blip r:embed="rId20"/>
                <a:stretch>
                  <a:fillRect l="-2150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C9DF55B-3C25-4A98-8559-79CFBD97EA73}"/>
                  </a:ext>
                </a:extLst>
              </p:cNvPr>
              <p:cNvSpPr txBox="1"/>
              <p:nvPr/>
            </p:nvSpPr>
            <p:spPr>
              <a:xfrm>
                <a:off x="7207320" y="5492567"/>
                <a:ext cx="1304925" cy="106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C9DF55B-3C25-4A98-8559-79CFBD97E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320" y="5492567"/>
                <a:ext cx="1304925" cy="1065356"/>
              </a:xfrm>
              <a:prstGeom prst="rect">
                <a:avLst/>
              </a:prstGeom>
              <a:blipFill>
                <a:blip r:embed="rId21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3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6" grpId="0" animBg="1"/>
      <p:bldP spid="61" grpId="0" animBg="1"/>
      <p:bldP spid="66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459708"/>
            <a:ext cx="10745642" cy="2251385"/>
            <a:chOff x="1169225" y="219092"/>
            <a:chExt cx="10745642" cy="2251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16">
                  <a:extLst>
                    <a:ext uri="{FF2B5EF4-FFF2-40B4-BE49-F238E27FC236}">
                      <a16:creationId xmlns:a16="http://schemas.microsoft.com/office/drawing/2014/main" id="{D5735814-B907-2DBB-E345-BE1BDA9312A1}"/>
                    </a:ext>
                  </a:extLst>
                </p:cNvPr>
                <p:cNvSpPr txBox="1"/>
                <p:nvPr/>
              </p:nvSpPr>
              <p:spPr>
                <a:xfrm>
                  <a:off x="1917118" y="250702"/>
                  <a:ext cx="9997749" cy="2219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Bác Tân có một mảnh đất. Bác đã sử dụng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diện tích mảnh đất để trồng rau và hoa. Biết phần được dùng để trồng rau chiếm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diện tích. Hỏi bác Tân còn lại bao nhiêu phần diện tích để trồng hoa?</a:t>
                  </a:r>
                  <a:endPara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16">
                  <a:extLst>
                    <a:ext uri="{FF2B5EF4-FFF2-40B4-BE49-F238E27FC236}">
                      <a16:creationId xmlns:a16="http://schemas.microsoft.com/office/drawing/2014/main" id="{D5735814-B907-2DBB-E345-BE1BDA931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7118" y="250702"/>
                  <a:ext cx="9997749" cy="2219775"/>
                </a:xfrm>
                <a:prstGeom prst="rect">
                  <a:avLst/>
                </a:prstGeom>
                <a:blipFill>
                  <a:blip r:embed="rId3"/>
                  <a:stretch>
                    <a:fillRect l="-1220" r="-1280" b="-54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2383F-2FBB-07E5-C8EE-3C4CF2865D79}"/>
                  </a:ext>
                </a:extLst>
              </p:cNvPr>
              <p:cNvSpPr txBox="1"/>
              <p:nvPr/>
            </p:nvSpPr>
            <p:spPr>
              <a:xfrm>
                <a:off x="657546" y="3195263"/>
                <a:ext cx="5167901" cy="219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tắt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 latinLnBrk="0"/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Rau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Rau: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2383F-2FBB-07E5-C8EE-3C4CF2865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6" y="3195263"/>
                <a:ext cx="5167901" cy="2194703"/>
              </a:xfrm>
              <a:prstGeom prst="rect">
                <a:avLst/>
              </a:prstGeom>
              <a:blipFill>
                <a:blip r:embed="rId4"/>
                <a:stretch>
                  <a:fillRect l="-2476" t="-277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2FA2DC-42C7-07B4-EFE8-4C6AA7E60338}"/>
                  </a:ext>
                </a:extLst>
              </p:cNvPr>
              <p:cNvSpPr txBox="1"/>
              <p:nvPr/>
            </p:nvSpPr>
            <p:spPr>
              <a:xfrm>
                <a:off x="5630238" y="3164441"/>
                <a:ext cx="5527497" cy="262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Tân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trồng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−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diện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2FA2DC-42C7-07B4-EFE8-4C6AA7E60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238" y="3164441"/>
                <a:ext cx="5527497" cy="2627642"/>
              </a:xfrm>
              <a:prstGeom prst="rect">
                <a:avLst/>
              </a:prstGeom>
              <a:blipFill>
                <a:blip r:embed="rId5"/>
                <a:stretch>
                  <a:fillRect l="-1766" t="-2320" r="-2318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8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Rectangle: Rounded Corners 760">
            <a:extLst>
              <a:ext uri="{FF2B5EF4-FFF2-40B4-BE49-F238E27FC236}">
                <a16:creationId xmlns:a16="http://schemas.microsoft.com/office/drawing/2014/main" id="{B32ECB00-DB7D-71A8-6132-6C18F9FA47DB}"/>
              </a:ext>
            </a:extLst>
          </p:cNvPr>
          <p:cNvSpPr/>
          <p:nvPr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A8FB43B-1035-1F89-21F9-DE2A0F6BB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344014" y="1855838"/>
            <a:ext cx="3638595" cy="47108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16063E-9A8C-E8D6-BEE5-26006D77476B}"/>
              </a:ext>
            </a:extLst>
          </p:cNvPr>
          <p:cNvSpPr txBox="1"/>
          <p:nvPr/>
        </p:nvSpPr>
        <p:spPr>
          <a:xfrm>
            <a:off x="1863364" y="2148120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6C3ABE-27E6-69AB-9ACD-F47DC3BED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2065469"/>
            <a:ext cx="919996" cy="919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C9D7D1-786A-B473-A93A-A25D132AA998}"/>
              </a:ext>
            </a:extLst>
          </p:cNvPr>
          <p:cNvSpPr txBox="1"/>
          <p:nvPr/>
        </p:nvSpPr>
        <p:spPr>
          <a:xfrm>
            <a:off x="1863364" y="312913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ECC7B3-3FD8-D78D-2D20-0040FECF3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3046481"/>
            <a:ext cx="919996" cy="9199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415F46-50AE-F12C-3795-9EE0B6E50AF9}"/>
              </a:ext>
            </a:extLst>
          </p:cNvPr>
          <p:cNvSpPr txBox="1"/>
          <p:nvPr/>
        </p:nvSpPr>
        <p:spPr>
          <a:xfrm>
            <a:off x="1863364" y="411014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47914-44B4-4E9E-38AA-CFB317D27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4027493"/>
            <a:ext cx="919996" cy="9199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6B4A89-3743-4649-32FB-CEE071E59D38}"/>
              </a:ext>
            </a:extLst>
          </p:cNvPr>
          <p:cNvSpPr txBox="1"/>
          <p:nvPr/>
        </p:nvSpPr>
        <p:spPr>
          <a:xfrm>
            <a:off x="1863364" y="509115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DB0D52-492D-30DF-DB82-7CEF07A69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5008505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088229-143A-6F48-AC79-BDF4C190A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943" y="885207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  <p:bldP spid="1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A9B428D0-9002-34EF-94A8-D738037E9EE1}"/>
              </a:ext>
            </a:extLst>
          </p:cNvPr>
          <p:cNvSpPr/>
          <p:nvPr/>
        </p:nvSpPr>
        <p:spPr>
          <a:xfrm>
            <a:off x="251963" y="248596"/>
            <a:ext cx="5996437" cy="3180404"/>
          </a:xfrm>
          <a:custGeom>
            <a:avLst/>
            <a:gdLst>
              <a:gd name="connsiteX0" fmla="*/ 0 w 5996437"/>
              <a:gd name="connsiteY0" fmla="*/ 318358 h 3180404"/>
              <a:gd name="connsiteX1" fmla="*/ 318358 w 5996437"/>
              <a:gd name="connsiteY1" fmla="*/ 0 h 3180404"/>
              <a:gd name="connsiteX2" fmla="*/ 5678079 w 5996437"/>
              <a:gd name="connsiteY2" fmla="*/ 0 h 3180404"/>
              <a:gd name="connsiteX3" fmla="*/ 5996437 w 5996437"/>
              <a:gd name="connsiteY3" fmla="*/ 318358 h 3180404"/>
              <a:gd name="connsiteX4" fmla="*/ 5996437 w 5996437"/>
              <a:gd name="connsiteY4" fmla="*/ 2862046 h 3180404"/>
              <a:gd name="connsiteX5" fmla="*/ 5678079 w 5996437"/>
              <a:gd name="connsiteY5" fmla="*/ 3180404 h 3180404"/>
              <a:gd name="connsiteX6" fmla="*/ 318358 w 5996437"/>
              <a:gd name="connsiteY6" fmla="*/ 3180404 h 3180404"/>
              <a:gd name="connsiteX7" fmla="*/ 0 w 5996437"/>
              <a:gd name="connsiteY7" fmla="*/ 2862046 h 3180404"/>
              <a:gd name="connsiteX8" fmla="*/ 0 w 5996437"/>
              <a:gd name="connsiteY8" fmla="*/ 318358 h 318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6437" h="3180404" fill="none" extrusionOk="0">
                <a:moveTo>
                  <a:pt x="0" y="318358"/>
                </a:moveTo>
                <a:cubicBezTo>
                  <a:pt x="2646" y="168971"/>
                  <a:pt x="164424" y="-16114"/>
                  <a:pt x="318358" y="0"/>
                </a:cubicBezTo>
                <a:cubicBezTo>
                  <a:pt x="2135222" y="139772"/>
                  <a:pt x="4459567" y="14259"/>
                  <a:pt x="5678079" y="0"/>
                </a:cubicBezTo>
                <a:cubicBezTo>
                  <a:pt x="5835630" y="-3048"/>
                  <a:pt x="6002229" y="137817"/>
                  <a:pt x="5996437" y="318358"/>
                </a:cubicBezTo>
                <a:cubicBezTo>
                  <a:pt x="5955985" y="1445347"/>
                  <a:pt x="6103510" y="1993225"/>
                  <a:pt x="5996437" y="2862046"/>
                </a:cubicBezTo>
                <a:cubicBezTo>
                  <a:pt x="5977639" y="3057837"/>
                  <a:pt x="5879268" y="3179492"/>
                  <a:pt x="5678079" y="3180404"/>
                </a:cubicBezTo>
                <a:cubicBezTo>
                  <a:pt x="4439670" y="3068450"/>
                  <a:pt x="1837183" y="3154171"/>
                  <a:pt x="318358" y="3180404"/>
                </a:cubicBezTo>
                <a:cubicBezTo>
                  <a:pt x="140940" y="3170216"/>
                  <a:pt x="506" y="3061931"/>
                  <a:pt x="0" y="2862046"/>
                </a:cubicBezTo>
                <a:cubicBezTo>
                  <a:pt x="-155877" y="2209536"/>
                  <a:pt x="-40573" y="1261826"/>
                  <a:pt x="0" y="318358"/>
                </a:cubicBezTo>
                <a:close/>
              </a:path>
              <a:path w="5996437" h="3180404" stroke="0" extrusionOk="0">
                <a:moveTo>
                  <a:pt x="0" y="318358"/>
                </a:moveTo>
                <a:cubicBezTo>
                  <a:pt x="-1990" y="121507"/>
                  <a:pt x="155619" y="10863"/>
                  <a:pt x="318358" y="0"/>
                </a:cubicBezTo>
                <a:cubicBezTo>
                  <a:pt x="2598604" y="-123725"/>
                  <a:pt x="3887194" y="31472"/>
                  <a:pt x="5678079" y="0"/>
                </a:cubicBezTo>
                <a:cubicBezTo>
                  <a:pt x="5829529" y="1402"/>
                  <a:pt x="6013127" y="165418"/>
                  <a:pt x="5996437" y="318358"/>
                </a:cubicBezTo>
                <a:cubicBezTo>
                  <a:pt x="5914071" y="871562"/>
                  <a:pt x="6162610" y="2093241"/>
                  <a:pt x="5996437" y="2862046"/>
                </a:cubicBezTo>
                <a:cubicBezTo>
                  <a:pt x="5987409" y="3053031"/>
                  <a:pt x="5836560" y="3161863"/>
                  <a:pt x="5678079" y="3180404"/>
                </a:cubicBezTo>
                <a:cubicBezTo>
                  <a:pt x="4835409" y="3117135"/>
                  <a:pt x="2173745" y="3042578"/>
                  <a:pt x="318358" y="3180404"/>
                </a:cubicBezTo>
                <a:cubicBezTo>
                  <a:pt x="138689" y="3172112"/>
                  <a:pt x="28146" y="3040200"/>
                  <a:pt x="0" y="2862046"/>
                </a:cubicBezTo>
                <a:cubicBezTo>
                  <a:pt x="-143197" y="2496077"/>
                  <a:pt x="-97552" y="1033550"/>
                  <a:pt x="0" y="318358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8A368-4A13-463F-F570-26423AAFB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76" y="384742"/>
            <a:ext cx="5511262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0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4CF81D-CF98-D793-8625-09B0A23C75B0}"/>
              </a:ext>
            </a:extLst>
          </p:cNvPr>
          <p:cNvSpPr/>
          <p:nvPr/>
        </p:nvSpPr>
        <p:spPr>
          <a:xfrm>
            <a:off x="1760568" y="1030717"/>
            <a:ext cx="7269131" cy="4750957"/>
          </a:xfrm>
          <a:custGeom>
            <a:avLst/>
            <a:gdLst>
              <a:gd name="connsiteX0" fmla="*/ 0 w 7269131"/>
              <a:gd name="connsiteY0" fmla="*/ 458726 h 4582682"/>
              <a:gd name="connsiteX1" fmla="*/ 458726 w 7269131"/>
              <a:gd name="connsiteY1" fmla="*/ 0 h 4582682"/>
              <a:gd name="connsiteX2" fmla="*/ 6810405 w 7269131"/>
              <a:gd name="connsiteY2" fmla="*/ 0 h 4582682"/>
              <a:gd name="connsiteX3" fmla="*/ 7269131 w 7269131"/>
              <a:gd name="connsiteY3" fmla="*/ 458726 h 4582682"/>
              <a:gd name="connsiteX4" fmla="*/ 7269131 w 7269131"/>
              <a:gd name="connsiteY4" fmla="*/ 4123956 h 4582682"/>
              <a:gd name="connsiteX5" fmla="*/ 6810405 w 7269131"/>
              <a:gd name="connsiteY5" fmla="*/ 4582682 h 4582682"/>
              <a:gd name="connsiteX6" fmla="*/ 458726 w 7269131"/>
              <a:gd name="connsiteY6" fmla="*/ 4582682 h 4582682"/>
              <a:gd name="connsiteX7" fmla="*/ 0 w 7269131"/>
              <a:gd name="connsiteY7" fmla="*/ 4123956 h 4582682"/>
              <a:gd name="connsiteX8" fmla="*/ 0 w 7269131"/>
              <a:gd name="connsiteY8" fmla="*/ 458726 h 458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9131" h="4582682" fill="none" extrusionOk="0">
                <a:moveTo>
                  <a:pt x="0" y="458726"/>
                </a:moveTo>
                <a:cubicBezTo>
                  <a:pt x="1300" y="218363"/>
                  <a:pt x="242809" y="-27552"/>
                  <a:pt x="458726" y="0"/>
                </a:cubicBezTo>
                <a:cubicBezTo>
                  <a:pt x="2470524" y="139772"/>
                  <a:pt x="5370527" y="14259"/>
                  <a:pt x="6810405" y="0"/>
                </a:cubicBezTo>
                <a:cubicBezTo>
                  <a:pt x="7018048" y="-7624"/>
                  <a:pt x="7284578" y="192800"/>
                  <a:pt x="7269131" y="458726"/>
                </a:cubicBezTo>
                <a:cubicBezTo>
                  <a:pt x="7228679" y="1821941"/>
                  <a:pt x="7376204" y="2656964"/>
                  <a:pt x="7269131" y="4123956"/>
                </a:cubicBezTo>
                <a:cubicBezTo>
                  <a:pt x="7245801" y="4402084"/>
                  <a:pt x="7111942" y="4580949"/>
                  <a:pt x="6810405" y="4582682"/>
                </a:cubicBezTo>
                <a:cubicBezTo>
                  <a:pt x="5227077" y="4470728"/>
                  <a:pt x="2026343" y="4556449"/>
                  <a:pt x="458726" y="4582682"/>
                </a:cubicBezTo>
                <a:cubicBezTo>
                  <a:pt x="201170" y="4555781"/>
                  <a:pt x="147" y="4384264"/>
                  <a:pt x="0" y="4123956"/>
                </a:cubicBezTo>
                <a:cubicBezTo>
                  <a:pt x="-155877" y="2501268"/>
                  <a:pt x="-40573" y="1149495"/>
                  <a:pt x="0" y="458726"/>
                </a:cubicBezTo>
                <a:close/>
              </a:path>
              <a:path w="7269131" h="4582682" stroke="0" extrusionOk="0">
                <a:moveTo>
                  <a:pt x="0" y="458726"/>
                </a:moveTo>
                <a:cubicBezTo>
                  <a:pt x="-1646" y="187989"/>
                  <a:pt x="218532" y="10920"/>
                  <a:pt x="458726" y="0"/>
                </a:cubicBezTo>
                <a:cubicBezTo>
                  <a:pt x="2258822" y="-123725"/>
                  <a:pt x="4720088" y="31472"/>
                  <a:pt x="6810405" y="0"/>
                </a:cubicBezTo>
                <a:cubicBezTo>
                  <a:pt x="7028974" y="2001"/>
                  <a:pt x="7298266" y="245325"/>
                  <a:pt x="7269131" y="458726"/>
                </a:cubicBezTo>
                <a:cubicBezTo>
                  <a:pt x="7186765" y="1579854"/>
                  <a:pt x="7435304" y="2551876"/>
                  <a:pt x="7269131" y="4123956"/>
                </a:cubicBezTo>
                <a:cubicBezTo>
                  <a:pt x="7254276" y="4402250"/>
                  <a:pt x="7031937" y="4548669"/>
                  <a:pt x="6810405" y="4582682"/>
                </a:cubicBezTo>
                <a:cubicBezTo>
                  <a:pt x="6166971" y="4519413"/>
                  <a:pt x="2695452" y="4444856"/>
                  <a:pt x="458726" y="4582682"/>
                </a:cubicBezTo>
                <a:cubicBezTo>
                  <a:pt x="203146" y="4577866"/>
                  <a:pt x="11275" y="4378236"/>
                  <a:pt x="0" y="4123956"/>
                </a:cubicBezTo>
                <a:cubicBezTo>
                  <a:pt x="-143197" y="3060648"/>
                  <a:pt x="-97552" y="1943830"/>
                  <a:pt x="0" y="45872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7269131"/>
                      <a:gd name="connsiteY0" fmla="*/ 475571 h 4750957"/>
                      <a:gd name="connsiteX1" fmla="*/ 475571 w 7269131"/>
                      <a:gd name="connsiteY1" fmla="*/ 0 h 4750957"/>
                      <a:gd name="connsiteX2" fmla="*/ 6793560 w 7269131"/>
                      <a:gd name="connsiteY2" fmla="*/ 0 h 4750957"/>
                      <a:gd name="connsiteX3" fmla="*/ 7269131 w 7269131"/>
                      <a:gd name="connsiteY3" fmla="*/ 475571 h 4750957"/>
                      <a:gd name="connsiteX4" fmla="*/ 7269131 w 7269131"/>
                      <a:gd name="connsiteY4" fmla="*/ 4275386 h 4750957"/>
                      <a:gd name="connsiteX5" fmla="*/ 6793560 w 7269131"/>
                      <a:gd name="connsiteY5" fmla="*/ 4750957 h 4750957"/>
                      <a:gd name="connsiteX6" fmla="*/ 475571 w 7269131"/>
                      <a:gd name="connsiteY6" fmla="*/ 4750957 h 4750957"/>
                      <a:gd name="connsiteX7" fmla="*/ 0 w 7269131"/>
                      <a:gd name="connsiteY7" fmla="*/ 4275386 h 4750957"/>
                      <a:gd name="connsiteX8" fmla="*/ 0 w 7269131"/>
                      <a:gd name="connsiteY8" fmla="*/ 475571 h 4750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69131" h="4750957" fill="none" extrusionOk="0">
                        <a:moveTo>
                          <a:pt x="0" y="475571"/>
                        </a:moveTo>
                        <a:cubicBezTo>
                          <a:pt x="3784" y="250725"/>
                          <a:pt x="255112" y="-31057"/>
                          <a:pt x="475571" y="0"/>
                        </a:cubicBezTo>
                        <a:cubicBezTo>
                          <a:pt x="3427320" y="139772"/>
                          <a:pt x="4945586" y="14259"/>
                          <a:pt x="6793560" y="0"/>
                        </a:cubicBezTo>
                        <a:cubicBezTo>
                          <a:pt x="7006638" y="-8269"/>
                          <a:pt x="7281660" y="202717"/>
                          <a:pt x="7269131" y="475571"/>
                        </a:cubicBezTo>
                        <a:cubicBezTo>
                          <a:pt x="7228679" y="1303303"/>
                          <a:pt x="7376204" y="3345114"/>
                          <a:pt x="7269131" y="4275386"/>
                        </a:cubicBezTo>
                        <a:cubicBezTo>
                          <a:pt x="7233577" y="4575803"/>
                          <a:pt x="7087372" y="4749837"/>
                          <a:pt x="6793560" y="4750957"/>
                        </a:cubicBezTo>
                        <a:cubicBezTo>
                          <a:pt x="3659356" y="4639003"/>
                          <a:pt x="1656199" y="4724724"/>
                          <a:pt x="475571" y="4750957"/>
                        </a:cubicBezTo>
                        <a:cubicBezTo>
                          <a:pt x="210801" y="4737414"/>
                          <a:pt x="551" y="4564204"/>
                          <a:pt x="0" y="4275386"/>
                        </a:cubicBezTo>
                        <a:cubicBezTo>
                          <a:pt x="-155877" y="2750030"/>
                          <a:pt x="-40573" y="1693726"/>
                          <a:pt x="0" y="475571"/>
                        </a:cubicBezTo>
                        <a:close/>
                      </a:path>
                      <a:path w="7269131" h="4750957" stroke="0" extrusionOk="0">
                        <a:moveTo>
                          <a:pt x="0" y="475571"/>
                        </a:moveTo>
                        <a:cubicBezTo>
                          <a:pt x="-4902" y="161117"/>
                          <a:pt x="231467" y="15398"/>
                          <a:pt x="475571" y="0"/>
                        </a:cubicBezTo>
                        <a:cubicBezTo>
                          <a:pt x="2034235" y="-123725"/>
                          <a:pt x="3903450" y="31472"/>
                          <a:pt x="6793560" y="0"/>
                        </a:cubicBezTo>
                        <a:cubicBezTo>
                          <a:pt x="7031994" y="1393"/>
                          <a:pt x="7281238" y="229519"/>
                          <a:pt x="7269131" y="475571"/>
                        </a:cubicBezTo>
                        <a:cubicBezTo>
                          <a:pt x="7186765" y="1097380"/>
                          <a:pt x="7435304" y="2595167"/>
                          <a:pt x="7269131" y="4275386"/>
                        </a:cubicBezTo>
                        <a:cubicBezTo>
                          <a:pt x="7253755" y="4563859"/>
                          <a:pt x="7037153" y="4730583"/>
                          <a:pt x="6793560" y="4750957"/>
                        </a:cubicBezTo>
                        <a:cubicBezTo>
                          <a:pt x="3925450" y="4687688"/>
                          <a:pt x="3187773" y="4613131"/>
                          <a:pt x="475571" y="4750957"/>
                        </a:cubicBezTo>
                        <a:cubicBezTo>
                          <a:pt x="196861" y="4716321"/>
                          <a:pt x="25137" y="4540118"/>
                          <a:pt x="0" y="4275386"/>
                        </a:cubicBezTo>
                        <a:cubicBezTo>
                          <a:pt x="-143197" y="2609568"/>
                          <a:pt x="-97552" y="1665266"/>
                          <a:pt x="0" y="4755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C91BD-4DB7-820E-F5FC-15D297954E23}"/>
              </a:ext>
            </a:extLst>
          </p:cNvPr>
          <p:cNvSpPr txBox="1"/>
          <p:nvPr/>
        </p:nvSpPr>
        <p:spPr>
          <a:xfrm>
            <a:off x="2047853" y="1219160"/>
            <a:ext cx="669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E5C460-520D-5B48-B8AD-7D59783CC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285" y="1630243"/>
            <a:ext cx="3987130" cy="12924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1EE715-910E-2A2F-CFF6-A0CB02F03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514" y="2695482"/>
            <a:ext cx="6809822" cy="2133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797F3-1F54-3DDC-219D-3FE606507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893" y="4656144"/>
            <a:ext cx="348721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66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E9E242-DCC8-B5FF-2CCC-C307A1E2D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183" y="1531452"/>
            <a:ext cx="5736833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87869"/>
            <a:ext cx="4267200" cy="52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1" y="4206505"/>
            <a:ext cx="3248780" cy="124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1" y="0"/>
            <a:ext cx="2279649" cy="12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7" y="2928623"/>
            <a:ext cx="1282545" cy="17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508947"/>
            <a:ext cx="2332553" cy="9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97243"/>
            <a:ext cx="3410857" cy="13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413400" y="5080011"/>
            <a:ext cx="1335313" cy="15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08536"/>
            <a:ext cx="2332553" cy="9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7" y="3336262"/>
            <a:ext cx="1515189" cy="143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7637" y="4076284"/>
            <a:ext cx="1422400" cy="13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39" y="107258"/>
            <a:ext cx="795828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4" y="107258"/>
            <a:ext cx="789064" cy="10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696400"/>
            <a:ext cx="2245208" cy="102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6526" y="5370408"/>
            <a:ext cx="1020367" cy="11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34" y="53071"/>
            <a:ext cx="812800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0971917" y="2994611"/>
            <a:ext cx="2618844" cy="23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59" y="107256"/>
            <a:ext cx="804095" cy="10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188958" y="3081008"/>
            <a:ext cx="1975529" cy="20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6" y="1064836"/>
            <a:ext cx="1101655" cy="15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14" y="1101158"/>
            <a:ext cx="1041923" cy="14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11" y="1008242"/>
            <a:ext cx="1055004" cy="15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9" y="1079471"/>
            <a:ext cx="1005115" cy="14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>
            <a:hlinkClick r:id="rId40" action="ppaction://hlinksldjump"/>
          </p:cNvPr>
          <p:cNvSpPr/>
          <p:nvPr/>
        </p:nvSpPr>
        <p:spPr>
          <a:xfrm>
            <a:off x="9922980" y="118807"/>
            <a:ext cx="1981200" cy="812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MỚI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1.15352 -0.0169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6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1.21094 0.04815 " pathEditMode="relative" rAng="0" ptsTypes="AA">
                                      <p:cBhvr>
                                        <p:cTn id="80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1.19076 -0.01481 " pathEditMode="relative" rAng="0" ptsTypes="AA">
                                      <p:cBhvr>
                                        <p:cTn id="90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43" y="5529760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313268"/>
            <a:ext cx="7919963" cy="16352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682" y="436886"/>
            <a:ext cx="7901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Khi ước lượng  một độ dài nào đó em làm bằng cách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74570" y="2296887"/>
            <a:ext cx="8033657" cy="28085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199" y="2419865"/>
            <a:ext cx="7224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667"/>
            <a:ext cx="4064000" cy="37333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92" y="5582812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34721" y="66040"/>
            <a:ext cx="9493550" cy="17524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2906" y="311996"/>
            <a:ext cx="9123719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2.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Nêu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quy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tắc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trừ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hai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phân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số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khác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mẫu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số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99215" y="2470265"/>
            <a:ext cx="8923598" cy="2302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8596" y="2736017"/>
            <a:ext cx="8144348" cy="206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265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Muốn trừ hai phân số khác mẫu số ta quy đồng mẫu số hai phân số rồi trừ hai phân số đó.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612647"/>
            <a:ext cx="3725333" cy="34222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03" y="5335585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313267"/>
            <a:ext cx="8326120" cy="18965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6367" y="548640"/>
                <a:ext cx="8316807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367" y="548640"/>
                <a:ext cx="8316807" cy="1425968"/>
              </a:xfrm>
              <a:prstGeom prst="rect">
                <a:avLst/>
              </a:prstGeom>
              <a:blipFill>
                <a:blip r:embed="rId6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233251" y="2573420"/>
            <a:ext cx="6166273" cy="2302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7997" y="2799888"/>
                <a:ext cx="3615219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997" y="2799888"/>
                <a:ext cx="3615219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705980"/>
            <a:ext cx="3623733" cy="33288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93768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78087" y="313267"/>
            <a:ext cx="10549467" cy="31182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3133" y="678180"/>
                <a:ext cx="9861973" cy="155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33" y="678180"/>
                <a:ext cx="9861973" cy="1555554"/>
              </a:xfrm>
              <a:prstGeom prst="rect">
                <a:avLst/>
              </a:prstGeom>
              <a:blipFill>
                <a:blip r:embed="rId6"/>
                <a:stretch>
                  <a:fillRect b="-1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357372" y="3601438"/>
            <a:ext cx="5828453" cy="23029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4123" y="3999790"/>
                <a:ext cx="5761567" cy="136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123" y="3999790"/>
                <a:ext cx="5761567" cy="13608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590133"/>
            <a:ext cx="3749839" cy="34447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497</Words>
  <Application>Microsoft Office PowerPoint</Application>
  <PresentationFormat>Widescreen</PresentationFormat>
  <Paragraphs>109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MS Gothic</vt:lpstr>
      <vt:lpstr>Arial</vt:lpstr>
      <vt:lpstr>Calibri</vt:lpstr>
      <vt:lpstr>Cambria</vt:lpstr>
      <vt:lpstr>Cambria Math</vt:lpstr>
      <vt:lpstr>Segoe UI Semibold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2023-12-27T05:40:52Z</dcterms:created>
  <dcterms:modified xsi:type="dcterms:W3CDTF">2025-04-21T08:33:20Z</dcterms:modified>
</cp:coreProperties>
</file>