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20"/>
  </p:notesMasterIdLst>
  <p:sldIdLst>
    <p:sldId id="3837" r:id="rId4"/>
    <p:sldId id="294" r:id="rId5"/>
    <p:sldId id="297" r:id="rId6"/>
    <p:sldId id="298" r:id="rId7"/>
    <p:sldId id="338" r:id="rId8"/>
    <p:sldId id="337" r:id="rId9"/>
    <p:sldId id="339" r:id="rId10"/>
    <p:sldId id="340" r:id="rId11"/>
    <p:sldId id="341" r:id="rId12"/>
    <p:sldId id="342" r:id="rId13"/>
    <p:sldId id="304" r:id="rId14"/>
    <p:sldId id="358" r:id="rId15"/>
    <p:sldId id="359" r:id="rId16"/>
    <p:sldId id="360" r:id="rId17"/>
    <p:sldId id="307" r:id="rId18"/>
    <p:sldId id="44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92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15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4.jpe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11" Type="http://schemas.openxmlformats.org/officeDocument/2006/relationships/image" Target="../media/image18.gif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THỊ THU HIỀN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96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487</Words>
  <Application>Microsoft Office PowerPoint</Application>
  <PresentationFormat>Widescreen</PresentationFormat>
  <Paragraphs>59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Cambria</vt:lpstr>
      <vt:lpstr>Cambria Math</vt:lpstr>
      <vt:lpstr>DFPOP1-W9</vt:lpstr>
      <vt:lpstr>iCiel Crocante</vt:lpstr>
      <vt:lpstr>Times New Roman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2023-12-27T08:14:56Z</dcterms:created>
  <dcterms:modified xsi:type="dcterms:W3CDTF">2025-04-21T08:33:48Z</dcterms:modified>
</cp:coreProperties>
</file>