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8" r:id="rId2"/>
    <p:sldId id="272" r:id="rId3"/>
    <p:sldId id="258" r:id="rId4"/>
    <p:sldId id="274" r:id="rId5"/>
    <p:sldId id="299" r:id="rId6"/>
    <p:sldId id="298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85DB8-E3C7-405C-9A02-EA0388F80B5C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775B-5694-491C-906D-3C18737ACC9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980ED-15AF-4ADB-9CA8-95B1B90A8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4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58CC-4DFC-4639-9E00-99BC0CDE5F7B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D98E-D48C-4747-8E46-4A29BFDFC9C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3400" y="1428750"/>
            <a:ext cx="82296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 THẦY, CÔ VỀ DỰ </a:t>
            </a:r>
            <a:r>
              <a:rPr lang="en-US" sz="6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6000" b="1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 descr="p2_002"/>
          <p:cNvSpPr>
            <a:spLocks noChangeArrowheads="1" noChangeShapeType="1" noTextEdit="1"/>
          </p:cNvSpPr>
          <p:nvPr/>
        </p:nvSpPr>
        <p:spPr bwMode="auto">
          <a:xfrm>
            <a:off x="1905000" y="3028950"/>
            <a:ext cx="502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en-US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4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57400" y="4114800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Người thực hiện : Nguyễn Thị Huyền </a:t>
            </a:r>
          </a:p>
          <a:p>
            <a:pPr algn="ctr"/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</a:t>
            </a:r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 Quốc Tuấn</a:t>
            </a:r>
            <a:endParaRPr lang="en-US" sz="14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76602" y="5486401"/>
            <a:ext cx="3044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NĂM HỌC 20</a:t>
            </a:r>
            <a:r>
              <a:rPr lang="vi-VN" sz="2400" dirty="0"/>
              <a:t>2</a:t>
            </a:r>
            <a:r>
              <a:rPr lang="en-US" sz="2400" dirty="0"/>
              <a:t>4</a:t>
            </a:r>
            <a:r>
              <a:rPr lang="en-US" sz="2400" dirty="0"/>
              <a:t> </a:t>
            </a:r>
            <a:r>
              <a:rPr lang="en-US" sz="2400" dirty="0"/>
              <a:t>- 20</a:t>
            </a:r>
            <a:r>
              <a:rPr lang="vi-VN" sz="2400" dirty="0"/>
              <a:t>2</a:t>
            </a:r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83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71651" y="0"/>
            <a:ext cx="9215651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9" y="863824"/>
            <a:ext cx="554424" cy="135077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71651" y="3786190"/>
            <a:ext cx="9215651" cy="3071810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3446854" y="3071810"/>
            <a:ext cx="1157621" cy="2214578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363082" y="1852466"/>
            <a:ext cx="1486804" cy="262400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2514601" y="1500174"/>
            <a:ext cx="3222733" cy="2123658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"/>
            <a:ext cx="6858000" cy="58477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6654" y="500044"/>
            <a:ext cx="5143500" cy="58477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3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0232" y="428604"/>
            <a:ext cx="51435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7"/>
            <a:ext cx="6858000" cy="58477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5860"/>
            <a:ext cx="2857488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44641"/>
            <a:ext cx="4145343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492919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431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 sững, sáo sậu, lũ </a:t>
            </a:r>
            <a:r>
              <a:rPr lang="nl-NL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lũ, búp nõn </a:t>
            </a: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057" y="311182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mào,/ sáo sậu,/ sáo đen…/ đàn đàn/ lũ lũ / bay đi bay về,/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 lên lượn xuống.//</a:t>
            </a:r>
            <a:b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im,/ cao lớn,/ hiền lành,/ làm tiêu cho những con đò cập bến /và cho những đứa con về thăm quê mẹ.//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1" y="4868441"/>
            <a:ext cx="418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0232" y="428604"/>
            <a:ext cx="51435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1" y="5446806"/>
            <a:ext cx="9133182" cy="135077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7"/>
            <a:ext cx="6858000" cy="58477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95" y="2463157"/>
            <a:ext cx="2033444" cy="15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480" y="1906252"/>
            <a:ext cx="3067370" cy="635252"/>
          </a:xfrm>
          <a:prstGeom prst="rect">
            <a:avLst/>
          </a:prstGeom>
          <a:noFill/>
        </p:spPr>
        <p:txBody>
          <a:bodyPr wrap="square" lIns="57608" tIns="28804" rIns="57608" bIns="28804" rtlCol="0">
            <a:spAutoFit/>
          </a:bodyPr>
          <a:lstStyle/>
          <a:p>
            <a:r>
              <a:rPr lang="en-US" sz="37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375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33" y="3040216"/>
            <a:ext cx="1729733" cy="1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94" y="3360253"/>
            <a:ext cx="1729733" cy="1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38" y="3360253"/>
            <a:ext cx="1729733" cy="1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8930" y="4888963"/>
            <a:ext cx="2678927" cy="912251"/>
          </a:xfrm>
          <a:prstGeom prst="rect">
            <a:avLst/>
          </a:prstGeom>
          <a:noFill/>
        </p:spPr>
        <p:txBody>
          <a:bodyPr wrap="square" lIns="57608" tIns="28804" rIns="57608" bIns="28804" rtlCol="0">
            <a:spAutoFit/>
          </a:bodyPr>
          <a:lstStyle/>
          <a:p>
            <a:pPr algn="ctr"/>
            <a:r>
              <a:rPr lang="en-US" sz="2775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2775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7299" y="4899831"/>
            <a:ext cx="4278574" cy="519835"/>
          </a:xfrm>
          <a:prstGeom prst="rect">
            <a:avLst/>
          </a:prstGeom>
          <a:noFill/>
        </p:spPr>
        <p:txBody>
          <a:bodyPr wrap="square" lIns="57608" tIns="28804" rIns="57608" bIns="28804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CẢ BÀI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53" y="1361477"/>
            <a:ext cx="3115925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428604"/>
            <a:ext cx="51435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7"/>
            <a:ext cx="6858000" cy="58477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2852936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</a:rPr>
              <a:t>CHÀO CÁC EM!</a:t>
            </a:r>
            <a:endParaRPr lang="en-US" sz="6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238</Words>
  <Application>Microsoft Office PowerPoint</Application>
  <PresentationFormat>On-screen Show (4:3)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DELL</cp:lastModifiedBy>
  <cp:revision>30</cp:revision>
  <dcterms:created xsi:type="dcterms:W3CDTF">2024-01-29T08:48:42Z</dcterms:created>
  <dcterms:modified xsi:type="dcterms:W3CDTF">2025-04-21T08:39:25Z</dcterms:modified>
</cp:coreProperties>
</file>