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63" r:id="rId3"/>
    <p:sldId id="265" r:id="rId4"/>
    <p:sldId id="266" r:id="rId5"/>
    <p:sldId id="268" r:id="rId6"/>
    <p:sldId id="273" r:id="rId7"/>
    <p:sldId id="274" r:id="rId8"/>
    <p:sldId id="275" r:id="rId9"/>
    <p:sldId id="276" r:id="rId10"/>
    <p:sldId id="280" r:id="rId11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58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39B66-7CF0-48AA-AFD3-812A72D1CB4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CFFC-DA0A-4963-B8E0-2BA9727F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3326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21711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1135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1051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1051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107441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1135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1"/>
          <p:cNvSpPr txBox="1"/>
          <p:nvPr/>
        </p:nvSpPr>
        <p:spPr>
          <a:xfrm>
            <a:off x="1828800" y="349934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905000" y="480646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1051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1"/>
          <p:cNvSpPr txBox="1"/>
          <p:nvPr/>
        </p:nvSpPr>
        <p:spPr>
          <a:xfrm>
            <a:off x="8077200" y="2819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874452" y="340907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524000" y="4038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82200" y="4038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33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1051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1"/>
          <p:cNvSpPr txBox="1"/>
          <p:nvPr/>
        </p:nvSpPr>
        <p:spPr>
          <a:xfrm>
            <a:off x="2514600" y="264863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514600" y="5105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9491"/>
            <a:ext cx="107441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1"/>
          <p:cNvSpPr txBox="1"/>
          <p:nvPr/>
        </p:nvSpPr>
        <p:spPr>
          <a:xfrm>
            <a:off x="1828800" y="4648200"/>
            <a:ext cx="949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99</Words>
  <Application>Microsoft Office PowerPoint</Application>
  <PresentationFormat>Custom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26</cp:revision>
  <dcterms:created xsi:type="dcterms:W3CDTF">2023-01-12T02:04:23Z</dcterms:created>
  <dcterms:modified xsi:type="dcterms:W3CDTF">2025-04-07T08:11:41Z</dcterms:modified>
</cp:coreProperties>
</file>