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6F07D-8BBE-42C6-A931-D35F3526664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E53B2-1BDD-44B7-8F28-E018C52DD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6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15836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6BA1-A08C-4EFF-9D83-F0D140BA8042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78C-176D-405D-BE1F-84E24EF5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7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6BA1-A08C-4EFF-9D83-F0D140BA8042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78C-176D-405D-BE1F-84E24EF5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1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6BA1-A08C-4EFF-9D83-F0D140BA8042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78C-176D-405D-BE1F-84E24EF5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6BA1-A08C-4EFF-9D83-F0D140BA8042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78C-176D-405D-BE1F-84E24EF5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6BA1-A08C-4EFF-9D83-F0D140BA8042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78C-176D-405D-BE1F-84E24EF5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7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6BA1-A08C-4EFF-9D83-F0D140BA8042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78C-176D-405D-BE1F-84E24EF5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3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6BA1-A08C-4EFF-9D83-F0D140BA8042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78C-176D-405D-BE1F-84E24EF5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4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6BA1-A08C-4EFF-9D83-F0D140BA8042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78C-176D-405D-BE1F-84E24EF5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6BA1-A08C-4EFF-9D83-F0D140BA8042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78C-176D-405D-BE1F-84E24EF5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6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6BA1-A08C-4EFF-9D83-F0D140BA8042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78C-176D-405D-BE1F-84E24EF5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2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6BA1-A08C-4EFF-9D83-F0D140BA8042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D78C-176D-405D-BE1F-84E24EF5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9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C6BA1-A08C-4EFF-9D83-F0D140BA8042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D78C-176D-405D-BE1F-84E24EF5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5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4071938"/>
            <a:ext cx="51972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3429000" y="3810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976492"/>
            <a:ext cx="510588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dirty="0" err="1">
                <a:ln/>
                <a:solidFill>
                  <a:srgbClr val="6DC025">
                    <a:lumMod val="75000"/>
                  </a:srgbClr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ln/>
                <a:solidFill>
                  <a:srgbClr val="6DC025">
                    <a:lumMod val="75000"/>
                  </a:srgbClr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6DC025">
                    <a:lumMod val="75000"/>
                  </a:srgbClr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ln/>
                <a:solidFill>
                  <a:srgbClr val="6DC025">
                    <a:lumMod val="75000"/>
                  </a:srgbClr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6DC025">
                    <a:lumMod val="75000"/>
                  </a:srgbClr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n/>
                <a:solidFill>
                  <a:srgbClr val="6DC025">
                    <a:lumMod val="75000"/>
                  </a:srgbClr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6DC025">
                    <a:lumMod val="75000"/>
                  </a:srgbClr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>
                <a:ln/>
                <a:solidFill>
                  <a:srgbClr val="6DC025">
                    <a:lumMod val="75000"/>
                  </a:srgbClr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6DC025">
                    <a:lumMod val="75000"/>
                  </a:srgbClr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ln/>
              <a:solidFill>
                <a:srgbClr val="6DC025">
                  <a:lumMod val="75000"/>
                </a:srgbClr>
              </a:solidFill>
              <a:effectLst>
                <a:outerShdw blurRad="19685" dist="12700" dir="5400000" algn="tl" rotWithShape="0">
                  <a:srgbClr val="F3771A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006" y="1844301"/>
            <a:ext cx="12192000" cy="21852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dirty="0" err="1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19:  </a:t>
            </a:r>
            <a:r>
              <a:rPr lang="en-US" sz="4800" b="1" dirty="0" err="1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4800" b="1" dirty="0" err="1" smtClean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smtClean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ln/>
              <a:solidFill>
                <a:srgbClr val="F3771A"/>
              </a:solidFill>
              <a:effectLst>
                <a:outerShdw blurRad="19685" dist="12700" dir="5400000" algn="tl" rotWithShape="0">
                  <a:srgbClr val="F3771A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400" b="1" dirty="0" err="1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400" b="1" dirty="0">
              <a:ln/>
              <a:solidFill>
                <a:srgbClr val="F3771A"/>
              </a:solidFill>
              <a:effectLst>
                <a:outerShdw blurRad="19685" dist="12700" dir="5400000" algn="tl" rotWithShape="0">
                  <a:srgbClr val="F3771A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400" b="1" dirty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>
              <a:ln/>
              <a:solidFill>
                <a:srgbClr val="F3771A"/>
              </a:solidFill>
              <a:effectLst>
                <a:outerShdw blurRad="19685" dist="12700" dir="5400000" algn="tl" rotWithShape="0">
                  <a:srgbClr val="F3771A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8663" y="2361666"/>
            <a:ext cx="4719562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600" b="1">
                <a:ln w="11430"/>
                <a:gradFill>
                  <a:gsLst>
                    <a:gs pos="0">
                      <a:srgbClr val="8BBEF1">
                        <a:tint val="70000"/>
                        <a:satMod val="245000"/>
                      </a:srgbClr>
                    </a:gs>
                    <a:gs pos="75000">
                      <a:srgbClr val="8BBEF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8BBEF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955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7" b="45210"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675" y="5549900"/>
            <a:ext cx="2884488" cy="492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Tưới nước cho cây</a:t>
            </a:r>
            <a:endParaRPr lang="vi-VN" sz="26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7513" y="5575300"/>
            <a:ext cx="2884487" cy="492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Tắm cho vật nuôi</a:t>
            </a:r>
            <a:endParaRPr lang="vi-VN" sz="26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-114300"/>
            <a:ext cx="12192000" cy="11430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AU" sz="2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□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A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068388"/>
            <a:ext cx="3970338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116263"/>
            <a:ext cx="3970338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4949825"/>
            <a:ext cx="3970338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9825"/>
            <a:ext cx="36576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3116263"/>
            <a:ext cx="3986212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14954" b="13930"/>
          <a:stretch>
            <a:fillRect/>
          </a:stretch>
        </p:blipFill>
        <p:spPr bwMode="auto">
          <a:xfrm>
            <a:off x="8208963" y="4949825"/>
            <a:ext cx="3983037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5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6263"/>
            <a:ext cx="365760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6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068388"/>
            <a:ext cx="3983037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7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88"/>
            <a:ext cx="3657600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49575" y="2325688"/>
            <a:ext cx="682625" cy="579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/>
              <a:t>v</a:t>
            </a:r>
            <a:endParaRPr lang="vi-VN" sz="4800"/>
          </a:p>
        </p:txBody>
      </p:sp>
      <p:sp>
        <p:nvSpPr>
          <p:cNvPr id="19" name="Rectangle 18"/>
          <p:cNvSpPr/>
          <p:nvPr/>
        </p:nvSpPr>
        <p:spPr>
          <a:xfrm>
            <a:off x="7032625" y="2325688"/>
            <a:ext cx="681038" cy="579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/>
              <a:t>x</a:t>
            </a:r>
            <a:endParaRPr lang="vi-VN" sz="4800"/>
          </a:p>
        </p:txBody>
      </p:sp>
      <p:sp>
        <p:nvSpPr>
          <p:cNvPr id="20" name="Rectangle 19"/>
          <p:cNvSpPr/>
          <p:nvPr/>
        </p:nvSpPr>
        <p:spPr>
          <a:xfrm>
            <a:off x="11509375" y="2395538"/>
            <a:ext cx="682625" cy="579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/>
              <a:t>v</a:t>
            </a:r>
            <a:endParaRPr lang="vi-VN" sz="4800"/>
          </a:p>
        </p:txBody>
      </p:sp>
      <p:sp>
        <p:nvSpPr>
          <p:cNvPr id="21" name="Rectangle 20"/>
          <p:cNvSpPr/>
          <p:nvPr/>
        </p:nvSpPr>
        <p:spPr>
          <a:xfrm>
            <a:off x="11491913" y="4235450"/>
            <a:ext cx="682625" cy="581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/>
              <a:t>v</a:t>
            </a:r>
            <a:endParaRPr lang="vi-VN" sz="4800"/>
          </a:p>
        </p:txBody>
      </p:sp>
      <p:sp>
        <p:nvSpPr>
          <p:cNvPr id="22" name="Rectangle 21"/>
          <p:cNvSpPr/>
          <p:nvPr/>
        </p:nvSpPr>
        <p:spPr>
          <a:xfrm>
            <a:off x="7231063" y="4235450"/>
            <a:ext cx="682625" cy="581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/>
              <a:t>v</a:t>
            </a:r>
            <a:endParaRPr lang="vi-VN" sz="4800"/>
          </a:p>
        </p:txBody>
      </p:sp>
      <p:sp>
        <p:nvSpPr>
          <p:cNvPr id="23" name="Rectangle 22"/>
          <p:cNvSpPr/>
          <p:nvPr/>
        </p:nvSpPr>
        <p:spPr>
          <a:xfrm>
            <a:off x="2949575" y="4235450"/>
            <a:ext cx="682625" cy="581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/>
              <a:t>v</a:t>
            </a:r>
            <a:endParaRPr lang="vi-VN" sz="4800"/>
          </a:p>
        </p:txBody>
      </p:sp>
      <p:sp>
        <p:nvSpPr>
          <p:cNvPr id="24" name="Rectangle 23"/>
          <p:cNvSpPr/>
          <p:nvPr/>
        </p:nvSpPr>
        <p:spPr>
          <a:xfrm>
            <a:off x="11491913" y="6294438"/>
            <a:ext cx="682625" cy="579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/>
              <a:t>v</a:t>
            </a:r>
            <a:endParaRPr lang="vi-VN" sz="4800"/>
          </a:p>
        </p:txBody>
      </p:sp>
      <p:sp>
        <p:nvSpPr>
          <p:cNvPr id="25" name="Rectangle 24"/>
          <p:cNvSpPr/>
          <p:nvPr/>
        </p:nvSpPr>
        <p:spPr>
          <a:xfrm>
            <a:off x="7231063" y="6276975"/>
            <a:ext cx="682625" cy="581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/>
              <a:t>x</a:t>
            </a:r>
            <a:endParaRPr lang="vi-VN" sz="4800"/>
          </a:p>
        </p:txBody>
      </p:sp>
      <p:sp>
        <p:nvSpPr>
          <p:cNvPr id="26" name="Rectangle 25"/>
          <p:cNvSpPr/>
          <p:nvPr/>
        </p:nvSpPr>
        <p:spPr>
          <a:xfrm>
            <a:off x="2949575" y="6276975"/>
            <a:ext cx="682625" cy="581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/>
              <a:t>x</a:t>
            </a:r>
            <a:endParaRPr lang="vi-VN" sz="4800"/>
          </a:p>
        </p:txBody>
      </p:sp>
    </p:spTree>
    <p:extLst>
      <p:ext uri="{BB962C8B-B14F-4D97-AF65-F5344CB8AC3E}">
        <p14:creationId xmlns:p14="http://schemas.microsoft.com/office/powerpoint/2010/main" val="10323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 descr="Bài 17: Con vật quanh em "/>
          <p:cNvSpPr>
            <a:spLocks noChangeAspect="1" noChangeArrowheads="1"/>
          </p:cNvSpPr>
          <p:nvPr/>
        </p:nvSpPr>
        <p:spPr bwMode="auto">
          <a:xfrm>
            <a:off x="1841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egoe Print" panose="02000600000000000000" pitchFamily="2" charset="0"/>
            </a:endParaRPr>
          </a:p>
        </p:txBody>
      </p:sp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9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483" y="3465910"/>
            <a:ext cx="783431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1064420"/>
            <a:ext cx="2552700" cy="1178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148" y="2850358"/>
            <a:ext cx="1985963" cy="14501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649" y="1284685"/>
            <a:ext cx="1559719" cy="14025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6" y="3812383"/>
            <a:ext cx="7025879" cy="20133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950" y="5513786"/>
            <a:ext cx="9182100" cy="532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680222" y="1539479"/>
            <a:ext cx="5132784" cy="286232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Cảm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ơn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thầy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cô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các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em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học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sinh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776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103</Words>
  <Application>Microsoft Office PowerPoint</Application>
  <PresentationFormat>Widescreen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等线</vt:lpstr>
      <vt:lpstr>Segoe Print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Đánh dấu V vào □ dưới hình thể hiện việc làm em đồng tình, dấu X vào dưới hình thể hiện việc làm em không đồng tình.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5</cp:revision>
  <dcterms:created xsi:type="dcterms:W3CDTF">2025-02-23T08:30:50Z</dcterms:created>
  <dcterms:modified xsi:type="dcterms:W3CDTF">2025-03-02T10:41:35Z</dcterms:modified>
</cp:coreProperties>
</file>