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2"/>
    <p:sldId id="284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7" r:id="rId12"/>
    <p:sldId id="279" r:id="rId13"/>
    <p:sldId id="280" r:id="rId14"/>
    <p:sldId id="274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4232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Users\Nhung\Downloads\Be-Quet-Nha-Hop-Ca.mp3" TargetMode="Externa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Nhung\Downloads\Be-Quet-Nha-Hop-Ca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4072234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</a:t>
            </a:r>
            <a:r>
              <a:rPr lang="vi-VN" sz="2400" b="1" i="1" dirty="0" smtClean="0">
                <a:latin typeface="+mj-lt"/>
              </a:rPr>
              <a:t>hiện</a:t>
            </a:r>
            <a:r>
              <a:rPr lang="en-US" sz="2400" b="1" i="1" dirty="0" smtClean="0">
                <a:latin typeface="+mj-lt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hung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36" y="1905000"/>
            <a:ext cx="9144000" cy="198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381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2438400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853440"/>
            <a:ext cx="914400" cy="857250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85344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081020"/>
            <a:ext cx="762635" cy="695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55" y="3081020"/>
            <a:ext cx="914400" cy="8572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495" y="268351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pic>
        <p:nvPicPr>
          <p:cNvPr id="6147" name="Picture 3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"/>
            <a:ext cx="2514600" cy="2209800"/>
          </a:xfrm>
          <a:prstGeom prst="rect">
            <a:avLst/>
          </a:prstGeom>
          <a:noFill/>
        </p:spPr>
      </p:pic>
      <p:pic>
        <p:nvPicPr>
          <p:cNvPr id="6148" name="Picture 4" descr="C:\Users\Nhung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2514600" cy="2057400"/>
          </a:xfrm>
          <a:prstGeom prst="rect">
            <a:avLst/>
          </a:prstGeom>
          <a:noFill/>
        </p:spPr>
      </p:pic>
      <p:pic>
        <p:nvPicPr>
          <p:cNvPr id="6149" name="Picture 5" descr="C:\Users\Nhung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19400"/>
            <a:ext cx="25908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ở tranh 1,2,4,5 đã tự giác làm việc nhà. Chúng ta nên học tập theo các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Nhung\Desktop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381000"/>
            <a:ext cx="35814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ở tranh 3 chưa tự giác dọn dẹp phòng của mình. Chúng ta cần nhắc nhở bạn ấy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82" y="3465910"/>
            <a:ext cx="783431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1064419"/>
            <a:ext cx="2552700" cy="1178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47" y="2850357"/>
            <a:ext cx="1985963" cy="1450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648" y="1284685"/>
            <a:ext cx="1559719" cy="14025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812382"/>
            <a:ext cx="7025879" cy="20133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0" y="5513785"/>
            <a:ext cx="9182100" cy="532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156222" y="1539479"/>
            <a:ext cx="5132784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Cảm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ơn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thầy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các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em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sinh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5356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095501"/>
            <a:ext cx="7228953" cy="2095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288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hát bài hát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Nhạc và lời: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Đức Hậu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CongDiCho-BaoNgu-27657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26583" y="245945"/>
            <a:ext cx="609600" cy="609600"/>
          </a:xfrm>
          <a:prstGeom prst="rect">
            <a:avLst/>
          </a:prstGeom>
        </p:spPr>
      </p:pic>
      <p:pic>
        <p:nvPicPr>
          <p:cNvPr id="4" name="Picture 2" descr="C:\Users\Nhung\Desktop\hq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6" name="Be-Quet-Nha-Hop-C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29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bài hát đã làm gì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483" y="3975735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bạn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có đáng khen không?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828800" y="1371600"/>
            <a:ext cx="4419600" cy="20713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giúp bố mẹ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133600" y="5181600"/>
            <a:ext cx="4191000" cy="12954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đáng khen vì đã biết giúp đỡ bố mẹ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bố mẹ làm việc nhà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giúp đỡ được bố mẹ em cảm thấy như thế nào?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931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219</Words>
  <Application>Microsoft Office PowerPoint</Application>
  <PresentationFormat>On-screen Show (4:3)</PresentationFormat>
  <Paragraphs>28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5420</cp:lastModifiedBy>
  <cp:revision>31</cp:revision>
  <dcterms:created xsi:type="dcterms:W3CDTF">2020-08-24T14:29:00Z</dcterms:created>
  <dcterms:modified xsi:type="dcterms:W3CDTF">2025-02-16T08:21:56Z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